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926" autoAdjust="0"/>
    <p:restoredTop sz="94835" autoAdjust="0"/>
  </p:normalViewPr>
  <p:slideViewPr>
    <p:cSldViewPr snapToGrid="0" snapToObjects="1" showGuides="1">
      <p:cViewPr>
        <p:scale>
          <a:sx n="30" d="100"/>
          <a:sy n="30" d="100"/>
        </p:scale>
        <p:origin x="-4432" y="-2112"/>
      </p:cViewPr>
      <p:guideLst>
        <p:guide orient="horz" pos="699"/>
        <p:guide pos="9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CFD2-5E6F-B641-8FA1-B9D6B22F7047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38B1-407B-EB4D-8663-108C6C75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3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ight Arrow 135"/>
          <p:cNvSpPr/>
          <p:nvPr/>
        </p:nvSpPr>
        <p:spPr>
          <a:xfrm rot="2116493">
            <a:off x="3604161" y="1793598"/>
            <a:ext cx="3338292" cy="219923"/>
          </a:xfrm>
          <a:prstGeom prst="rightArrow">
            <a:avLst>
              <a:gd name="adj1" fmla="val 31308"/>
              <a:gd name="adj2" fmla="val 62914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56740"/>
              </p:ext>
            </p:extLst>
          </p:nvPr>
        </p:nvGraphicFramePr>
        <p:xfrm>
          <a:off x="334305" y="4174496"/>
          <a:ext cx="1076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158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MAT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MATOp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MATIntro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PreInit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22855"/>
              </p:ext>
            </p:extLst>
          </p:nvPr>
        </p:nvGraphicFramePr>
        <p:xfrm>
          <a:off x="1742283" y="3402508"/>
          <a:ext cx="122789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891"/>
              </a:tblGrid>
              <a:tr h="68666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MPMap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MBit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MPTKern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MPTComm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40892"/>
              </p:ext>
            </p:extLst>
          </p:nvPr>
        </p:nvGraphicFramePr>
        <p:xfrm>
          <a:off x="3338408" y="2607483"/>
          <a:ext cx="11921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29"/>
              </a:tblGrid>
              <a:tr h="173935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PThread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PSched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PAbQueue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PTDQInit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PTDQIntro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PTCBInit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PTCBIntro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PKCtxOp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PKCtx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67350"/>
              </p:ext>
            </p:extLst>
          </p:nvPr>
        </p:nvGraphicFramePr>
        <p:xfrm>
          <a:off x="4942602" y="4248229"/>
          <a:ext cx="10708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811"/>
              </a:tblGrid>
              <a:tr h="108260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PProc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2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PUCtx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2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PIPC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2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PIPCIntro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13076"/>
              </p:ext>
            </p:extLst>
          </p:nvPr>
        </p:nvGraphicFramePr>
        <p:xfrm>
          <a:off x="7903112" y="2781330"/>
          <a:ext cx="10520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095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TSysCall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TTrap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TTrapArg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10135"/>
              </p:ext>
            </p:extLst>
          </p:nvPr>
        </p:nvGraphicFramePr>
        <p:xfrm>
          <a:off x="6289430" y="2902248"/>
          <a:ext cx="13926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57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VVM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VSVM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VVMCBOp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VSVMIntro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VVMCBInit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VVMCBIntro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VSVMSwitch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VNPTInit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VNPTIntro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136872" y="687250"/>
            <a:ext cx="858922" cy="1385225"/>
            <a:chOff x="1253289" y="458646"/>
            <a:chExt cx="858922" cy="1385225"/>
          </a:xfrm>
        </p:grpSpPr>
        <p:sp>
          <p:nvSpPr>
            <p:cNvPr id="10" name="TextBox 9"/>
            <p:cNvSpPr txBox="1"/>
            <p:nvPr/>
          </p:nvSpPr>
          <p:spPr>
            <a:xfrm>
              <a:off x="1253289" y="458646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TRAP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3290" y="1012990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THR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3290" y="735991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PROC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3289" y="1290125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3289" y="1566872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MM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53421" y="1116092"/>
            <a:ext cx="1058274" cy="1107996"/>
            <a:chOff x="7653421" y="1116092"/>
            <a:chExt cx="1058274" cy="1107996"/>
          </a:xfrm>
        </p:grpSpPr>
        <p:sp>
          <p:nvSpPr>
            <p:cNvPr id="38" name="TextBox 37"/>
            <p:cNvSpPr txBox="1"/>
            <p:nvPr/>
          </p:nvSpPr>
          <p:spPr>
            <a:xfrm>
              <a:off x="7653421" y="1116092"/>
              <a:ext cx="105827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    PROC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56913" y="1393091"/>
              <a:ext cx="8545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THR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2774" y="1947089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MM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7856912" y="1116092"/>
              <a:ext cx="1" cy="8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8710271" y="1696572"/>
              <a:ext cx="1424" cy="2420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96427" y="107849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(base)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7467" y="107849"/>
            <a:ext cx="67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hyp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62157" y="107849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15749" y="107849"/>
            <a:ext cx="74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emb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95794" y="828367"/>
            <a:ext cx="1101162" cy="272478"/>
            <a:chOff x="1995794" y="828367"/>
            <a:chExt cx="1101162" cy="272478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995794" y="828367"/>
              <a:ext cx="1101162" cy="135882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5794" y="964249"/>
              <a:ext cx="1101162" cy="136596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742282" y="1696573"/>
            <a:ext cx="1408897" cy="1705935"/>
            <a:chOff x="1742284" y="1696572"/>
            <a:chExt cx="1408895" cy="2271317"/>
          </a:xfrm>
        </p:grpSpPr>
        <p:cxnSp>
          <p:nvCxnSpPr>
            <p:cNvPr id="64" name="Curved Connector 63"/>
            <p:cNvCxnSpPr/>
            <p:nvPr/>
          </p:nvCxnSpPr>
          <p:spPr>
            <a:xfrm rot="10800000" flipV="1">
              <a:off x="1742284" y="1696572"/>
              <a:ext cx="1408895" cy="2271317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0800000" flipV="1">
              <a:off x="2970173" y="1894220"/>
              <a:ext cx="181004" cy="2047188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34305" y="1983938"/>
            <a:ext cx="2816874" cy="2264291"/>
            <a:chOff x="334305" y="1983938"/>
            <a:chExt cx="2816874" cy="3409184"/>
          </a:xfrm>
        </p:grpSpPr>
        <p:cxnSp>
          <p:nvCxnSpPr>
            <p:cNvPr id="50" name="Curved Connector 49"/>
            <p:cNvCxnSpPr/>
            <p:nvPr/>
          </p:nvCxnSpPr>
          <p:spPr>
            <a:xfrm rot="10800000" flipV="1">
              <a:off x="334305" y="1983938"/>
              <a:ext cx="2816874" cy="3409184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1410462" y="2131299"/>
              <a:ext cx="1740715" cy="3261823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rot="21166954">
              <a:off x="3020842" y="1995489"/>
              <a:ext cx="91191" cy="133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77566" y="1446110"/>
            <a:ext cx="1152970" cy="1133162"/>
            <a:chOff x="3377566" y="1446110"/>
            <a:chExt cx="1152970" cy="1133162"/>
          </a:xfrm>
        </p:grpSpPr>
        <p:cxnSp>
          <p:nvCxnSpPr>
            <p:cNvPr id="77" name="Curved Connector 76"/>
            <p:cNvCxnSpPr/>
            <p:nvPr/>
          </p:nvCxnSpPr>
          <p:spPr>
            <a:xfrm flipH="1">
              <a:off x="3377566" y="1585260"/>
              <a:ext cx="632534" cy="974430"/>
            </a:xfrm>
            <a:prstGeom prst="curvedConnector4">
              <a:avLst>
                <a:gd name="adj1" fmla="val -36140"/>
                <a:gd name="adj2" fmla="val 87696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>
              <a:off x="4010099" y="1446110"/>
              <a:ext cx="520437" cy="1133162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ircular Arrow 125"/>
          <p:cNvSpPr/>
          <p:nvPr/>
        </p:nvSpPr>
        <p:spPr>
          <a:xfrm>
            <a:off x="2857543" y="1100846"/>
            <a:ext cx="2299299" cy="6197421"/>
          </a:xfrm>
          <a:prstGeom prst="circularArrow">
            <a:avLst>
              <a:gd name="adj1" fmla="val 3109"/>
              <a:gd name="adj2" fmla="val 590992"/>
              <a:gd name="adj3" fmla="val 20952177"/>
              <a:gd name="adj4" fmla="val 16205025"/>
              <a:gd name="adj5" fmla="val 5266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 rot="1757909">
            <a:off x="3782090" y="1659166"/>
            <a:ext cx="4406302" cy="219923"/>
          </a:xfrm>
          <a:prstGeom prst="rightArrow">
            <a:avLst>
              <a:gd name="adj1" fmla="val 31308"/>
              <a:gd name="adj2" fmla="val 62914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3151178" y="551367"/>
            <a:ext cx="987570" cy="1667882"/>
            <a:chOff x="3151178" y="551367"/>
            <a:chExt cx="987570" cy="1667882"/>
          </a:xfrm>
        </p:grpSpPr>
        <p:sp>
          <p:nvSpPr>
            <p:cNvPr id="15" name="TextBox 14"/>
            <p:cNvSpPr txBox="1"/>
            <p:nvPr/>
          </p:nvSpPr>
          <p:spPr>
            <a:xfrm>
              <a:off x="3151179" y="831996"/>
              <a:ext cx="98756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VIRT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1178" y="554997"/>
              <a:ext cx="98756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TRAP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1179" y="1388252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THR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1178" y="1111253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PROC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1178" y="1665251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51179" y="1942250"/>
              <a:ext cx="8589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MM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4005961" y="551367"/>
              <a:ext cx="4139" cy="55302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685977" y="551367"/>
            <a:ext cx="1186923" cy="1664252"/>
            <a:chOff x="5156840" y="551367"/>
            <a:chExt cx="1186923" cy="1664252"/>
          </a:xfrm>
        </p:grpSpPr>
        <p:sp>
          <p:nvSpPr>
            <p:cNvPr id="27" name="TextBox 26"/>
            <p:cNvSpPr txBox="1"/>
            <p:nvPr/>
          </p:nvSpPr>
          <p:spPr>
            <a:xfrm>
              <a:off x="5156841" y="828366"/>
              <a:ext cx="118692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VIRT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6840" y="551367"/>
              <a:ext cx="118692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TRAP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6193" y="1384622"/>
              <a:ext cx="85892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THR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56840" y="1107623"/>
              <a:ext cx="105827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    PROC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6192" y="1661621"/>
              <a:ext cx="85892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6193" y="1938620"/>
              <a:ext cx="85892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MM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6210975" y="554997"/>
              <a:ext cx="4139" cy="55036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356192" y="551367"/>
              <a:ext cx="11412" cy="82849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95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10099" y="1178700"/>
            <a:ext cx="2003315" cy="4214422"/>
            <a:chOff x="4010099" y="1178700"/>
            <a:chExt cx="2003315" cy="4214422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4010099" y="1291894"/>
              <a:ext cx="1212267" cy="4005320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urved Connector 3"/>
            <p:cNvCxnSpPr/>
            <p:nvPr/>
          </p:nvCxnSpPr>
          <p:spPr>
            <a:xfrm>
              <a:off x="4010100" y="1178700"/>
              <a:ext cx="2003314" cy="4214422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43761" y="924097"/>
            <a:ext cx="641997" cy="2479863"/>
            <a:chOff x="6343761" y="924097"/>
            <a:chExt cx="641997" cy="2479863"/>
          </a:xfrm>
        </p:grpSpPr>
        <p:cxnSp>
          <p:nvCxnSpPr>
            <p:cNvPr id="6" name="Curved Connector 5"/>
            <p:cNvCxnSpPr/>
            <p:nvPr/>
          </p:nvCxnSpPr>
          <p:spPr>
            <a:xfrm flipH="1">
              <a:off x="6343761" y="1027278"/>
              <a:ext cx="1" cy="2376682"/>
            </a:xfrm>
            <a:prstGeom prst="curvedConnector4">
              <a:avLst>
                <a:gd name="adj1" fmla="val -22860000000"/>
                <a:gd name="adj2" fmla="val 52914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343763" y="924097"/>
              <a:ext cx="641995" cy="2455467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43761" y="608804"/>
            <a:ext cx="1560198" cy="2757262"/>
            <a:chOff x="6343761" y="608804"/>
            <a:chExt cx="1560198" cy="2757262"/>
          </a:xfrm>
        </p:grpSpPr>
        <p:cxnSp>
          <p:nvCxnSpPr>
            <p:cNvPr id="9" name="Curved Connector 8"/>
            <p:cNvCxnSpPr/>
            <p:nvPr/>
          </p:nvCxnSpPr>
          <p:spPr>
            <a:xfrm>
              <a:off x="6344609" y="778883"/>
              <a:ext cx="1559350" cy="258718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>
              <a:off x="6343761" y="608804"/>
              <a:ext cx="1559350" cy="2373343"/>
            </a:xfrm>
            <a:prstGeom prst="curvedConnector3">
              <a:avLst>
                <a:gd name="adj1" fmla="val 52908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65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</Words>
  <Application>Microsoft Macintosh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Shu-Chun Weng</dc:creator>
  <cp:lastModifiedBy>Ronghui Gu</cp:lastModifiedBy>
  <cp:revision>19</cp:revision>
  <cp:lastPrinted>2014-07-07T18:41:19Z</cp:lastPrinted>
  <dcterms:created xsi:type="dcterms:W3CDTF">2014-07-05T22:06:19Z</dcterms:created>
  <dcterms:modified xsi:type="dcterms:W3CDTF">2014-07-08T18:30:32Z</dcterms:modified>
</cp:coreProperties>
</file>