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3"/>
  </p:notesMasterIdLst>
  <p:sldIdLst>
    <p:sldId id="40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0504D"/>
    <a:srgbClr val="EFCFCD"/>
    <a:srgbClr val="C3D69B"/>
    <a:srgbClr val="95B2D8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 autoAdjust="0"/>
    <p:restoredTop sz="94332" autoAdjust="0"/>
  </p:normalViewPr>
  <p:slideViewPr>
    <p:cSldViewPr>
      <p:cViewPr varScale="1">
        <p:scale>
          <a:sx n="71" d="100"/>
          <a:sy n="71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10/28/14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4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35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2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2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13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68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83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66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545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79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F68CFD2-5E6F-B641-8FA1-B9D6B22F704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10/28/14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A8F38B1-407B-EB4D-8663-108C6C75CFC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08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ight Arrow 135"/>
          <p:cNvSpPr/>
          <p:nvPr/>
        </p:nvSpPr>
        <p:spPr>
          <a:xfrm rot="2116493">
            <a:off x="3604161" y="2828749"/>
            <a:ext cx="3338292" cy="219923"/>
          </a:xfrm>
          <a:prstGeom prst="rightArrow">
            <a:avLst>
              <a:gd name="adj1" fmla="val 31308"/>
              <a:gd name="adj2" fmla="val 62914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60730"/>
              </p:ext>
            </p:extLst>
          </p:nvPr>
        </p:nvGraphicFramePr>
        <p:xfrm>
          <a:off x="323979" y="5209647"/>
          <a:ext cx="11896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96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MAT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F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MATOp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F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MATIntro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F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PreInit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F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94093"/>
              </p:ext>
            </p:extLst>
          </p:nvPr>
        </p:nvGraphicFramePr>
        <p:xfrm>
          <a:off x="1655750" y="4437659"/>
          <a:ext cx="13819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917"/>
              </a:tblGrid>
              <a:tr h="68666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solidFill>
                            <a:schemeClr val="tx1"/>
                          </a:solidFill>
                        </a:rPr>
                        <a:t>MPMap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MBit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MPTKern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MPTComm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686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MPTIntro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41142"/>
              </p:ext>
            </p:extLst>
          </p:nvPr>
        </p:nvGraphicFramePr>
        <p:xfrm>
          <a:off x="3252025" y="3612372"/>
          <a:ext cx="13097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792"/>
              </a:tblGrid>
              <a:tr h="173935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solidFill>
                            <a:schemeClr val="tx1"/>
                          </a:solidFill>
                        </a:rPr>
                        <a:t>PThread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PSched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PAbQueue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PTDQInit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PTDQIntro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PTCBInit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PTCBIntro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PKCtxOp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7393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PKCtx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06170"/>
              </p:ext>
            </p:extLst>
          </p:nvPr>
        </p:nvGraphicFramePr>
        <p:xfrm>
          <a:off x="4800600" y="5283380"/>
          <a:ext cx="12128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13"/>
              </a:tblGrid>
              <a:tr h="108260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solidFill>
                            <a:schemeClr val="tx1"/>
                          </a:solidFill>
                        </a:rPr>
                        <a:t>PProc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2D8"/>
                    </a:solidFill>
                  </a:tcPr>
                </a:tc>
              </a:tr>
              <a:tr h="1082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PUCtx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2D8"/>
                    </a:solidFill>
                  </a:tcPr>
                </a:tc>
              </a:tr>
              <a:tr h="1082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PIPC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2D8"/>
                    </a:solidFill>
                  </a:tcPr>
                </a:tc>
              </a:tr>
              <a:tr h="10826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PIPCIntro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2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6857"/>
              </p:ext>
            </p:extLst>
          </p:nvPr>
        </p:nvGraphicFramePr>
        <p:xfrm>
          <a:off x="7924800" y="3816481"/>
          <a:ext cx="11646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i="0" dirty="0" err="1" smtClean="0">
                          <a:solidFill>
                            <a:schemeClr val="tx1"/>
                          </a:solidFill>
                        </a:rPr>
                        <a:t>TSysCall</a:t>
                      </a:r>
                      <a:endParaRPr 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TTrap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TTrapArg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04836"/>
              </p:ext>
            </p:extLst>
          </p:nvPr>
        </p:nvGraphicFramePr>
        <p:xfrm>
          <a:off x="6248400" y="3937399"/>
          <a:ext cx="150988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887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VVM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VSVM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VVMCBOp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VSVMIntro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VVMCBInit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VVMCBIntro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VSVMSwitch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VNPTInit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VNPTIntro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136872" y="1143000"/>
            <a:ext cx="885297" cy="2119292"/>
            <a:chOff x="1136872" y="1143000"/>
            <a:chExt cx="885297" cy="2119292"/>
          </a:xfrm>
        </p:grpSpPr>
        <p:grpSp>
          <p:nvGrpSpPr>
            <p:cNvPr id="25" name="Group 24"/>
            <p:cNvGrpSpPr/>
            <p:nvPr/>
          </p:nvGrpSpPr>
          <p:grpSpPr>
            <a:xfrm>
              <a:off x="1136872" y="1722401"/>
              <a:ext cx="858922" cy="1539891"/>
              <a:chOff x="1253289" y="458646"/>
              <a:chExt cx="858922" cy="153989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53289" y="458646"/>
                <a:ext cx="858921" cy="307777"/>
              </a:xfrm>
              <a:prstGeom prst="rect">
                <a:avLst/>
              </a:prstGeom>
              <a:solidFill>
                <a:srgbClr val="FAC09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TRAP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53290" y="1074934"/>
                <a:ext cx="858921" cy="307777"/>
              </a:xfrm>
              <a:prstGeom prst="rect">
                <a:avLst/>
              </a:prstGeom>
              <a:solidFill>
                <a:srgbClr val="E6E0EC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THR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53290" y="766963"/>
                <a:ext cx="858921" cy="307777"/>
              </a:xfrm>
              <a:prstGeom prst="rect">
                <a:avLst/>
              </a:prstGeom>
              <a:solidFill>
                <a:srgbClr val="95B2D8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PROC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53289" y="1383041"/>
                <a:ext cx="858921" cy="307777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VM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53289" y="1690760"/>
                <a:ext cx="858921" cy="307777"/>
              </a:xfrm>
              <a:prstGeom prst="rect">
                <a:avLst/>
              </a:prstGeom>
              <a:solidFill>
                <a:srgbClr val="EFCFCD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MM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196427" y="1143000"/>
              <a:ext cx="825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(base)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53421" y="1143000"/>
            <a:ext cx="1069786" cy="2239933"/>
            <a:chOff x="7653421" y="1143000"/>
            <a:chExt cx="1069786" cy="2239933"/>
          </a:xfrm>
        </p:grpSpPr>
        <p:grpSp>
          <p:nvGrpSpPr>
            <p:cNvPr id="2" name="Group 1"/>
            <p:cNvGrpSpPr/>
            <p:nvPr/>
          </p:nvGrpSpPr>
          <p:grpSpPr>
            <a:xfrm>
              <a:off x="7653421" y="2151243"/>
              <a:ext cx="1058274" cy="1231690"/>
              <a:chOff x="7653421" y="1116092"/>
              <a:chExt cx="1058274" cy="123169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653421" y="1116092"/>
                <a:ext cx="1058273" cy="307777"/>
              </a:xfrm>
              <a:prstGeom prst="rect">
                <a:avLst/>
              </a:prstGeom>
              <a:solidFill>
                <a:srgbClr val="95B2D8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dirty="0" smtClean="0">
                    <a:solidFill>
                      <a:prstClr val="black"/>
                    </a:solidFill>
                    <a:latin typeface="Calibri"/>
                  </a:rPr>
                  <a:t>   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PROC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56913" y="1422808"/>
                <a:ext cx="854524" cy="307777"/>
              </a:xfrm>
              <a:prstGeom prst="rect">
                <a:avLst/>
              </a:prstGeom>
              <a:solidFill>
                <a:srgbClr val="E6E0EC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THR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852774" y="2040005"/>
                <a:ext cx="858921" cy="307777"/>
              </a:xfrm>
              <a:prstGeom prst="rect">
                <a:avLst/>
              </a:prstGeom>
              <a:solidFill>
                <a:srgbClr val="EFCFCD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MM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H="1">
                <a:off x="7856913" y="1116092"/>
                <a:ext cx="1" cy="89675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711695" y="1696572"/>
                <a:ext cx="0" cy="31627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7915749" y="1143000"/>
              <a:ext cx="807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(</a:t>
              </a:r>
              <a:r>
                <a:rPr lang="en-US" sz="2000" dirty="0" err="1" smtClean="0">
                  <a:solidFill>
                    <a:prstClr val="black"/>
                  </a:solidFill>
                  <a:latin typeface="Calibri"/>
                </a:rPr>
                <a:t>emb</a:t>
              </a:r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)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649421" y="2731724"/>
            <a:ext cx="1550979" cy="1705935"/>
            <a:chOff x="1742284" y="1696572"/>
            <a:chExt cx="1408895" cy="2271317"/>
          </a:xfrm>
        </p:grpSpPr>
        <p:cxnSp>
          <p:nvCxnSpPr>
            <p:cNvPr id="64" name="Curved Connector 63"/>
            <p:cNvCxnSpPr/>
            <p:nvPr/>
          </p:nvCxnSpPr>
          <p:spPr>
            <a:xfrm rot="10800000" flipV="1">
              <a:off x="1742284" y="1696572"/>
              <a:ext cx="1408895" cy="2271317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0800000" flipV="1">
              <a:off x="2970173" y="1894220"/>
              <a:ext cx="181004" cy="2047188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34304" y="3019089"/>
            <a:ext cx="3018495" cy="2162511"/>
            <a:chOff x="334305" y="1983938"/>
            <a:chExt cx="2816874" cy="3409184"/>
          </a:xfrm>
        </p:grpSpPr>
        <p:cxnSp>
          <p:nvCxnSpPr>
            <p:cNvPr id="50" name="Curved Connector 49"/>
            <p:cNvCxnSpPr/>
            <p:nvPr/>
          </p:nvCxnSpPr>
          <p:spPr>
            <a:xfrm rot="10800000" flipV="1">
              <a:off x="334305" y="1983938"/>
              <a:ext cx="2816874" cy="3409184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0800000" flipV="1">
              <a:off x="1410462" y="2131299"/>
              <a:ext cx="1740715" cy="3261823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 rot="21166954">
              <a:off x="3020842" y="1995489"/>
              <a:ext cx="91191" cy="133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276600" y="2481261"/>
            <a:ext cx="1270634" cy="1133162"/>
            <a:chOff x="3377566" y="1446110"/>
            <a:chExt cx="1152970" cy="1133162"/>
          </a:xfrm>
        </p:grpSpPr>
        <p:cxnSp>
          <p:nvCxnSpPr>
            <p:cNvPr id="77" name="Curved Connector 76"/>
            <p:cNvCxnSpPr/>
            <p:nvPr/>
          </p:nvCxnSpPr>
          <p:spPr>
            <a:xfrm flipH="1">
              <a:off x="3377566" y="1585260"/>
              <a:ext cx="632534" cy="974430"/>
            </a:xfrm>
            <a:prstGeom prst="curvedConnector4">
              <a:avLst>
                <a:gd name="adj1" fmla="val -36140"/>
                <a:gd name="adj2" fmla="val 87696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/>
            <p:nvPr/>
          </p:nvCxnSpPr>
          <p:spPr>
            <a:xfrm>
              <a:off x="4010099" y="1446110"/>
              <a:ext cx="520437" cy="1133162"/>
            </a:xfrm>
            <a:prstGeom prst="curvedConnector2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Circular Arrow 125"/>
          <p:cNvSpPr/>
          <p:nvPr/>
        </p:nvSpPr>
        <p:spPr>
          <a:xfrm>
            <a:off x="2857543" y="2135997"/>
            <a:ext cx="2299299" cy="6197421"/>
          </a:xfrm>
          <a:prstGeom prst="circularArrow">
            <a:avLst>
              <a:gd name="adj1" fmla="val 3109"/>
              <a:gd name="adj2" fmla="val 590992"/>
              <a:gd name="adj3" fmla="val 20952177"/>
              <a:gd name="adj4" fmla="val 16205025"/>
              <a:gd name="adj5" fmla="val 5266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Right Arrow 134"/>
          <p:cNvSpPr/>
          <p:nvPr/>
        </p:nvSpPr>
        <p:spPr>
          <a:xfrm rot="1757909">
            <a:off x="3782090" y="2694317"/>
            <a:ext cx="4406302" cy="219923"/>
          </a:xfrm>
          <a:prstGeom prst="rightArrow">
            <a:avLst>
              <a:gd name="adj1" fmla="val 31308"/>
              <a:gd name="adj2" fmla="val 62914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995794" y="1143000"/>
            <a:ext cx="2142954" cy="2266066"/>
            <a:chOff x="1995794" y="1143000"/>
            <a:chExt cx="2142954" cy="2266066"/>
          </a:xfrm>
        </p:grpSpPr>
        <p:sp>
          <p:nvSpPr>
            <p:cNvPr id="42" name="TextBox 41"/>
            <p:cNvSpPr txBox="1"/>
            <p:nvPr/>
          </p:nvSpPr>
          <p:spPr>
            <a:xfrm>
              <a:off x="3307467" y="1143000"/>
              <a:ext cx="72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(</a:t>
              </a:r>
              <a:r>
                <a:rPr lang="en-US" sz="2000" dirty="0" err="1" smtClean="0">
                  <a:solidFill>
                    <a:prstClr val="black"/>
                  </a:solidFill>
                  <a:latin typeface="Calibri"/>
                </a:rPr>
                <a:t>hyp</a:t>
              </a:r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)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995794" y="1863518"/>
              <a:ext cx="1101162" cy="272478"/>
              <a:chOff x="1995794" y="828367"/>
              <a:chExt cx="1101162" cy="272478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1995794" y="828367"/>
                <a:ext cx="1101162" cy="13588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95794" y="964249"/>
                <a:ext cx="1101162" cy="13659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3151178" y="1586518"/>
              <a:ext cx="987570" cy="1822548"/>
              <a:chOff x="3151178" y="551367"/>
              <a:chExt cx="987570" cy="1822548"/>
            </a:xfrm>
            <a:solidFill>
              <a:srgbClr val="95B3D7"/>
            </a:solidFill>
          </p:grpSpPr>
          <p:sp>
            <p:nvSpPr>
              <p:cNvPr id="15" name="TextBox 14"/>
              <p:cNvSpPr txBox="1"/>
              <p:nvPr/>
            </p:nvSpPr>
            <p:spPr>
              <a:xfrm>
                <a:off x="3151179" y="831996"/>
                <a:ext cx="987569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VIRT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51178" y="554997"/>
                <a:ext cx="987569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TRAP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51179" y="1450196"/>
                <a:ext cx="858921" cy="307777"/>
              </a:xfrm>
              <a:prstGeom prst="rect">
                <a:avLst/>
              </a:prstGeom>
              <a:solidFill>
                <a:srgbClr val="E6E0EC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THR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151178" y="1142225"/>
                <a:ext cx="858921" cy="307777"/>
              </a:xfrm>
              <a:prstGeom prst="rect">
                <a:avLst/>
              </a:prstGeom>
              <a:solidFill>
                <a:srgbClr val="95B2D8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PROC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51178" y="1758167"/>
                <a:ext cx="858921" cy="307777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VM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51179" y="2066138"/>
                <a:ext cx="858921" cy="307777"/>
              </a:xfrm>
              <a:prstGeom prst="rect">
                <a:avLst/>
              </a:prstGeom>
              <a:solidFill>
                <a:srgbClr val="EFCFCD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MM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4005961" y="551367"/>
                <a:ext cx="4139" cy="55302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5685977" y="1143000"/>
            <a:ext cx="1186923" cy="2235552"/>
            <a:chOff x="5685977" y="1143000"/>
            <a:chExt cx="1186923" cy="2235552"/>
          </a:xfrm>
        </p:grpSpPr>
        <p:sp>
          <p:nvSpPr>
            <p:cNvPr id="44" name="TextBox 43"/>
            <p:cNvSpPr txBox="1"/>
            <p:nvPr/>
          </p:nvSpPr>
          <p:spPr>
            <a:xfrm>
              <a:off x="6062157" y="1143000"/>
              <a:ext cx="530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(</a:t>
              </a:r>
              <a:r>
                <a:rPr lang="en-US" sz="2000" dirty="0" err="1" smtClean="0">
                  <a:solidFill>
                    <a:prstClr val="black"/>
                  </a:solidFill>
                  <a:latin typeface="Calibri"/>
                </a:rPr>
                <a:t>rz</a:t>
              </a:r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)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5685977" y="1586518"/>
              <a:ext cx="1186923" cy="1792034"/>
              <a:chOff x="5156840" y="551367"/>
              <a:chExt cx="1186923" cy="179203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156841" y="828366"/>
                <a:ext cx="1186922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VIRT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56840" y="551367"/>
                <a:ext cx="1186922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TRAP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56193" y="1438286"/>
                <a:ext cx="858921" cy="307777"/>
              </a:xfrm>
              <a:prstGeom prst="rect">
                <a:avLst/>
              </a:prstGeom>
              <a:solidFill>
                <a:srgbClr val="E6E0EC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THR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156840" y="1135896"/>
                <a:ext cx="1058273" cy="307777"/>
              </a:xfrm>
              <a:prstGeom prst="rect">
                <a:avLst/>
              </a:prstGeom>
              <a:solidFill>
                <a:srgbClr val="95B2D8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dirty="0" smtClean="0">
                    <a:solidFill>
                      <a:prstClr val="black"/>
                    </a:solidFill>
                    <a:latin typeface="Calibri"/>
                  </a:rPr>
                  <a:t>   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PROC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56192" y="1733173"/>
                <a:ext cx="858921" cy="307777"/>
              </a:xfrm>
              <a:prstGeom prst="rect">
                <a:avLst/>
              </a:prstGeom>
              <a:solidFill>
                <a:srgbClr val="C3D69B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VM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56193" y="2035624"/>
                <a:ext cx="858921" cy="307777"/>
              </a:xfrm>
              <a:prstGeom prst="rect">
                <a:avLst/>
              </a:prstGeom>
              <a:solidFill>
                <a:srgbClr val="EFCFCD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MM</a:t>
                </a:r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H="1">
                <a:off x="6210975" y="554997"/>
                <a:ext cx="4139" cy="55036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355870" y="551367"/>
                <a:ext cx="11734" cy="85188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284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26" grpId="0" animBg="1"/>
      <p:bldP spid="135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52393</TotalTime>
  <Words>71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Ronghui Gu</cp:lastModifiedBy>
  <cp:revision>306</cp:revision>
  <dcterms:created xsi:type="dcterms:W3CDTF">2011-07-15T14:05:55Z</dcterms:created>
  <dcterms:modified xsi:type="dcterms:W3CDTF">2014-10-28T20:32:06Z</dcterms:modified>
</cp:coreProperties>
</file>