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sldIdLst>
    <p:sldId id="35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6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7" autoAdjust="0"/>
    <p:restoredTop sz="94332" autoAdjust="0"/>
  </p:normalViewPr>
  <p:slideViewPr>
    <p:cSldViewPr>
      <p:cViewPr>
        <p:scale>
          <a:sx n="143" d="100"/>
          <a:sy n="143" d="100"/>
        </p:scale>
        <p:origin x="-752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7BBF0-95DB-485B-8F44-219DC193D725}" type="datetimeFigureOut">
              <a:rPr lang="en-US" smtClean="0"/>
              <a:pPr/>
              <a:t>5/2/14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49B44-D953-4C15-A5A6-64A7BF99D1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11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24A244-7B41-2E47-9018-EB26DA5CC8F8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97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7DA58-526E-9C44-930E-E6B395A292CB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62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515" y="178594"/>
            <a:ext cx="1839516" cy="5786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969" y="178594"/>
            <a:ext cx="5411391" cy="57864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26BEE9-D5DE-964B-89E6-2AE47DA55844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88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56C5DC-99F1-D846-A431-C8E5C162DC7F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9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908B3A-68E9-1043-A417-F917D495983F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43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969" y="1437679"/>
            <a:ext cx="3625453" cy="452735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8" y="1437679"/>
            <a:ext cx="3625453" cy="452735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FA4BC9-9309-724B-A9E0-BF8D7EF13B4F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88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2FA6A-3DD3-114D-99CB-EF76942D6556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2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3611D4-9F90-104D-9084-6B3E7AA24B1B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57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596714-19B2-0849-9971-619CA044BBEB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95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CE67CC-E159-7F46-9F96-0A9CB43C2389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8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750A83-90B5-234D-825E-710D9099E0CA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0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/>
          </p:cNvSpPr>
          <p:nvPr>
            <p:ph type="title"/>
          </p:nvPr>
        </p:nvSpPr>
        <p:spPr bwMode="auto">
          <a:xfrm>
            <a:off x="893763" y="179388"/>
            <a:ext cx="73580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orbel" charset="0"/>
              </a:rPr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 bwMode="auto">
          <a:xfrm>
            <a:off x="893763" y="1438275"/>
            <a:ext cx="735806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230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+mj-lt"/>
          <a:ea typeface="+mj-ea"/>
          <a:cs typeface="+mj-cs"/>
          <a:sym typeface="Corbel" charset="0"/>
        </a:defRPr>
      </a:lvl1pPr>
      <a:lvl2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Corbel" charset="0"/>
          <a:ea typeface="ＭＳ Ｐゴシック" charset="0"/>
          <a:cs typeface="Corbel" charset="0"/>
          <a:sym typeface="Corbel" charset="0"/>
        </a:defRPr>
      </a:lvl2pPr>
      <a:lvl3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Corbel" charset="0"/>
          <a:ea typeface="ＭＳ Ｐゴシック" charset="0"/>
          <a:cs typeface="Corbel" charset="0"/>
          <a:sym typeface="Corbel" charset="0"/>
        </a:defRPr>
      </a:lvl3pPr>
      <a:lvl4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Corbel" charset="0"/>
          <a:ea typeface="ＭＳ Ｐゴシック" charset="0"/>
          <a:cs typeface="Corbel" charset="0"/>
          <a:sym typeface="Corbel" charset="0"/>
        </a:defRPr>
      </a:lvl4pPr>
      <a:lvl5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Corbel" charset="0"/>
          <a:ea typeface="ＭＳ Ｐゴシック" charset="0"/>
          <a:cs typeface="Corbel" charset="0"/>
          <a:sym typeface="Corbel" charset="0"/>
        </a:defRPr>
      </a:lvl5pPr>
      <a:lvl6pPr marL="321457" algn="ctr" defTabSz="410751" rtl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Corbel" charset="0"/>
          <a:ea typeface="ＭＳ Ｐゴシック" charset="0"/>
          <a:cs typeface="Corbel" charset="0"/>
          <a:sym typeface="Corbel" charset="0"/>
        </a:defRPr>
      </a:lvl6pPr>
      <a:lvl7pPr marL="642915" algn="ctr" defTabSz="410751" rtl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Corbel" charset="0"/>
          <a:ea typeface="ＭＳ Ｐゴシック" charset="0"/>
          <a:cs typeface="Corbel" charset="0"/>
          <a:sym typeface="Corbel" charset="0"/>
        </a:defRPr>
      </a:lvl7pPr>
      <a:lvl8pPr marL="964372" algn="ctr" defTabSz="410751" rtl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Corbel" charset="0"/>
          <a:ea typeface="ＭＳ Ｐゴシック" charset="0"/>
          <a:cs typeface="Corbel" charset="0"/>
          <a:sym typeface="Corbel" charset="0"/>
        </a:defRPr>
      </a:lvl8pPr>
      <a:lvl9pPr marL="1285829" algn="ctr" defTabSz="410751" rtl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Corbel" charset="0"/>
          <a:ea typeface="ＭＳ Ｐゴシック" charset="0"/>
          <a:cs typeface="Corbel" charset="0"/>
          <a:sym typeface="Corbel" charset="0"/>
        </a:defRPr>
      </a:lvl9pPr>
    </p:titleStyle>
    <p:bodyStyle>
      <a:lvl1pPr marL="342900" indent="-342900" algn="ctr" defTabSz="409575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defTabSz="409575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2pPr>
      <a:lvl3pPr marL="1143000" indent="-228600" algn="ctr" defTabSz="409575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3pPr>
      <a:lvl4pPr marL="1600200" indent="-228600" algn="ctr" defTabSz="409575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4pPr>
      <a:lvl5pPr marL="2057400" indent="-228600" algn="ctr" defTabSz="409575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5pPr>
      <a:lvl6pPr marL="321457" algn="ctr" defTabSz="410751" rtl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6pPr>
      <a:lvl7pPr marL="642915" algn="ctr" defTabSz="410751" rtl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7pPr>
      <a:lvl8pPr marL="964372" algn="ctr" defTabSz="410751" rtl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8pPr>
      <a:lvl9pPr marL="1285829" algn="ctr" defTabSz="410751" rtl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auto">
          <a:xfrm>
            <a:off x="1447800" y="4038600"/>
            <a:ext cx="3429000" cy="1600200"/>
          </a:xfrm>
          <a:prstGeom prst="rect">
            <a:avLst/>
          </a:prstGeom>
          <a:solidFill>
            <a:srgbClr val="CCFFCC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447800" y="1752600"/>
            <a:ext cx="3429000" cy="1600200"/>
          </a:xfrm>
          <a:prstGeom prst="rect">
            <a:avLst/>
          </a:prstGeom>
          <a:solidFill>
            <a:srgbClr val="CCFFCC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147" name="AutoShape 3"/>
          <p:cNvSpPr>
            <a:spLocks/>
          </p:cNvSpPr>
          <p:nvPr/>
        </p:nvSpPr>
        <p:spPr bwMode="auto">
          <a:xfrm>
            <a:off x="1633538" y="4114799"/>
            <a:ext cx="1536700" cy="8429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365C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x</a:t>
            </a:r>
            <a:r>
              <a:rPr lang="en-US" sz="2800" dirty="0" smtClean="0">
                <a:solidFill>
                  <a:srgbClr val="0365C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86</a:t>
            </a:r>
            <a:endParaRPr lang="en-US" sz="3000" dirty="0">
              <a:solidFill>
                <a:srgbClr val="0365C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148" name="AutoShape 4"/>
          <p:cNvSpPr>
            <a:spLocks/>
          </p:cNvSpPr>
          <p:nvPr/>
        </p:nvSpPr>
        <p:spPr bwMode="auto">
          <a:xfrm>
            <a:off x="1633538" y="5083175"/>
            <a:ext cx="3135312" cy="4111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00" dirty="0" err="1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Asm</a:t>
            </a:r>
            <a:r>
              <a:rPr lang="en-US" sz="1700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Instructions</a:t>
            </a:r>
            <a:endParaRPr lang="en-US" sz="3000" dirty="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149" name="AutoShape 5"/>
          <p:cNvSpPr>
            <a:spLocks/>
          </p:cNvSpPr>
          <p:nvPr/>
        </p:nvSpPr>
        <p:spPr bwMode="auto">
          <a:xfrm>
            <a:off x="3348038" y="4198938"/>
            <a:ext cx="1044575" cy="6778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5" tIns="35715" rIns="35715" bIns="35715" anchor="ctr"/>
          <a:lstStyle/>
          <a:p>
            <a:pPr defTabSz="41073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00" dirty="0">
                <a:solidFill>
                  <a:srgbClr val="686F76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r</a:t>
            </a:r>
            <a:r>
              <a:rPr lang="en-US" sz="1700" dirty="0" smtClean="0">
                <a:solidFill>
                  <a:srgbClr val="686F76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egisters</a:t>
            </a:r>
            <a:endParaRPr lang="en-US" sz="1700" dirty="0">
              <a:solidFill>
                <a:srgbClr val="686F76"/>
              </a:solidFill>
              <a:latin typeface="Microsoft Sans Serif" charset="0"/>
              <a:ea typeface="ＭＳ Ｐゴシック" charset="0"/>
              <a:cs typeface="Microsoft Sans Serif" charset="0"/>
              <a:sym typeface="Microsoft Sans Serif" charset="0"/>
            </a:endParaRPr>
          </a:p>
          <a:p>
            <a:pPr defTabSz="41073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00" dirty="0">
                <a:solidFill>
                  <a:srgbClr val="686F76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m</a:t>
            </a:r>
            <a:r>
              <a:rPr lang="en-US" sz="1700" dirty="0" smtClean="0">
                <a:solidFill>
                  <a:srgbClr val="686F76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emory</a:t>
            </a:r>
          </a:p>
        </p:txBody>
      </p:sp>
      <p:sp>
        <p:nvSpPr>
          <p:cNvPr id="6150" name="AutoShape 6"/>
          <p:cNvSpPr>
            <a:spLocks/>
          </p:cNvSpPr>
          <p:nvPr/>
        </p:nvSpPr>
        <p:spPr bwMode="auto">
          <a:xfrm>
            <a:off x="5029200" y="4724400"/>
            <a:ext cx="1724025" cy="7588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  <a:extLst/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mCertiKOS        </a:t>
            </a:r>
            <a:endParaRPr lang="en-US" sz="1600" dirty="0" smtClean="0">
              <a:solidFill>
                <a:srgbClr val="000000"/>
              </a:solidFill>
              <a:latin typeface="Microsoft Sans Serif" charset="0"/>
              <a:ea typeface="ＭＳ Ｐゴシック" charset="0"/>
              <a:cs typeface="Microsoft Sans Serif" charset="0"/>
              <a:sym typeface="Microsoft Sans Serif" charset="0"/>
            </a:endParaRPr>
          </a:p>
          <a:p>
            <a:pPr algn="ctr" defTabSz="41073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c</a:t>
            </a:r>
            <a:r>
              <a:rPr lang="en-US" sz="1600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ode      </a:t>
            </a:r>
            <a:endParaRPr lang="en-US" sz="3200" dirty="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151" name="AutoShape 7"/>
          <p:cNvSpPr>
            <a:spLocks/>
          </p:cNvSpPr>
          <p:nvPr/>
        </p:nvSpPr>
        <p:spPr bwMode="auto">
          <a:xfrm>
            <a:off x="1524000" y="1905000"/>
            <a:ext cx="1628775" cy="7921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00" dirty="0" smtClean="0">
                <a:solidFill>
                  <a:schemeClr val="accent1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mCertiKOS</a:t>
            </a:r>
            <a:endParaRPr lang="en-US" sz="3000" dirty="0">
              <a:solidFill>
                <a:schemeClr val="accent1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152" name="AutoShape 8"/>
          <p:cNvSpPr>
            <a:spLocks/>
          </p:cNvSpPr>
          <p:nvPr/>
        </p:nvSpPr>
        <p:spPr bwMode="auto">
          <a:xfrm>
            <a:off x="1625600" y="2822575"/>
            <a:ext cx="3133725" cy="4111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DDE3F1"/>
          </a:solidFill>
          <a:ln w="127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dirty="0" err="1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Asm</a:t>
            </a:r>
            <a:r>
              <a:rPr lang="en-US" sz="1500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Instructions + </a:t>
            </a:r>
            <a:r>
              <a:rPr lang="en-US" sz="1500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System Calls</a:t>
            </a:r>
            <a:endParaRPr lang="en-US" sz="3000" dirty="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153" name="AutoShape 9"/>
          <p:cNvSpPr>
            <a:spLocks/>
          </p:cNvSpPr>
          <p:nvPr/>
        </p:nvSpPr>
        <p:spPr bwMode="auto">
          <a:xfrm>
            <a:off x="3340100" y="1752600"/>
            <a:ext cx="1536700" cy="990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5" tIns="35715" rIns="35715" bIns="35715" anchor="ctr"/>
          <a:lstStyle/>
          <a:p>
            <a:pPr defTabSz="41073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00" dirty="0">
                <a:solidFill>
                  <a:schemeClr val="bg2">
                    <a:lumMod val="50000"/>
                  </a:schemeClr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r</a:t>
            </a:r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egisters</a:t>
            </a:r>
            <a:endParaRPr lang="en-US" sz="1700" dirty="0">
              <a:solidFill>
                <a:schemeClr val="bg2">
                  <a:lumMod val="50000"/>
                </a:schemeClr>
              </a:solidFill>
              <a:latin typeface="Microsoft Sans Serif" charset="0"/>
              <a:ea typeface="ＭＳ Ｐゴシック" charset="0"/>
              <a:cs typeface="Microsoft Sans Serif" charset="0"/>
              <a:sym typeface="Microsoft Sans Serif" charset="0"/>
            </a:endParaRPr>
          </a:p>
          <a:p>
            <a:pPr defTabSz="41073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00" dirty="0">
                <a:solidFill>
                  <a:schemeClr val="bg2">
                    <a:lumMod val="50000"/>
                  </a:schemeClr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m</a:t>
            </a:r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emory</a:t>
            </a:r>
            <a:endParaRPr lang="en-US" sz="1700" dirty="0">
              <a:solidFill>
                <a:schemeClr val="bg2">
                  <a:lumMod val="50000"/>
                </a:schemeClr>
              </a:solidFill>
              <a:latin typeface="Microsoft Sans Serif" charset="0"/>
              <a:ea typeface="ＭＳ Ｐゴシック" charset="0"/>
              <a:cs typeface="Microsoft Sans Serif" charset="0"/>
              <a:sym typeface="Microsoft Sans Serif" charset="0"/>
            </a:endParaRPr>
          </a:p>
          <a:p>
            <a:pPr defTabSz="41073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00" dirty="0">
                <a:solidFill>
                  <a:schemeClr val="bg2">
                    <a:lumMod val="50000"/>
                  </a:schemeClr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a</a:t>
            </a:r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bstract 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s</a:t>
            </a:r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tate</a:t>
            </a:r>
            <a:endParaRPr lang="en-US" sz="3000" dirty="0">
              <a:solidFill>
                <a:schemeClr val="bg2">
                  <a:lumMod val="50000"/>
                </a:schemeClr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155" name="AutoShape 11"/>
          <p:cNvSpPr>
            <a:spLocks/>
          </p:cNvSpPr>
          <p:nvPr/>
        </p:nvSpPr>
        <p:spPr bwMode="auto">
          <a:xfrm>
            <a:off x="3713163" y="3322638"/>
            <a:ext cx="3154362" cy="4365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5" tIns="35715" rIns="35715" bIns="35715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00" dirty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contextual refinement</a:t>
            </a:r>
            <a:endParaRPr lang="en-US" sz="3000" dirty="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158" name="AutoShape 14"/>
          <p:cNvSpPr>
            <a:spLocks/>
          </p:cNvSpPr>
          <p:nvPr/>
        </p:nvSpPr>
        <p:spPr bwMode="auto">
          <a:xfrm>
            <a:off x="6629400" y="2057400"/>
            <a:ext cx="650875" cy="7572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rgbClr val="45A4FC"/>
            </a:solidFill>
          </a:ln>
          <a:effectLst/>
          <a:extLst/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00" dirty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P</a:t>
            </a:r>
            <a:endParaRPr lang="en-US" sz="3000" dirty="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164" name="AutoShape 20"/>
          <p:cNvSpPr>
            <a:spLocks/>
          </p:cNvSpPr>
          <p:nvPr/>
        </p:nvSpPr>
        <p:spPr bwMode="auto">
          <a:xfrm>
            <a:off x="509588" y="2419350"/>
            <a:ext cx="527050" cy="4381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5" tIns="35715" rIns="35715" bIns="35715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0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top</a:t>
            </a:r>
            <a:endParaRPr lang="en-US" sz="30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165" name="AutoShape 21"/>
          <p:cNvSpPr>
            <a:spLocks/>
          </p:cNvSpPr>
          <p:nvPr/>
        </p:nvSpPr>
        <p:spPr bwMode="auto">
          <a:xfrm>
            <a:off x="239713" y="4651375"/>
            <a:ext cx="1063625" cy="4365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5" tIns="35715" rIns="35715" bIns="35715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0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bottom</a:t>
            </a:r>
            <a:endParaRPr lang="en-US" sz="30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166" name="Line 22"/>
          <p:cNvSpPr>
            <a:spLocks noChangeShapeType="1"/>
          </p:cNvSpPr>
          <p:nvPr/>
        </p:nvSpPr>
        <p:spPr bwMode="auto">
          <a:xfrm>
            <a:off x="676275" y="3875088"/>
            <a:ext cx="7385050" cy="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32144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800">
              <a:solidFill>
                <a:srgbClr val="000000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pic>
        <p:nvPicPr>
          <p:cNvPr id="6167" name="Picture 23" descr="dropped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4964113"/>
            <a:ext cx="481012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AutoShape 10"/>
          <p:cNvSpPr>
            <a:spLocks/>
          </p:cNvSpPr>
          <p:nvPr/>
        </p:nvSpPr>
        <p:spPr bwMode="auto">
          <a:xfrm rot="16200000" flipH="1">
            <a:off x="6227763" y="3414713"/>
            <a:ext cx="1509712" cy="500062"/>
          </a:xfrm>
          <a:prstGeom prst="rightArrow">
            <a:avLst>
              <a:gd name="adj1" fmla="val 31509"/>
              <a:gd name="adj2" fmla="val 46848"/>
            </a:avLst>
          </a:prstGeom>
          <a:solidFill>
            <a:srgbClr val="A9A9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27" name="AutoShape 14"/>
          <p:cNvSpPr>
            <a:spLocks/>
          </p:cNvSpPr>
          <p:nvPr/>
        </p:nvSpPr>
        <p:spPr bwMode="auto">
          <a:xfrm>
            <a:off x="7315200" y="4724400"/>
            <a:ext cx="650875" cy="7572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rgbClr val="45A4FC"/>
            </a:solidFill>
          </a:ln>
          <a:effectLst/>
          <a:extLst/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00" dirty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P</a:t>
            </a:r>
            <a:endParaRPr lang="en-US" sz="3000" dirty="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28" name="AutoShape 6"/>
          <p:cNvSpPr>
            <a:spLocks/>
          </p:cNvSpPr>
          <p:nvPr/>
        </p:nvSpPr>
        <p:spPr bwMode="auto">
          <a:xfrm>
            <a:off x="6248400" y="4803775"/>
            <a:ext cx="457199" cy="6064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K</a:t>
            </a:r>
            <a:endParaRPr lang="en-US" sz="3000" dirty="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0139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Theme">
      <a:majorFont>
        <a:latin typeface="Corbel"/>
        <a:ea typeface="ＭＳ Ｐゴシック"/>
        <a:cs typeface="Corbel"/>
      </a:majorFont>
      <a:minorFont>
        <a:latin typeface="Gill Sans"/>
        <a:ea typeface="ＭＳ Ｐゴシック"/>
        <a:cs typeface="Gill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3429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ＭＳ Ｐゴシック" charset="0"/>
            <a:cs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3429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ＭＳ Ｐゴシック" charset="0"/>
            <a:cs typeface="Gill Sans" charset="0"/>
            <a:sym typeface="Gill Sans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50829</TotalTime>
  <Words>24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Verified Smallfoot</dc:title>
  <dc:creator>appel</dc:creator>
  <cp:lastModifiedBy>Zhong Shao</cp:lastModifiedBy>
  <cp:revision>199</cp:revision>
  <cp:lastPrinted>2014-04-29T16:32:50Z</cp:lastPrinted>
  <dcterms:created xsi:type="dcterms:W3CDTF">2011-07-15T14:05:55Z</dcterms:created>
  <dcterms:modified xsi:type="dcterms:W3CDTF">2014-05-02T14:15:39Z</dcterms:modified>
</cp:coreProperties>
</file>