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5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7" autoAdjust="0"/>
    <p:restoredTop sz="94332" autoAdjust="0"/>
  </p:normalViewPr>
  <p:slideViewPr>
    <p:cSldViewPr>
      <p:cViewPr>
        <p:scale>
          <a:sx n="143" d="100"/>
          <a:sy n="143" d="100"/>
        </p:scale>
        <p:origin x="-260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4A244-7B41-2E47-9018-EB26DA5CC8F8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7DA58-526E-9C44-930E-E6B395A292C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6BEE9-D5DE-964B-89E6-2AE47DA55844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6C5DC-99F1-D846-A431-C8E5C162DC7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08B3A-68E9-1043-A417-F917D495983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A4BC9-9309-724B-A9E0-BF8D7EF13B4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2FA6A-3DD3-114D-99CB-EF76942D6556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611D4-9F90-104D-9084-6B3E7AA24B1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7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96714-19B2-0849-9971-619CA044BBE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67CC-E159-7F46-9F96-0A9CB43C2389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50A83-90B5-234D-825E-710D9099E0CA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title"/>
          </p:nvPr>
        </p:nvSpPr>
        <p:spPr bwMode="auto">
          <a:xfrm>
            <a:off x="893763" y="179388"/>
            <a:ext cx="73580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orbel" charset="0"/>
              </a:rPr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 bwMode="auto">
          <a:xfrm>
            <a:off x="893763" y="1438275"/>
            <a:ext cx="73580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3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+mj-lt"/>
          <a:ea typeface="+mj-ea"/>
          <a:cs typeface="+mj-cs"/>
          <a:sym typeface="Corbel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9pPr>
    </p:titleStyle>
    <p:bodyStyle>
      <a:lvl1pPr marL="342900" indent="-3429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11430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16002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20574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1447800" y="4038600"/>
            <a:ext cx="3429000" cy="1600200"/>
          </a:xfrm>
          <a:prstGeom prst="rect">
            <a:avLst/>
          </a:prstGeom>
          <a:solidFill>
            <a:srgbClr val="CCFFCC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1752600"/>
            <a:ext cx="3429000" cy="1600200"/>
          </a:xfrm>
          <a:prstGeom prst="rect">
            <a:avLst/>
          </a:prstGeom>
          <a:solidFill>
            <a:srgbClr val="CCFFCC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1447800" y="4114799"/>
            <a:ext cx="1536700" cy="842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0365C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x86mc</a:t>
            </a:r>
            <a:endParaRPr lang="en-US" sz="3000" dirty="0">
              <a:solidFill>
                <a:srgbClr val="0365C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1633538" y="5083175"/>
            <a:ext cx="3135312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err="1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Asm</a:t>
            </a:r>
            <a:r>
              <a:rPr lang="en-US" sz="17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Instructions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5029200" y="4724400"/>
            <a:ext cx="1724025" cy="758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mC2 </a:t>
            </a:r>
            <a:r>
              <a:rPr 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kernel        </a:t>
            </a:r>
            <a:endParaRPr lang="en-US" sz="1600" dirty="0" smtClean="0">
              <a:solidFill>
                <a:srgbClr val="000000"/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algn="ctr"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ode      </a:t>
            </a:r>
            <a:endParaRPr lang="en-US" sz="32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1447800" y="1905000"/>
            <a:ext cx="1628775" cy="792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 smtClean="0">
                <a:solidFill>
                  <a:schemeClr val="accent1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mC2</a:t>
            </a:r>
            <a:endParaRPr lang="en-US" sz="3000" dirty="0">
              <a:solidFill>
                <a:schemeClr val="accent1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1625600" y="2822575"/>
            <a:ext cx="3133725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DE3F1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 err="1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Asm</a:t>
            </a:r>
            <a:r>
              <a:rPr lang="en-US" sz="15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Instructions + </a:t>
            </a:r>
            <a:r>
              <a:rPr lang="en-US" sz="15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System Calls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2895600" y="1752600"/>
            <a:ext cx="1981200" cy="990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regs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&amp; atom 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obj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priv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&amp; shared 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abstract state 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3713163" y="3322638"/>
            <a:ext cx="3154362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contextual refinement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8" name="AutoShape 14"/>
          <p:cNvSpPr>
            <a:spLocks/>
          </p:cNvSpPr>
          <p:nvPr/>
        </p:nvSpPr>
        <p:spPr bwMode="auto">
          <a:xfrm>
            <a:off x="6629400" y="2057400"/>
            <a:ext cx="650875" cy="7572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45A4FC"/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4" name="AutoShape 20"/>
          <p:cNvSpPr>
            <a:spLocks/>
          </p:cNvSpPr>
          <p:nvPr/>
        </p:nvSpPr>
        <p:spPr bwMode="auto">
          <a:xfrm>
            <a:off x="509588" y="2419350"/>
            <a:ext cx="527050" cy="438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top</a:t>
            </a: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5" name="AutoShape 21"/>
          <p:cNvSpPr>
            <a:spLocks/>
          </p:cNvSpPr>
          <p:nvPr/>
        </p:nvSpPr>
        <p:spPr bwMode="auto">
          <a:xfrm>
            <a:off x="239713" y="4651375"/>
            <a:ext cx="1063625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bottom</a:t>
            </a: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676275" y="3875088"/>
            <a:ext cx="738505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2144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pic>
        <p:nvPicPr>
          <p:cNvPr id="6167" name="Picture 23" descr="dropped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4964113"/>
            <a:ext cx="481012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AutoShape 10"/>
          <p:cNvSpPr>
            <a:spLocks/>
          </p:cNvSpPr>
          <p:nvPr/>
        </p:nvSpPr>
        <p:spPr bwMode="auto">
          <a:xfrm rot="5400000" flipH="1" flipV="1">
            <a:off x="6227763" y="3414713"/>
            <a:ext cx="1509712" cy="500062"/>
          </a:xfrm>
          <a:prstGeom prst="rightArrow">
            <a:avLst>
              <a:gd name="adj1" fmla="val 31509"/>
              <a:gd name="adj2" fmla="val 46848"/>
            </a:avLst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7315200" y="4724400"/>
            <a:ext cx="650875" cy="7572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45A4FC"/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8" name="AutoShape 6"/>
          <p:cNvSpPr>
            <a:spLocks/>
          </p:cNvSpPr>
          <p:nvPr/>
        </p:nvSpPr>
        <p:spPr bwMode="auto">
          <a:xfrm>
            <a:off x="6248400" y="4803775"/>
            <a:ext cx="457199" cy="606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K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0" name="AutoShape 9"/>
          <p:cNvSpPr>
            <a:spLocks/>
          </p:cNvSpPr>
          <p:nvPr/>
        </p:nvSpPr>
        <p:spPr bwMode="auto">
          <a:xfrm>
            <a:off x="2819400" y="3962400"/>
            <a:ext cx="1981200" cy="990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regs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&amp; atom 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obj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priv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&amp; shared 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13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Corbel"/>
        <a:ea typeface="ＭＳ Ｐゴシック"/>
        <a:cs typeface="Corbel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51389</TotalTime>
  <Words>37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Zhong Shao</cp:lastModifiedBy>
  <cp:revision>200</cp:revision>
  <cp:lastPrinted>2014-04-29T16:32:50Z</cp:lastPrinted>
  <dcterms:created xsi:type="dcterms:W3CDTF">2011-07-15T14:05:55Z</dcterms:created>
  <dcterms:modified xsi:type="dcterms:W3CDTF">2016-05-09T18:37:55Z</dcterms:modified>
</cp:coreProperties>
</file>