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62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383" y="1587971"/>
            <a:ext cx="1856954" cy="335482"/>
          </a:xfrm>
          <a:prstGeom prst="rect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4383" y="3333800"/>
            <a:ext cx="1856954" cy="794115"/>
          </a:xfrm>
          <a:prstGeom prst="rect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4383" y="1923452"/>
            <a:ext cx="1856954" cy="141034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4508" y="3116359"/>
            <a:ext cx="18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0x40000000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313" y="3869710"/>
            <a:ext cx="19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0x00000000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703" y="1716981"/>
            <a:ext cx="18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0xF0000000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4117" y="3788701"/>
            <a:ext cx="593027" cy="361222"/>
          </a:xfrm>
          <a:prstGeom prst="rect">
            <a:avLst/>
          </a:prstGeom>
          <a:solidFill>
            <a:srgbClr val="C3E2F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28928" y="3788701"/>
            <a:ext cx="491194" cy="369332"/>
          </a:xfrm>
          <a:prstGeom prst="rect">
            <a:avLst/>
          </a:prstGeom>
          <a:solidFill>
            <a:srgbClr val="C3E2F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7847" y="3788702"/>
            <a:ext cx="772733" cy="361222"/>
          </a:xfrm>
          <a:prstGeom prst="rect">
            <a:avLst/>
          </a:prstGeom>
          <a:solidFill>
            <a:srgbClr val="C3E2FD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4061337" y="1755712"/>
            <a:ext cx="604709" cy="233694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1435" y="3564034"/>
            <a:ext cx="158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low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memory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26264" y="4138872"/>
            <a:ext cx="31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separate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memory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blocks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871668" y="3786982"/>
            <a:ext cx="42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44210" y="3782051"/>
            <a:ext cx="42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31568" y="3776720"/>
            <a:ext cx="42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25792" y="3723320"/>
            <a:ext cx="46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71435" y="1559249"/>
            <a:ext cx="158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low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memory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71435" y="2498912"/>
            <a:ext cx="173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high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memory</a:t>
            </a:r>
            <a:endParaRPr lang="en-US" sz="1600" b="1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4061337" y="3730858"/>
            <a:ext cx="604709" cy="361794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04117" y="1676907"/>
            <a:ext cx="1856954" cy="141034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55625" y="2851747"/>
            <a:ext cx="18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0x40000000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4740" y="1706905"/>
            <a:ext cx="181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0xF0000000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2353" y="2278016"/>
            <a:ext cx="173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high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memory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92352" y="1270191"/>
            <a:ext cx="27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flat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memory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67748" y="2837466"/>
            <a:ext cx="598298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66047" y="3438295"/>
            <a:ext cx="30232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383" y="2299778"/>
            <a:ext cx="1856954" cy="335482"/>
          </a:xfrm>
          <a:prstGeom prst="rect">
            <a:avLst/>
          </a:prstGeom>
          <a:solidFill>
            <a:srgbClr val="CEFECF"/>
          </a:solidFill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4383" y="3333800"/>
            <a:ext cx="1856954" cy="794115"/>
          </a:xfrm>
          <a:prstGeom prst="rect">
            <a:avLst/>
          </a:prstGeom>
          <a:solidFill>
            <a:srgbClr val="CEFECF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4383" y="2637827"/>
            <a:ext cx="1856954" cy="695974"/>
          </a:xfrm>
          <a:prstGeom prst="rect">
            <a:avLst/>
          </a:prstGeom>
          <a:solidFill>
            <a:srgbClr val="DFE5F0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7983" y="2475385"/>
            <a:ext cx="155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0xF0000000</a:t>
            </a:r>
            <a:endParaRPr lang="en-US" sz="1400" dirty="0">
              <a:latin typeface="MS Reference Sans Serif"/>
              <a:cs typeface="MS Reference Sans Serif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4117" y="3527442"/>
            <a:ext cx="593027" cy="361222"/>
          </a:xfrm>
          <a:prstGeom prst="rect">
            <a:avLst/>
          </a:prstGeom>
          <a:solidFill>
            <a:srgbClr val="C3E2FD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28928" y="3527442"/>
            <a:ext cx="491194" cy="369332"/>
          </a:xfrm>
          <a:prstGeom prst="rect">
            <a:avLst/>
          </a:prstGeom>
          <a:solidFill>
            <a:srgbClr val="C3E2FD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7847" y="3527443"/>
            <a:ext cx="981880" cy="361222"/>
          </a:xfrm>
          <a:prstGeom prst="rect">
            <a:avLst/>
          </a:prstGeom>
          <a:solidFill>
            <a:srgbClr val="C3E2FD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4061337" y="2467519"/>
            <a:ext cx="604709" cy="1382688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1435" y="3564034"/>
            <a:ext cx="158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Low</a:t>
            </a:r>
            <a:r>
              <a:rPr lang="zh-CN" altLang="en-US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endParaRPr lang="en-US" sz="1600" b="1" dirty="0">
              <a:latin typeface="MS Reference Sans Serif"/>
              <a:cs typeface="MS Reference Sans Serif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6264" y="3877613"/>
            <a:ext cx="318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separate</a:t>
            </a:r>
            <a:r>
              <a:rPr lang="zh-CN" altLang="en-US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r>
              <a:rPr lang="zh-CN" altLang="en-US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blocks</a:t>
            </a:r>
            <a:endParaRPr lang="en-US" b="1" dirty="0">
              <a:latin typeface="MS Reference Sans Serif"/>
              <a:cs typeface="MS Reference Sans Serif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1668" y="3525723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44210" y="3520792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35473" y="3515461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52787" y="3462061"/>
            <a:ext cx="46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71435" y="2271056"/>
            <a:ext cx="158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Low</a:t>
            </a:r>
            <a:r>
              <a:rPr lang="zh-CN" alt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endParaRPr lang="en-US" sz="1600" b="1" dirty="0">
              <a:latin typeface="MS Reference Sans Serif"/>
              <a:cs typeface="MS Reference Sans Serif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35" y="2805966"/>
            <a:ext cx="173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High</a:t>
            </a:r>
            <a:r>
              <a:rPr lang="zh-CN" alt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endParaRPr lang="en-US" sz="1600" b="1" dirty="0">
              <a:latin typeface="MS Reference Sans Serif"/>
              <a:cs typeface="MS Reference Sans Serif"/>
            </a:endParaRPr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4061337" y="3730858"/>
            <a:ext cx="604709" cy="119349"/>
          </a:xfrm>
          <a:prstGeom prst="straightConnector1">
            <a:avLst/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54739" y="2461317"/>
            <a:ext cx="137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0xF0000000</a:t>
            </a:r>
            <a:endParaRPr lang="en-US" sz="1400" dirty="0">
              <a:solidFill>
                <a:prstClr val="black"/>
              </a:solidFill>
              <a:latin typeface="MS Reference Sans Serif"/>
              <a:cs typeface="MS Reference Sans Serif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8851" y="2195462"/>
            <a:ext cx="276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flat</a:t>
            </a:r>
            <a:r>
              <a:rPr lang="zh-CN" altLang="en-US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r>
              <a:rPr lang="zh-CN" altLang="en-US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model</a:t>
            </a:r>
            <a:endParaRPr lang="en-US" b="1" dirty="0">
              <a:latin typeface="MS Reference Sans Serif"/>
              <a:cs typeface="MS Reference Sans Serif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67748" y="2949122"/>
            <a:ext cx="598298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66047" y="3419481"/>
            <a:ext cx="30232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7983" y="3156157"/>
            <a:ext cx="155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0x40000000</a:t>
            </a:r>
            <a:endParaRPr lang="en-US" sz="1400" dirty="0">
              <a:latin typeface="MS Reference Sans Serif"/>
              <a:cs typeface="MS Reference Sans Serif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7083" y="3928564"/>
            <a:ext cx="155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0x00000000</a:t>
            </a:r>
            <a:endParaRPr lang="en-US" sz="1400" dirty="0">
              <a:latin typeface="MS Reference Sans Serif"/>
              <a:cs typeface="MS Reference Sans Serif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93454" y="3088045"/>
            <a:ext cx="155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0x40000000</a:t>
            </a:r>
            <a:endParaRPr lang="en-US" sz="1400" dirty="0">
              <a:latin typeface="MS Reference Sans Serif"/>
              <a:cs typeface="MS Reference Sans Serif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4117" y="2619013"/>
            <a:ext cx="1856954" cy="695974"/>
          </a:xfrm>
          <a:prstGeom prst="rect">
            <a:avLst/>
          </a:prstGeom>
          <a:solidFill>
            <a:srgbClr val="DFE5F0"/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71169" y="2787152"/>
            <a:ext cx="173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High</a:t>
            </a:r>
            <a:r>
              <a:rPr lang="zh-CN" alt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Memory</a:t>
            </a:r>
            <a:endParaRPr lang="en-US" sz="1600" b="1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317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50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33</cp:revision>
  <dcterms:created xsi:type="dcterms:W3CDTF">2013-11-14T13:38:50Z</dcterms:created>
  <dcterms:modified xsi:type="dcterms:W3CDTF">2014-05-02T02:58:57Z</dcterms:modified>
</cp:coreProperties>
</file>