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3F0"/>
    <a:srgbClr val="C4E2FD"/>
    <a:srgbClr val="CEFECF"/>
    <a:srgbClr val="C3E2FD"/>
    <a:srgbClr val="D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80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1F29B-BE87-2645-BC8D-692ACA5F2FF4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1425-F422-C444-8DE2-638A45E8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1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1425-F422-C444-8DE2-638A45E82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1425-F422-C444-8DE2-638A45E825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1425-F422-C444-8DE2-638A45E825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1425-F422-C444-8DE2-638A45E825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7F7E-02E2-FA4D-9DB6-A387742D5AE7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38536"/>
              </p:ext>
            </p:extLst>
          </p:nvPr>
        </p:nvGraphicFramePr>
        <p:xfrm>
          <a:off x="1523998" y="1396999"/>
          <a:ext cx="2082800" cy="682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682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1556" y="4237844"/>
            <a:ext cx="123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CompCert</a:t>
            </a:r>
            <a:endParaRPr lang="en-US" dirty="0" smtClean="0"/>
          </a:p>
          <a:p>
            <a:pPr algn="r"/>
            <a:r>
              <a:rPr lang="en-US" dirty="0" smtClean="0"/>
              <a:t>block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99577"/>
              </p:ext>
            </p:extLst>
          </p:nvPr>
        </p:nvGraphicFramePr>
        <p:xfrm>
          <a:off x="1690149" y="4313932"/>
          <a:ext cx="4165600" cy="481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1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67145" y="4309933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9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31461"/>
              </p:ext>
            </p:extLst>
          </p:nvPr>
        </p:nvGraphicFramePr>
        <p:xfrm>
          <a:off x="1523998" y="1396999"/>
          <a:ext cx="2082800" cy="682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682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6595"/>
              </p:ext>
            </p:extLst>
          </p:nvPr>
        </p:nvGraphicFramePr>
        <p:xfrm>
          <a:off x="1793629" y="3664820"/>
          <a:ext cx="4165600" cy="481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1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6146" y="3651414"/>
            <a:ext cx="10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physical pages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0625" y="3660821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00477" y="4088551"/>
            <a:ext cx="44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7187" y="4088551"/>
            <a:ext cx="44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80084" y="4088551"/>
            <a:ext cx="5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1760" y="4088551"/>
            <a:ext cx="8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nps</a:t>
            </a:r>
            <a:r>
              <a:rPr lang="en-US" dirty="0" smtClean="0"/>
              <a:t>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86574"/>
              </p:ext>
            </p:extLst>
          </p:nvPr>
        </p:nvGraphicFramePr>
        <p:xfrm>
          <a:off x="2822637" y="3443976"/>
          <a:ext cx="4165600" cy="465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651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38864" y="3440705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63008" y="3435115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3891" y="3857147"/>
            <a:ext cx="7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5809" y="3857147"/>
            <a:ext cx="53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00587" y="3857147"/>
            <a:ext cx="7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smtClean="0"/>
              <a:t> + 2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37335"/>
              </p:ext>
            </p:extLst>
          </p:nvPr>
        </p:nvGraphicFramePr>
        <p:xfrm>
          <a:off x="1154446" y="2000856"/>
          <a:ext cx="3332480" cy="489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99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75163"/>
              </p:ext>
            </p:extLst>
          </p:nvPr>
        </p:nvGraphicFramePr>
        <p:xfrm>
          <a:off x="5327468" y="2000856"/>
          <a:ext cx="3332480" cy="489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9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2415822" y="2507089"/>
            <a:ext cx="1659467" cy="90779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39911" y="2490787"/>
            <a:ext cx="2497884" cy="92410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2" idx="0"/>
          </p:cNvCxnSpPr>
          <p:nvPr/>
        </p:nvCxnSpPr>
        <p:spPr>
          <a:xfrm flipH="1">
            <a:off x="4905437" y="2490788"/>
            <a:ext cx="1679026" cy="95318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54446" y="2635495"/>
            <a:ext cx="184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space 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71190" y="2622591"/>
            <a:ext cx="18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space 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34795" y="2639523"/>
            <a:ext cx="134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map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60253" y="2004883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3782" y="2004883"/>
            <a:ext cx="4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41107" y="2004883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31610" y="2004883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2145" y="3358446"/>
            <a:ext cx="10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physical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3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23054" y="5087971"/>
            <a:ext cx="10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physical pages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75692"/>
              </p:ext>
            </p:extLst>
          </p:nvPr>
        </p:nvGraphicFramePr>
        <p:xfrm>
          <a:off x="1783645" y="5185941"/>
          <a:ext cx="5831840" cy="481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1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2F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75067"/>
              </p:ext>
            </p:extLst>
          </p:nvPr>
        </p:nvGraphicFramePr>
        <p:xfrm>
          <a:off x="2538393" y="3768885"/>
          <a:ext cx="186266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52"/>
                <a:gridCol w="531279"/>
                <a:gridCol w="757536"/>
              </a:tblGrid>
              <a:tr h="2562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2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56617" y="3410716"/>
            <a:ext cx="2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virtual address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15259" y="5660953"/>
            <a:ext cx="0" cy="386652"/>
          </a:xfrm>
          <a:prstGeom prst="line">
            <a:avLst/>
          </a:prstGeom>
          <a:ln w="28575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40752" y="5640011"/>
            <a:ext cx="7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CR3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29350" y="4149586"/>
            <a:ext cx="0" cy="1036355"/>
          </a:xfrm>
          <a:prstGeom prst="line">
            <a:avLst/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00273" y="4854788"/>
            <a:ext cx="0" cy="328122"/>
          </a:xfrm>
          <a:prstGeom prst="line">
            <a:avLst/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97115" y="4149586"/>
            <a:ext cx="0" cy="698826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397116" y="4848413"/>
            <a:ext cx="1303157" cy="6375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75420"/>
              </p:ext>
            </p:extLst>
          </p:nvPr>
        </p:nvGraphicFramePr>
        <p:xfrm>
          <a:off x="4990353" y="3768885"/>
          <a:ext cx="186266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131"/>
                <a:gridCol w="757536"/>
              </a:tblGrid>
              <a:tr h="256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2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596064" y="3407097"/>
            <a:ext cx="264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physical address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801541" y="4848412"/>
            <a:ext cx="1" cy="597647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801541" y="4848412"/>
            <a:ext cx="741635" cy="1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543176" y="4149586"/>
            <a:ext cx="0" cy="713767"/>
          </a:xfrm>
          <a:prstGeom prst="line">
            <a:avLst/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021487" y="4132315"/>
            <a:ext cx="0" cy="407473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021487" y="4539788"/>
            <a:ext cx="2549422" cy="0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935291" y="5474869"/>
            <a:ext cx="0" cy="512062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935292" y="5979461"/>
            <a:ext cx="1352216" cy="6374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287508" y="5667327"/>
            <a:ext cx="0" cy="318508"/>
          </a:xfrm>
          <a:prstGeom prst="line">
            <a:avLst/>
          </a:prstGeom>
          <a:ln w="28575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801540" y="5482339"/>
            <a:ext cx="0" cy="512062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801541" y="5986931"/>
            <a:ext cx="1150510" cy="7470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52051" y="5660953"/>
            <a:ext cx="0" cy="318508"/>
          </a:xfrm>
          <a:prstGeom prst="line">
            <a:avLst/>
          </a:prstGeom>
          <a:ln w="28575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570909" y="4149586"/>
            <a:ext cx="0" cy="1026949"/>
          </a:xfrm>
          <a:prstGeom prst="line">
            <a:avLst/>
          </a:prstGeom>
          <a:ln w="28575" cmpd="sng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2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23054" y="5087971"/>
            <a:ext cx="10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physical memory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33694"/>
              </p:ext>
            </p:extLst>
          </p:nvPr>
        </p:nvGraphicFramePr>
        <p:xfrm>
          <a:off x="1783645" y="5185941"/>
          <a:ext cx="5831840" cy="481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1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2F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2615259" y="5660953"/>
            <a:ext cx="0" cy="318508"/>
          </a:xfrm>
          <a:prstGeom prst="line">
            <a:avLst/>
          </a:prstGeom>
          <a:ln w="28575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13010" y="5629018"/>
            <a:ext cx="86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CR3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29350" y="4339934"/>
            <a:ext cx="0" cy="846007"/>
          </a:xfrm>
          <a:prstGeom prst="line">
            <a:avLst/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00273" y="4973278"/>
            <a:ext cx="0" cy="209632"/>
          </a:xfrm>
          <a:prstGeom prst="line">
            <a:avLst/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97115" y="4334032"/>
            <a:ext cx="0" cy="639246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397115" y="4973278"/>
            <a:ext cx="1310630" cy="6376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021487" y="4334032"/>
            <a:ext cx="0" cy="480041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021487" y="4814073"/>
            <a:ext cx="2549422" cy="0"/>
          </a:xfrm>
          <a:prstGeom prst="line">
            <a:avLst/>
          </a:prstGeom>
          <a:ln w="28575" cmpd="sng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935291" y="5474869"/>
            <a:ext cx="0" cy="512062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935291" y="5970391"/>
            <a:ext cx="1352217" cy="0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287508" y="5667327"/>
            <a:ext cx="0" cy="318508"/>
          </a:xfrm>
          <a:prstGeom prst="line">
            <a:avLst/>
          </a:prstGeom>
          <a:ln w="28575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801540" y="5482339"/>
            <a:ext cx="0" cy="512062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801541" y="5986931"/>
            <a:ext cx="1150510" cy="0"/>
          </a:xfrm>
          <a:prstGeom prst="line">
            <a:avLst/>
          </a:prstGeom>
          <a:ln w="28575" cmpd="sng"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952051" y="5660953"/>
            <a:ext cx="0" cy="318508"/>
          </a:xfrm>
          <a:prstGeom prst="line">
            <a:avLst/>
          </a:prstGeom>
          <a:ln w="28575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570909" y="4814073"/>
            <a:ext cx="0" cy="362462"/>
          </a:xfrm>
          <a:prstGeom prst="line">
            <a:avLst/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6107" y="5178138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45039" y="5170810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13970" y="5185941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90373" y="5178470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55980"/>
              </p:ext>
            </p:extLst>
          </p:nvPr>
        </p:nvGraphicFramePr>
        <p:xfrm>
          <a:off x="2538393" y="4233661"/>
          <a:ext cx="186266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52"/>
                <a:gridCol w="531279"/>
                <a:gridCol w="757536"/>
              </a:tblGrid>
              <a:tr h="2562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2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401060" y="4227759"/>
            <a:ext cx="241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virtual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23054" y="5087971"/>
            <a:ext cx="10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physical memory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59735"/>
              </p:ext>
            </p:extLst>
          </p:nvPr>
        </p:nvGraphicFramePr>
        <p:xfrm>
          <a:off x="1783645" y="5185941"/>
          <a:ext cx="5831840" cy="481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1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8471" y="4567902"/>
            <a:ext cx="9046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PMap</a:t>
            </a:r>
            <a:r>
              <a:rPr lang="en-US" sz="1600" dirty="0" err="1" smtClean="0"/>
              <a:t>i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4064000" y="4459050"/>
            <a:ext cx="2506909" cy="717485"/>
          </a:xfrm>
          <a:prstGeom prst="line">
            <a:avLst/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6107" y="5178138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45039" y="5170810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13970" y="5185941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90373" y="5178470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113"/>
              </p:ext>
            </p:extLst>
          </p:nvPr>
        </p:nvGraphicFramePr>
        <p:xfrm>
          <a:off x="1786089" y="3961035"/>
          <a:ext cx="5831840" cy="481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481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FE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976107" y="3968307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61414" y="3968307"/>
            <a:ext cx="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23054" y="3726211"/>
            <a:ext cx="10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virtual address space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04757" y="5184732"/>
            <a:ext cx="9046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/>
                </a:solidFill>
              </a:rPr>
              <a:t>hidden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1157" y="5169334"/>
            <a:ext cx="9046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/>
                </a:solidFill>
              </a:rPr>
              <a:t>hidden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92</Words>
  <Application>Microsoft Macintosh PowerPoint</Application>
  <PresentationFormat>On-screen Show (4:3)</PresentationFormat>
  <Paragraphs>56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Ronghui Gu</cp:lastModifiedBy>
  <cp:revision>151</cp:revision>
  <dcterms:created xsi:type="dcterms:W3CDTF">2013-11-14T13:38:50Z</dcterms:created>
  <dcterms:modified xsi:type="dcterms:W3CDTF">2016-05-09T07:50:44Z</dcterms:modified>
</cp:coreProperties>
</file>