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35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DD4EA"/>
    <a:srgbClr val="FFFF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3" autoAdjust="0"/>
    <p:restoredTop sz="94332" autoAdjust="0"/>
  </p:normalViewPr>
  <p:slideViewPr>
    <p:cSldViewPr>
      <p:cViewPr>
        <p:scale>
          <a:sx n="165" d="100"/>
          <a:sy n="165" d="100"/>
        </p:scale>
        <p:origin x="-264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24A244-7B41-2E47-9018-EB26DA5CC8F8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7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7DA58-526E-9C44-930E-E6B395A292CB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78594"/>
            <a:ext cx="1839516" cy="5786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178594"/>
            <a:ext cx="5411391" cy="5786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6BEE9-D5DE-964B-89E6-2AE47DA55844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8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6C5DC-99F1-D846-A431-C8E5C162DC7F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908B3A-68E9-1043-A417-F917D495983F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3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1437679"/>
            <a:ext cx="3625453" cy="452735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437679"/>
            <a:ext cx="3625453" cy="452735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FA4BC9-9309-724B-A9E0-BF8D7EF13B4F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8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2FA6A-3DD3-114D-99CB-EF76942D6556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3611D4-9F90-104D-9084-6B3E7AA24B1B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7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596714-19B2-0849-9971-619CA044BBEB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5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CE67CC-E159-7F46-9F96-0A9CB43C2389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750A83-90B5-234D-825E-710D9099E0CA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/>
          </p:cNvSpPr>
          <p:nvPr>
            <p:ph type="title"/>
          </p:nvPr>
        </p:nvSpPr>
        <p:spPr bwMode="auto">
          <a:xfrm>
            <a:off x="893763" y="179388"/>
            <a:ext cx="73580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orbel" charset="0"/>
              </a:rPr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 bwMode="auto">
          <a:xfrm>
            <a:off x="893763" y="1438275"/>
            <a:ext cx="735806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30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+mj-lt"/>
          <a:ea typeface="+mj-ea"/>
          <a:cs typeface="+mj-cs"/>
          <a:sym typeface="Corbel" charset="0"/>
        </a:defRPr>
      </a:lvl1pPr>
      <a:lvl2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2pPr>
      <a:lvl3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3pPr>
      <a:lvl4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4pPr>
      <a:lvl5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5pPr>
      <a:lvl6pPr marL="321457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6pPr>
      <a:lvl7pPr marL="642915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7pPr>
      <a:lvl8pPr marL="964372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8pPr>
      <a:lvl9pPr marL="1285829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9pPr>
    </p:titleStyle>
    <p:bodyStyle>
      <a:lvl1pPr marL="342900" indent="-3429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2pPr>
      <a:lvl3pPr marL="1143000" indent="-2286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3pPr>
      <a:lvl4pPr marL="1600200" indent="-2286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4pPr>
      <a:lvl5pPr marL="2057400" indent="-2286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5pPr>
      <a:lvl6pPr marL="321457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6pPr>
      <a:lvl7pPr marL="642915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7pPr>
      <a:lvl8pPr marL="964372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8pPr>
      <a:lvl9pPr marL="1285829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9" name="AutoShape 19"/>
          <p:cNvSpPr>
            <a:spLocks/>
          </p:cNvSpPr>
          <p:nvPr/>
        </p:nvSpPr>
        <p:spPr bwMode="auto">
          <a:xfrm>
            <a:off x="6858000" y="2209800"/>
            <a:ext cx="1303338" cy="50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CD4EA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objects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10262" name="AutoShape 22"/>
          <p:cNvSpPr>
            <a:spLocks/>
          </p:cNvSpPr>
          <p:nvPr/>
        </p:nvSpPr>
        <p:spPr bwMode="auto">
          <a:xfrm>
            <a:off x="3962400" y="2209800"/>
            <a:ext cx="2895600" cy="50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DD4EA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100">
              <a:ln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latin typeface="Microsoft Sans Serif" charset="0"/>
              <a:ea typeface="ＭＳ Ｐゴシック" charset="0"/>
              <a:cs typeface="Microsoft Sans Serif" charset="0"/>
              <a:sym typeface="Microsoft Sans Serif" charset="0"/>
            </a:endParaRPr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 flipV="1">
            <a:off x="3505200" y="2590800"/>
            <a:ext cx="1143000" cy="9906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144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8" name="AutoShape 21"/>
          <p:cNvSpPr>
            <a:spLocks/>
          </p:cNvSpPr>
          <p:nvPr/>
        </p:nvSpPr>
        <p:spPr bwMode="auto">
          <a:xfrm>
            <a:off x="4114800" y="2286000"/>
            <a:ext cx="1219199" cy="355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abs-state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10243" name="AutoShape 3"/>
          <p:cNvSpPr>
            <a:spLocks/>
          </p:cNvSpPr>
          <p:nvPr/>
        </p:nvSpPr>
        <p:spPr bwMode="auto">
          <a:xfrm>
            <a:off x="5410200" y="3429000"/>
            <a:ext cx="762000" cy="5334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  <a:latin typeface="Microsoft Sans Serif" charset="0"/>
              <a:ea typeface="ＭＳ Ｐゴシック" charset="0"/>
              <a:cs typeface="Microsoft Sans Serif" charset="0"/>
              <a:sym typeface="Microsoft Sans Serif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2600" y="3352800"/>
            <a:ext cx="609600" cy="457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K</a:t>
            </a:r>
            <a:r>
              <a:rPr lang="en-US" i="1" dirty="0" smtClean="0"/>
              <a:t> </a:t>
            </a:r>
            <a:r>
              <a:rPr lang="en-US" sz="3200" i="1" baseline="-25000" dirty="0" err="1" smtClean="0"/>
              <a:t>i</a:t>
            </a:r>
            <a:endParaRPr lang="en-US" sz="3200" i="1" baseline="-25000" dirty="0"/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1401763" y="3352803"/>
            <a:ext cx="579437" cy="5524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00" dirty="0" smtClean="0">
                <a:solidFill>
                  <a:srgbClr val="00009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L</a:t>
            </a:r>
            <a:r>
              <a:rPr lang="en-US" sz="1700" dirty="0" smtClean="0">
                <a:solidFill>
                  <a:srgbClr val="00009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i-1</a:t>
            </a:r>
            <a:endParaRPr lang="en-US" sz="3000" dirty="0">
              <a:solidFill>
                <a:srgbClr val="00009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1295400" y="2209800"/>
            <a:ext cx="685800" cy="533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00" dirty="0" smtClean="0">
                <a:solidFill>
                  <a:srgbClr val="00009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L</a:t>
            </a:r>
            <a:r>
              <a:rPr lang="en-US" sz="1700" dirty="0" smtClean="0">
                <a:solidFill>
                  <a:srgbClr val="00009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i</a:t>
            </a:r>
            <a:endParaRPr lang="en-US" sz="3000" dirty="0">
              <a:solidFill>
                <a:srgbClr val="00009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grpSp>
        <p:nvGrpSpPr>
          <p:cNvPr id="62471" name="Group 13"/>
          <p:cNvGrpSpPr>
            <a:grpSpLocks/>
          </p:cNvGrpSpPr>
          <p:nvPr/>
        </p:nvGrpSpPr>
        <p:grpSpPr bwMode="auto">
          <a:xfrm>
            <a:off x="1905000" y="2209800"/>
            <a:ext cx="1739900" cy="495300"/>
            <a:chOff x="0" y="450067"/>
            <a:chExt cx="2476500" cy="705633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0254" name="AutoShape 14"/>
            <p:cNvSpPr>
              <a:spLocks/>
            </p:cNvSpPr>
            <p:nvPr/>
          </p:nvSpPr>
          <p:spPr bwMode="auto">
            <a:xfrm>
              <a:off x="0" y="450067"/>
              <a:ext cx="1855115" cy="7056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41073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00" dirty="0">
                  <a:solidFill>
                    <a:srgbClr val="000000"/>
                  </a:solidFill>
                  <a:latin typeface="Microsoft Sans Serif" charset="0"/>
                  <a:ea typeface="ＭＳ Ｐゴシック" charset="0"/>
                  <a:cs typeface="Microsoft Sans Serif" charset="0"/>
                  <a:sym typeface="Microsoft Sans Serif" charset="0"/>
                </a:rPr>
                <a:t>memory</a:t>
              </a:r>
              <a:endParaRPr lang="en-US" sz="3000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0255" name="AutoShape 15"/>
            <p:cNvSpPr>
              <a:spLocks/>
            </p:cNvSpPr>
            <p:nvPr/>
          </p:nvSpPr>
          <p:spPr bwMode="auto">
            <a:xfrm>
              <a:off x="1855115" y="450067"/>
              <a:ext cx="621385" cy="7056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41073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>
                <a:solidFill>
                  <a:srgbClr val="FFFFFF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endParaRPr>
            </a:p>
          </p:txBody>
        </p:sp>
      </p:grpSp>
      <p:grpSp>
        <p:nvGrpSpPr>
          <p:cNvPr id="62472" name="Group 16"/>
          <p:cNvGrpSpPr>
            <a:grpSpLocks/>
          </p:cNvGrpSpPr>
          <p:nvPr/>
        </p:nvGrpSpPr>
        <p:grpSpPr bwMode="auto">
          <a:xfrm>
            <a:off x="3252787" y="2022475"/>
            <a:ext cx="339725" cy="339725"/>
            <a:chOff x="0" y="0"/>
            <a:chExt cx="482601" cy="482601"/>
          </a:xfrm>
          <a:solidFill>
            <a:srgbClr val="FF0000"/>
          </a:solidFill>
        </p:grpSpPr>
        <p:sp>
          <p:nvSpPr>
            <p:cNvPr id="10257" name="AutoShape 17"/>
            <p:cNvSpPr>
              <a:spLocks/>
            </p:cNvSpPr>
            <p:nvPr/>
          </p:nvSpPr>
          <p:spPr bwMode="auto">
            <a:xfrm>
              <a:off x="0" y="0"/>
              <a:ext cx="482601" cy="4826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41073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ＭＳ Ｐゴシック" charset="0"/>
                <a:cs typeface="Gill Sans" charset="0"/>
                <a:sym typeface="Gill Sans" charset="0"/>
              </a:endParaRPr>
            </a:p>
          </p:txBody>
        </p:sp>
        <p:pic>
          <p:nvPicPr>
            <p:cNvPr id="10258" name="Picture 18" descr="plu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788" b="38901"/>
            <a:stretch>
              <a:fillRect/>
            </a:stretch>
          </p:blipFill>
          <p:spPr bwMode="auto">
            <a:xfrm>
              <a:off x="49613" y="207473"/>
              <a:ext cx="374354" cy="766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76" name="AutoShape 36"/>
          <p:cNvSpPr>
            <a:spLocks/>
          </p:cNvSpPr>
          <p:nvPr/>
        </p:nvSpPr>
        <p:spPr bwMode="auto">
          <a:xfrm>
            <a:off x="4572000" y="1828800"/>
            <a:ext cx="1600200" cy="457200"/>
          </a:xfrm>
          <a:custGeom>
            <a:avLst/>
            <a:gdLst>
              <a:gd name="T0" fmla="*/ 10800 w 21600"/>
              <a:gd name="T1" fmla="+- 0 10818 36"/>
              <a:gd name="T2" fmla="*/ 10818 h 21564"/>
              <a:gd name="T3" fmla="*/ 10800 w 21600"/>
              <a:gd name="T4" fmla="+- 0 10818 36"/>
              <a:gd name="T5" fmla="*/ 10818 h 21564"/>
              <a:gd name="T6" fmla="*/ 10800 w 21600"/>
              <a:gd name="T7" fmla="+- 0 10818 36"/>
              <a:gd name="T8" fmla="*/ 10818 h 21564"/>
              <a:gd name="T9" fmla="*/ 10800 w 21600"/>
              <a:gd name="T10" fmla="+- 0 10818 36"/>
              <a:gd name="T11" fmla="*/ 10818 h 21564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564">
                <a:moveTo>
                  <a:pt x="21600" y="19081"/>
                </a:moveTo>
                <a:cubicBezTo>
                  <a:pt x="21600" y="19081"/>
                  <a:pt x="17764" y="-36"/>
                  <a:pt x="10530" y="0"/>
                </a:cubicBezTo>
                <a:cubicBezTo>
                  <a:pt x="3297" y="36"/>
                  <a:pt x="0" y="21564"/>
                  <a:pt x="0" y="2156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dash"/>
            <a:miter lim="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0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V="1">
            <a:off x="3733800" y="3810003"/>
            <a:ext cx="16764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32144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2971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icrosoft Sans Serif"/>
                <a:cs typeface="Microsoft Sans Serif"/>
              </a:rPr>
              <a:t>RInv</a:t>
            </a:r>
            <a:endParaRPr lang="en-US" sz="1600" dirty="0">
              <a:latin typeface="Microsoft Sans Serif"/>
              <a:cs typeface="Microsoft Sans Serif"/>
            </a:endParaRPr>
          </a:p>
        </p:txBody>
      </p:sp>
      <p:sp>
        <p:nvSpPr>
          <p:cNvPr id="39" name="AutoShape 19"/>
          <p:cNvSpPr>
            <a:spLocks/>
          </p:cNvSpPr>
          <p:nvPr/>
        </p:nvSpPr>
        <p:spPr bwMode="auto">
          <a:xfrm>
            <a:off x="6858000" y="3445268"/>
            <a:ext cx="1303338" cy="5171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CD4EA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objects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grpSp>
        <p:nvGrpSpPr>
          <p:cNvPr id="62470" name="Group 10"/>
          <p:cNvGrpSpPr>
            <a:grpSpLocks/>
          </p:cNvGrpSpPr>
          <p:nvPr/>
        </p:nvGrpSpPr>
        <p:grpSpPr bwMode="auto">
          <a:xfrm>
            <a:off x="1981200" y="3429003"/>
            <a:ext cx="1739900" cy="533400"/>
            <a:chOff x="0" y="0"/>
            <a:chExt cx="2476500" cy="758428"/>
          </a:xfrm>
          <a:solidFill>
            <a:srgbClr val="CCFFCC"/>
          </a:solidFill>
        </p:grpSpPr>
        <p:sp>
          <p:nvSpPr>
            <p:cNvPr id="10251" name="AutoShape 11"/>
            <p:cNvSpPr>
              <a:spLocks/>
            </p:cNvSpPr>
            <p:nvPr/>
          </p:nvSpPr>
          <p:spPr bwMode="auto">
            <a:xfrm>
              <a:off x="0" y="0"/>
              <a:ext cx="1855115" cy="7584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41073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00" dirty="0">
                  <a:solidFill>
                    <a:srgbClr val="000000"/>
                  </a:solidFill>
                  <a:latin typeface="Microsoft Sans Serif" charset="0"/>
                  <a:ea typeface="ＭＳ Ｐゴシック" charset="0"/>
                  <a:cs typeface="Microsoft Sans Serif" charset="0"/>
                  <a:sym typeface="Microsoft Sans Serif" charset="0"/>
                </a:rPr>
                <a:t>memory</a:t>
              </a:r>
              <a:endParaRPr lang="en-US" sz="3000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0252" name="AutoShape 12"/>
            <p:cNvSpPr>
              <a:spLocks/>
            </p:cNvSpPr>
            <p:nvPr/>
          </p:nvSpPr>
          <p:spPr bwMode="auto">
            <a:xfrm>
              <a:off x="1855115" y="0"/>
              <a:ext cx="621385" cy="7584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41073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>
                <a:solidFill>
                  <a:srgbClr val="FFFFFF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endParaRPr>
            </a:p>
          </p:txBody>
        </p:sp>
      </p:grpSp>
      <p:sp>
        <p:nvSpPr>
          <p:cNvPr id="40" name="AutoShape 21"/>
          <p:cNvSpPr>
            <a:spLocks/>
          </p:cNvSpPr>
          <p:nvPr/>
        </p:nvSpPr>
        <p:spPr bwMode="auto">
          <a:xfrm>
            <a:off x="5486400" y="2286000"/>
            <a:ext cx="1219199" cy="355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primitives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 flipV="1">
            <a:off x="5791200" y="2667000"/>
            <a:ext cx="228600" cy="762000"/>
          </a:xfrm>
          <a:prstGeom prst="lin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144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grpSp>
        <p:nvGrpSpPr>
          <p:cNvPr id="62475" name="Group 23"/>
          <p:cNvGrpSpPr>
            <a:grpSpLocks/>
          </p:cNvGrpSpPr>
          <p:nvPr/>
        </p:nvGrpSpPr>
        <p:grpSpPr bwMode="auto">
          <a:xfrm>
            <a:off x="5222875" y="2022475"/>
            <a:ext cx="339725" cy="339725"/>
            <a:chOff x="0" y="0"/>
            <a:chExt cx="482601" cy="482601"/>
          </a:xfrm>
          <a:solidFill>
            <a:srgbClr val="008000"/>
          </a:solidFill>
        </p:grpSpPr>
        <p:sp>
          <p:nvSpPr>
            <p:cNvPr id="10264" name="AutoShape 24"/>
            <p:cNvSpPr>
              <a:spLocks/>
            </p:cNvSpPr>
            <p:nvPr/>
          </p:nvSpPr>
          <p:spPr bwMode="auto">
            <a:xfrm>
              <a:off x="0" y="0"/>
              <a:ext cx="482601" cy="4826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41073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ＭＳ Ｐゴシック" charset="0"/>
                <a:cs typeface="Gill Sans" charset="0"/>
                <a:sym typeface="Gill Sans" charset="0"/>
              </a:endParaRPr>
            </a:p>
          </p:txBody>
        </p:sp>
        <p:pic>
          <p:nvPicPr>
            <p:cNvPr id="10265" name="Picture 25" descr="plu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85" y="87950"/>
              <a:ext cx="313466" cy="31346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37744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Corbel"/>
        <a:ea typeface="ＭＳ Ｐゴシック"/>
        <a:cs typeface="Corbel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51189</TotalTime>
  <Words>15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Ronghui Gu</cp:lastModifiedBy>
  <cp:revision>219</cp:revision>
  <cp:lastPrinted>2014-05-01T14:33:12Z</cp:lastPrinted>
  <dcterms:created xsi:type="dcterms:W3CDTF">2011-07-15T14:05:55Z</dcterms:created>
  <dcterms:modified xsi:type="dcterms:W3CDTF">2015-03-25T20:04:06Z</dcterms:modified>
</cp:coreProperties>
</file>