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6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7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0146-1141-7A43-B7D4-1486B6BA2CB5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5802-7549-ED43-8D3F-86562685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687" y="575723"/>
            <a:ext cx="8558223" cy="6190740"/>
            <a:chOff x="60687" y="575723"/>
            <a:chExt cx="8558223" cy="61907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0687" y="575723"/>
              <a:ext cx="850175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0687" y="1003765"/>
              <a:ext cx="850175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687" y="1427095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687" y="1851671"/>
              <a:ext cx="8496439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687" y="2284779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0687" y="2980909"/>
              <a:ext cx="8484821" cy="6775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687" y="3446694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687" y="3717399"/>
              <a:ext cx="8484821" cy="29601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0687" y="4175824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0687" y="4622458"/>
              <a:ext cx="8484821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0687" y="5077612"/>
              <a:ext cx="850597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0687" y="5546511"/>
              <a:ext cx="85163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687" y="6014825"/>
              <a:ext cx="8545296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0687" y="6292197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0687" y="2715154"/>
              <a:ext cx="8464845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0687" y="6766463"/>
              <a:ext cx="8558223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-62551" y="552640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TSysCall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0981" y="550942"/>
            <a:ext cx="2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agefault_handler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6200000" flipH="1">
            <a:off x="3353892" y="31556"/>
            <a:ext cx="1162549" cy="2642252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5400000">
            <a:off x="5932634" y="106819"/>
            <a:ext cx="1162549" cy="249172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56433" y="969316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38090" y="1395693"/>
            <a:ext cx="178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TTrapArg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-39324" y="181977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PProc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8183" y="2326343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save_uctx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67673" y="193392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2423" y="1836143"/>
            <a:ext cx="130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06328" y="1121567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5277838" y="861481"/>
            <a:ext cx="155869" cy="26008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4894" y="1025807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pf_resv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5"/>
            <a:endCxn id="22" idx="1"/>
          </p:cNvCxnSpPr>
          <p:nvPr/>
        </p:nvCxnSpPr>
        <p:spPr>
          <a:xfrm>
            <a:off x="5523778" y="1339017"/>
            <a:ext cx="933576" cy="20346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9601" y="145276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set_err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28735" y="2362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4"/>
            <a:endCxn id="29" idx="0"/>
          </p:cNvCxnSpPr>
          <p:nvPr/>
        </p:nvCxnSpPr>
        <p:spPr>
          <a:xfrm>
            <a:off x="6547425" y="1759936"/>
            <a:ext cx="8689" cy="6026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70942" y="2257228"/>
            <a:ext cx="11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set_uctx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27224" y="299395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PCID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4464287" y="310633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8" idx="3"/>
            <a:endCxn id="35" idx="7"/>
          </p:cNvCxnSpPr>
          <p:nvPr/>
        </p:nvCxnSpPr>
        <p:spPr>
          <a:xfrm flipH="1">
            <a:off x="4681737" y="1339017"/>
            <a:ext cx="661899" cy="180462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8056" y="372802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PMap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4803879" y="3809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4"/>
            <a:endCxn id="40" idx="0"/>
          </p:cNvCxnSpPr>
          <p:nvPr/>
        </p:nvCxnSpPr>
        <p:spPr>
          <a:xfrm flipH="1">
            <a:off x="4931258" y="1376325"/>
            <a:ext cx="502449" cy="243330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31998" y="3734617"/>
            <a:ext cx="11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PT_resv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3221" y="3351992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cid_get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28683" y="4165767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MPTOp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5125307" y="521246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05000" y="424024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0" idx="5"/>
            <a:endCxn id="48" idx="1"/>
          </p:cNvCxnSpPr>
          <p:nvPr/>
        </p:nvCxnSpPr>
        <p:spPr>
          <a:xfrm>
            <a:off x="5021329" y="4027078"/>
            <a:ext cx="1620979" cy="2504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62905" y="4172491"/>
            <a:ext cx="12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PT_insrt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24457" y="461414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MPTIntro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607335" y="472688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8" idx="4"/>
            <a:endCxn id="57" idx="0"/>
          </p:cNvCxnSpPr>
          <p:nvPr/>
        </p:nvCxnSpPr>
        <p:spPr>
          <a:xfrm>
            <a:off x="6732379" y="4494998"/>
            <a:ext cx="2335" cy="23188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04439" y="4638537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set_PTE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-12362" y="5083073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MAT</a:t>
            </a:r>
            <a:endParaRPr lang="en-US" sz="2000" dirty="0"/>
          </a:p>
        </p:txBody>
      </p:sp>
      <p:cxnSp>
        <p:nvCxnSpPr>
          <p:cNvPr id="63" name="Straight Arrow Connector 62"/>
          <p:cNvCxnSpPr>
            <a:stCxn id="40" idx="4"/>
            <a:endCxn id="47" idx="0"/>
          </p:cNvCxnSpPr>
          <p:nvPr/>
        </p:nvCxnSpPr>
        <p:spPr>
          <a:xfrm>
            <a:off x="4931258" y="4064386"/>
            <a:ext cx="321428" cy="114807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35473" y="5114821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palloc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 rot="16200000" flipH="1">
            <a:off x="1591010" y="2733733"/>
            <a:ext cx="5549291" cy="1804789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4818" y="627808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PreInit</a:t>
            </a:r>
            <a:endParaRPr lang="en-US" sz="2000" dirty="0"/>
          </a:p>
        </p:txBody>
      </p:sp>
      <p:sp>
        <p:nvSpPr>
          <p:cNvPr id="70" name="Oval 69"/>
          <p:cNvSpPr/>
          <p:nvPr/>
        </p:nvSpPr>
        <p:spPr>
          <a:xfrm>
            <a:off x="3340091" y="6410769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74584" y="5651734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17959" y="563762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20046" y="150517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>
            <a:off x="387048" y="2633324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-15801" y="5541660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MATOp</a:t>
            </a:r>
            <a:endParaRPr lang="en-US" sz="2000" dirty="0"/>
          </a:p>
        </p:txBody>
      </p:sp>
      <p:cxnSp>
        <p:nvCxnSpPr>
          <p:cNvPr id="100" name="Straight Arrow Connector 99"/>
          <p:cNvCxnSpPr>
            <a:stCxn id="47" idx="3"/>
            <a:endCxn id="71" idx="7"/>
          </p:cNvCxnSpPr>
          <p:nvPr/>
        </p:nvCxnSpPr>
        <p:spPr>
          <a:xfrm flipH="1">
            <a:off x="4692034" y="5429912"/>
            <a:ext cx="470581" cy="25913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5"/>
            <a:endCxn id="72" idx="1"/>
          </p:cNvCxnSpPr>
          <p:nvPr/>
        </p:nvCxnSpPr>
        <p:spPr>
          <a:xfrm>
            <a:off x="5342757" y="5429912"/>
            <a:ext cx="512510" cy="24501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95801" y="557243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at_get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54943" y="5575556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at_set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4849" y="6353466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pf_get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-19348" y="225955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PUCtx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1099457" y="639618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rot="16200000" flipH="1">
            <a:off x="-248710" y="3633798"/>
            <a:ext cx="4259401" cy="129454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335066" y="6318805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ikern_set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" idx="4"/>
            <a:endCxn id="117" idx="0"/>
          </p:cNvCxnSpPr>
          <p:nvPr/>
        </p:nvCxnSpPr>
        <p:spPr>
          <a:xfrm>
            <a:off x="2614041" y="2188713"/>
            <a:ext cx="8291" cy="2282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69641" y="1842999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proc_exit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208502" y="470575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5400000">
            <a:off x="1731437" y="3117523"/>
            <a:ext cx="2575509" cy="643208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86662" y="1933955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372434" y="4612715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setpmi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7914656" y="237156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6" idx="5"/>
            <a:endCxn id="128" idx="0"/>
          </p:cNvCxnSpPr>
          <p:nvPr/>
        </p:nvCxnSpPr>
        <p:spPr>
          <a:xfrm>
            <a:off x="7885123" y="2151372"/>
            <a:ext cx="156912" cy="2201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50113" y="2630562"/>
            <a:ext cx="157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restore_uctx</a:t>
            </a:r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rot="10800000">
            <a:off x="4729342" y="2151366"/>
            <a:ext cx="3009336" cy="109419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0800000">
            <a:off x="3340792" y="2188680"/>
            <a:ext cx="4397883" cy="253820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rot="10800000">
            <a:off x="1233717" y="2641363"/>
            <a:ext cx="6819332" cy="376940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461354" y="639618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22" idx="4"/>
            <a:endCxn id="138" idx="0"/>
          </p:cNvCxnSpPr>
          <p:nvPr/>
        </p:nvCxnSpPr>
        <p:spPr>
          <a:xfrm flipH="1">
            <a:off x="2588733" y="4960516"/>
            <a:ext cx="747148" cy="14356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36347" y="6344575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setcr3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459" y="60672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94953" y="241695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rot="16200000">
            <a:off x="370090" y="3350169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>
            <a:off x="327329" y="5915570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2551" y="552640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TSysCall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530981" y="550942"/>
            <a:ext cx="2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agefault_handler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6200000" flipH="1">
            <a:off x="3353892" y="31556"/>
            <a:ext cx="1162549" cy="2642252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5400000">
            <a:off x="5932634" y="106819"/>
            <a:ext cx="1162549" cy="249172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62551" y="969316"/>
            <a:ext cx="142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38090" y="1395693"/>
            <a:ext cx="1787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TTrapArg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-62551" y="181977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PProc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8183" y="2326343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save_uctx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667673" y="193392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2423" y="1836143"/>
            <a:ext cx="130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06328" y="1121567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5277838" y="861481"/>
            <a:ext cx="155869" cy="26008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4894" y="1025807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pf_resv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5"/>
            <a:endCxn id="22" idx="1"/>
          </p:cNvCxnSpPr>
          <p:nvPr/>
        </p:nvCxnSpPr>
        <p:spPr>
          <a:xfrm>
            <a:off x="5523778" y="1339017"/>
            <a:ext cx="933576" cy="20346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9601" y="145276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set_err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28735" y="2362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4"/>
            <a:endCxn id="29" idx="0"/>
          </p:cNvCxnSpPr>
          <p:nvPr/>
        </p:nvCxnSpPr>
        <p:spPr>
          <a:xfrm>
            <a:off x="6547425" y="1759936"/>
            <a:ext cx="8689" cy="6026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70942" y="2257228"/>
            <a:ext cx="11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set_uctx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62551" y="299395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PCID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4464287" y="3106331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8" idx="3"/>
            <a:endCxn id="35" idx="7"/>
          </p:cNvCxnSpPr>
          <p:nvPr/>
        </p:nvCxnSpPr>
        <p:spPr>
          <a:xfrm flipH="1">
            <a:off x="4681737" y="1339017"/>
            <a:ext cx="661899" cy="180462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62551" y="3728029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PMap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4803879" y="380962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4"/>
            <a:endCxn id="40" idx="0"/>
          </p:cNvCxnSpPr>
          <p:nvPr/>
        </p:nvCxnSpPr>
        <p:spPr>
          <a:xfrm flipH="1">
            <a:off x="4931258" y="1376325"/>
            <a:ext cx="502449" cy="243330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31998" y="3734617"/>
            <a:ext cx="11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PT_resv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83221" y="3351992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cid_get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62551" y="4165767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MPTOp</a:t>
            </a: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5125307" y="5212462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05000" y="424024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0" idx="5"/>
            <a:endCxn id="48" idx="1"/>
          </p:cNvCxnSpPr>
          <p:nvPr/>
        </p:nvCxnSpPr>
        <p:spPr>
          <a:xfrm>
            <a:off x="5021329" y="4027078"/>
            <a:ext cx="1620979" cy="2504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62905" y="4172491"/>
            <a:ext cx="12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PT_insrt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62551" y="4614146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MPTIntro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607335" y="472688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8" idx="4"/>
            <a:endCxn id="57" idx="0"/>
          </p:cNvCxnSpPr>
          <p:nvPr/>
        </p:nvCxnSpPr>
        <p:spPr>
          <a:xfrm>
            <a:off x="6732379" y="4494998"/>
            <a:ext cx="2335" cy="23188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04439" y="4638537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set_PTE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-62551" y="5083073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MAT</a:t>
            </a:r>
            <a:endParaRPr lang="en-US" sz="2000" dirty="0"/>
          </a:p>
        </p:txBody>
      </p:sp>
      <p:cxnSp>
        <p:nvCxnSpPr>
          <p:cNvPr id="63" name="Straight Arrow Connector 62"/>
          <p:cNvCxnSpPr>
            <a:stCxn id="40" idx="4"/>
            <a:endCxn id="47" idx="0"/>
          </p:cNvCxnSpPr>
          <p:nvPr/>
        </p:nvCxnSpPr>
        <p:spPr>
          <a:xfrm>
            <a:off x="4931258" y="4064386"/>
            <a:ext cx="321428" cy="114807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35473" y="5114821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palloc</a:t>
            </a:r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 rot="16200000" flipH="1">
            <a:off x="1591010" y="2733733"/>
            <a:ext cx="5549291" cy="1804789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-62551" y="627808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PreInit</a:t>
            </a:r>
            <a:endParaRPr lang="en-US" sz="2000" dirty="0"/>
          </a:p>
        </p:txBody>
      </p:sp>
      <p:sp>
        <p:nvSpPr>
          <p:cNvPr id="70" name="Oval 69"/>
          <p:cNvSpPr/>
          <p:nvPr/>
        </p:nvSpPr>
        <p:spPr>
          <a:xfrm>
            <a:off x="3340091" y="6410769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474584" y="5651734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17959" y="563762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20046" y="150517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>
            <a:off x="401098" y="2633324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-62551" y="5541660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MATOp</a:t>
            </a:r>
            <a:endParaRPr lang="en-US" sz="2000" dirty="0"/>
          </a:p>
        </p:txBody>
      </p:sp>
      <p:cxnSp>
        <p:nvCxnSpPr>
          <p:cNvPr id="100" name="Straight Arrow Connector 99"/>
          <p:cNvCxnSpPr>
            <a:stCxn id="47" idx="3"/>
            <a:endCxn id="71" idx="7"/>
          </p:cNvCxnSpPr>
          <p:nvPr/>
        </p:nvCxnSpPr>
        <p:spPr>
          <a:xfrm flipH="1">
            <a:off x="4692034" y="5429912"/>
            <a:ext cx="470581" cy="25913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7" idx="5"/>
            <a:endCxn id="72" idx="1"/>
          </p:cNvCxnSpPr>
          <p:nvPr/>
        </p:nvCxnSpPr>
        <p:spPr>
          <a:xfrm>
            <a:off x="5342757" y="5429912"/>
            <a:ext cx="512510" cy="24501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95801" y="5572438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at_get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54943" y="5575556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at_set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4849" y="6353466"/>
            <a:ext cx="10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pf_get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-62551" y="2259558"/>
            <a:ext cx="15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PUCtx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1049071" y="642344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 rot="16200000" flipH="1">
            <a:off x="-248710" y="3633798"/>
            <a:ext cx="4259401" cy="129454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335066" y="6318805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ikern_set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" idx="4"/>
            <a:endCxn id="117" idx="0"/>
          </p:cNvCxnSpPr>
          <p:nvPr/>
        </p:nvCxnSpPr>
        <p:spPr>
          <a:xfrm>
            <a:off x="2614041" y="2188713"/>
            <a:ext cx="8291" cy="2282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69641" y="1842999"/>
            <a:ext cx="142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proc_exit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208502" y="4705758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 rot="5400000">
            <a:off x="1731437" y="3117523"/>
            <a:ext cx="2575509" cy="643208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86662" y="1933955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372434" y="4612715"/>
            <a:ext cx="133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setpmi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7914656" y="2371560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16" idx="5"/>
            <a:endCxn id="128" idx="0"/>
          </p:cNvCxnSpPr>
          <p:nvPr/>
        </p:nvCxnSpPr>
        <p:spPr>
          <a:xfrm>
            <a:off x="7885123" y="2151372"/>
            <a:ext cx="156912" cy="2201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50113" y="2630562"/>
            <a:ext cx="157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restore_uctx</a:t>
            </a:r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rot="10800000">
            <a:off x="4729342" y="2151366"/>
            <a:ext cx="3009336" cy="109419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10800000">
            <a:off x="3340792" y="2188680"/>
            <a:ext cx="4397883" cy="2538200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rot="10800000">
            <a:off x="1233717" y="2641363"/>
            <a:ext cx="6819332" cy="3769405"/>
          </a:xfrm>
          <a:custGeom>
            <a:avLst/>
            <a:gdLst>
              <a:gd name="connsiteX0" fmla="*/ 2368333 w 2368333"/>
              <a:gd name="connsiteY0" fmla="*/ 0 h 2850296"/>
              <a:gd name="connsiteX1" fmla="*/ 957267 w 2368333"/>
              <a:gd name="connsiteY1" fmla="*/ 1081759 h 2850296"/>
              <a:gd name="connsiteX2" fmla="*/ 122386 w 2368333"/>
              <a:gd name="connsiteY2" fmla="*/ 2610332 h 2850296"/>
              <a:gd name="connsiteX3" fmla="*/ 4798 w 2368333"/>
              <a:gd name="connsiteY3" fmla="*/ 2845497 h 2850296"/>
              <a:gd name="connsiteX4" fmla="*/ 28315 w 2368333"/>
              <a:gd name="connsiteY4" fmla="*/ 2798464 h 2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8333" h="2850296">
                <a:moveTo>
                  <a:pt x="2368333" y="0"/>
                </a:moveTo>
                <a:cubicBezTo>
                  <a:pt x="1849962" y="323352"/>
                  <a:pt x="1331591" y="646704"/>
                  <a:pt x="957267" y="1081759"/>
                </a:cubicBezTo>
                <a:cubicBezTo>
                  <a:pt x="582943" y="1516814"/>
                  <a:pt x="281131" y="2316376"/>
                  <a:pt x="122386" y="2610332"/>
                </a:cubicBezTo>
                <a:cubicBezTo>
                  <a:pt x="-36359" y="2904288"/>
                  <a:pt x="4798" y="2845497"/>
                  <a:pt x="4798" y="2845497"/>
                </a:cubicBezTo>
                <a:lnTo>
                  <a:pt x="28315" y="2798464"/>
                </a:lnTo>
              </a:path>
            </a:pathLst>
          </a:cu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461354" y="639618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>
            <a:stCxn id="122" idx="4"/>
            <a:endCxn id="138" idx="0"/>
          </p:cNvCxnSpPr>
          <p:nvPr/>
        </p:nvCxnSpPr>
        <p:spPr>
          <a:xfrm flipH="1">
            <a:off x="2588733" y="4960516"/>
            <a:ext cx="747148" cy="14356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36347" y="6344575"/>
            <a:ext cx="122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setcr3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0459" y="606723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494953" y="2416956"/>
            <a:ext cx="254758" cy="2547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rot="16200000">
            <a:off x="401098" y="3350169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>
            <a:off x="415209" y="5915570"/>
            <a:ext cx="0" cy="447524"/>
          </a:xfrm>
          <a:prstGeom prst="line">
            <a:avLst/>
          </a:prstGeom>
          <a:ln w="38100" cmpd="sng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3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62</Words>
  <Application>Microsoft Macintosh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Ronghui Gu</cp:lastModifiedBy>
  <cp:revision>39</cp:revision>
  <dcterms:created xsi:type="dcterms:W3CDTF">2014-05-01T06:42:44Z</dcterms:created>
  <dcterms:modified xsi:type="dcterms:W3CDTF">2014-05-01T22:55:44Z</dcterms:modified>
</cp:coreProperties>
</file>