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  <a:srgbClr val="C1E2FE"/>
    <a:srgbClr val="BEC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8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7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0146-1141-7A43-B7D4-1486B6BA2CB5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688" y="45011"/>
            <a:ext cx="8310127" cy="7005762"/>
            <a:chOff x="60687" y="45011"/>
            <a:chExt cx="8558223" cy="7005762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0687" y="45011"/>
              <a:ext cx="850175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0687" y="728932"/>
              <a:ext cx="850175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687" y="1152262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687" y="1851671"/>
              <a:ext cx="8496439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687" y="2284779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0687" y="2980909"/>
              <a:ext cx="8484821" cy="6775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0687" y="3446694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687" y="3717399"/>
              <a:ext cx="8484821" cy="29601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0687" y="4175824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0687" y="4622458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0687" y="5077612"/>
              <a:ext cx="850597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0687" y="5830821"/>
              <a:ext cx="85163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687" y="6299135"/>
              <a:ext cx="8545296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0687" y="6576507"/>
              <a:ext cx="85582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0687" y="2715154"/>
              <a:ext cx="8464845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0687" y="7050773"/>
              <a:ext cx="85582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520" y="40882"/>
            <a:ext cx="142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TSysCall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0981" y="39184"/>
            <a:ext cx="2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agefault_handler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20" y="694483"/>
            <a:ext cx="142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TTrap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80" y="1120860"/>
            <a:ext cx="178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TTrapArg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20" y="1819776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PProc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50126" y="2336552"/>
            <a:ext cx="139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save_uctx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19360" y="1933922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21157" y="1834737"/>
            <a:ext cx="12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proc_start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26521" y="799372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7" idx="4"/>
            <a:endCxn id="18" idx="0"/>
          </p:cNvCxnSpPr>
          <p:nvPr/>
        </p:nvCxnSpPr>
        <p:spPr>
          <a:xfrm>
            <a:off x="5277838" y="349723"/>
            <a:ext cx="176062" cy="44964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81278" y="750974"/>
            <a:ext cx="132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pf_resv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5"/>
            <a:endCxn id="22" idx="0"/>
          </p:cNvCxnSpPr>
          <p:nvPr/>
        </p:nvCxnSpPr>
        <p:spPr>
          <a:xfrm>
            <a:off x="5543971" y="1016822"/>
            <a:ext cx="37308" cy="21352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08658" y="1166851"/>
            <a:ext cx="11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err_set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453900" y="2371560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2" idx="4"/>
            <a:endCxn id="157" idx="0"/>
          </p:cNvCxnSpPr>
          <p:nvPr/>
        </p:nvCxnSpPr>
        <p:spPr>
          <a:xfrm>
            <a:off x="5581279" y="1485103"/>
            <a:ext cx="0" cy="446331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1057" y="2269598"/>
            <a:ext cx="12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uctx_set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" y="2993959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PCurID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4492420" y="3097234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520" y="3728029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PMap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4978905" y="3809628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4"/>
            <a:endCxn id="143" idx="7"/>
          </p:cNvCxnSpPr>
          <p:nvPr/>
        </p:nvCxnSpPr>
        <p:spPr>
          <a:xfrm flipH="1">
            <a:off x="5196355" y="1054130"/>
            <a:ext cx="257545" cy="23023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02221" y="3702973"/>
            <a:ext cx="130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pt_resv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83221" y="3351992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cid_get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520" y="4165767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MPTOp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4988979" y="5524540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2055" y="4240240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0" idx="5"/>
            <a:endCxn id="48" idx="1"/>
          </p:cNvCxnSpPr>
          <p:nvPr/>
        </p:nvCxnSpPr>
        <p:spPr>
          <a:xfrm>
            <a:off x="5196355" y="4027078"/>
            <a:ext cx="953008" cy="25047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69960" y="4172491"/>
            <a:ext cx="12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pt_insert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520" y="4614146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MPTIntro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194539" y="4716036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8" idx="4"/>
            <a:endCxn id="57" idx="0"/>
          </p:cNvCxnSpPr>
          <p:nvPr/>
        </p:nvCxnSpPr>
        <p:spPr>
          <a:xfrm>
            <a:off x="6239434" y="4494998"/>
            <a:ext cx="82484" cy="2210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11494" y="4638537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set_pte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520" y="5395814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MAT</a:t>
            </a:r>
            <a:endParaRPr lang="en-US" sz="2000" dirty="0"/>
          </a:p>
        </p:txBody>
      </p:sp>
      <p:cxnSp>
        <p:nvCxnSpPr>
          <p:cNvPr id="63" name="Straight Arrow Connector 62"/>
          <p:cNvCxnSpPr>
            <a:stCxn id="40" idx="4"/>
            <a:endCxn id="204" idx="0"/>
          </p:cNvCxnSpPr>
          <p:nvPr/>
        </p:nvCxnSpPr>
        <p:spPr>
          <a:xfrm>
            <a:off x="5106284" y="4064386"/>
            <a:ext cx="0" cy="175854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07109" y="5426220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palloc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7520" y="6590829"/>
            <a:ext cx="94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PreInit</a:t>
            </a:r>
            <a:endParaRPr lang="en-US" sz="2000" dirty="0"/>
          </a:p>
        </p:txBody>
      </p:sp>
      <p:sp>
        <p:nvSpPr>
          <p:cNvPr id="70" name="Oval 69"/>
          <p:cNvSpPr/>
          <p:nvPr/>
        </p:nvSpPr>
        <p:spPr>
          <a:xfrm>
            <a:off x="3799996" y="6708927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38256" y="5963812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681631" y="5949701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53900" y="1230345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6200000">
            <a:off x="372886" y="2633324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7520" y="5854401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MATOp</a:t>
            </a:r>
            <a:endParaRPr lang="en-US" sz="2000" dirty="0"/>
          </a:p>
        </p:txBody>
      </p:sp>
      <p:cxnSp>
        <p:nvCxnSpPr>
          <p:cNvPr id="100" name="Straight Arrow Connector 99"/>
          <p:cNvCxnSpPr>
            <a:stCxn id="47" idx="3"/>
            <a:endCxn id="71" idx="7"/>
          </p:cNvCxnSpPr>
          <p:nvPr/>
        </p:nvCxnSpPr>
        <p:spPr>
          <a:xfrm flipH="1">
            <a:off x="4555706" y="5741990"/>
            <a:ext cx="470581" cy="25913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5"/>
            <a:endCxn id="72" idx="1"/>
          </p:cNvCxnSpPr>
          <p:nvPr/>
        </p:nvCxnSpPr>
        <p:spPr>
          <a:xfrm>
            <a:off x="5206429" y="5741990"/>
            <a:ext cx="512510" cy="24501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555265" y="5884516"/>
            <a:ext cx="8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at_get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903966" y="5888297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at_set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09212" y="6633010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cr2_get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7520" y="2259558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PUCtx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1099457" y="6708927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335066" y="6631546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ikern_set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" idx="3"/>
            <a:endCxn id="117" idx="7"/>
          </p:cNvCxnSpPr>
          <p:nvPr/>
        </p:nvCxnSpPr>
        <p:spPr>
          <a:xfrm flipH="1">
            <a:off x="1939276" y="2151405"/>
            <a:ext cx="584694" cy="29081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69641" y="1842999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proc_exit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2486662" y="4705758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86662" y="1933955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769641" y="4646487"/>
            <a:ext cx="128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pmi_set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7193207" y="2320758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16" idx="4"/>
            <a:endCxn id="128" idx="0"/>
          </p:cNvCxnSpPr>
          <p:nvPr/>
        </p:nvCxnSpPr>
        <p:spPr>
          <a:xfrm>
            <a:off x="7146739" y="2188680"/>
            <a:ext cx="173847" cy="13207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384189" y="2232290"/>
            <a:ext cx="10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rst_uctx</a:t>
            </a:r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2485831" y="6708927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22" idx="4"/>
            <a:endCxn id="197" idx="0"/>
          </p:cNvCxnSpPr>
          <p:nvPr/>
        </p:nvCxnSpPr>
        <p:spPr>
          <a:xfrm flipH="1">
            <a:off x="2613210" y="4960516"/>
            <a:ext cx="831" cy="564024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46894" y="6633010"/>
            <a:ext cx="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cr3_set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0459" y="94965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1721826" y="2404910"/>
            <a:ext cx="254758" cy="254758"/>
          </a:xfrm>
          <a:prstGeom prst="ellipse">
            <a:avLst/>
          </a:prstGeom>
          <a:solidFill>
            <a:srgbClr val="BECDDE"/>
          </a:solidFill>
          <a:ln>
            <a:solidFill>
              <a:srgbClr val="558E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rot="16200000">
            <a:off x="398287" y="3350169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>
            <a:off x="398287" y="6228311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99457" y="2416956"/>
            <a:ext cx="254758" cy="254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95" idx="4"/>
            <a:endCxn id="114" idx="0"/>
          </p:cNvCxnSpPr>
          <p:nvPr/>
        </p:nvCxnSpPr>
        <p:spPr>
          <a:xfrm>
            <a:off x="1226836" y="2671714"/>
            <a:ext cx="0" cy="4037213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3"/>
            <a:endCxn id="95" idx="7"/>
          </p:cNvCxnSpPr>
          <p:nvPr/>
        </p:nvCxnSpPr>
        <p:spPr>
          <a:xfrm flipH="1">
            <a:off x="1316907" y="2151405"/>
            <a:ext cx="1207063" cy="30285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132476" y="2416956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4"/>
            <a:endCxn id="122" idx="0"/>
          </p:cNvCxnSpPr>
          <p:nvPr/>
        </p:nvCxnSpPr>
        <p:spPr>
          <a:xfrm flipH="1">
            <a:off x="2614041" y="2671714"/>
            <a:ext cx="645814" cy="2034044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5"/>
            <a:endCxn id="101" idx="1"/>
          </p:cNvCxnSpPr>
          <p:nvPr/>
        </p:nvCxnSpPr>
        <p:spPr>
          <a:xfrm>
            <a:off x="2704112" y="2151405"/>
            <a:ext cx="465672" cy="30285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6662" y="846734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10" idx="4"/>
            <a:endCxn id="11" idx="0"/>
          </p:cNvCxnSpPr>
          <p:nvPr/>
        </p:nvCxnSpPr>
        <p:spPr>
          <a:xfrm>
            <a:off x="2614041" y="1101492"/>
            <a:ext cx="0" cy="832463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" idx="3"/>
            <a:endCxn id="110" idx="6"/>
          </p:cNvCxnSpPr>
          <p:nvPr/>
        </p:nvCxnSpPr>
        <p:spPr>
          <a:xfrm flipH="1">
            <a:off x="2741420" y="312415"/>
            <a:ext cx="2446347" cy="66169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7025668" y="814121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stCxn id="125" idx="4"/>
            <a:endCxn id="16" idx="0"/>
          </p:cNvCxnSpPr>
          <p:nvPr/>
        </p:nvCxnSpPr>
        <p:spPr>
          <a:xfrm flipH="1">
            <a:off x="7146739" y="1068879"/>
            <a:ext cx="6308" cy="865043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" idx="5"/>
            <a:endCxn id="125" idx="2"/>
          </p:cNvCxnSpPr>
          <p:nvPr/>
        </p:nvCxnSpPr>
        <p:spPr>
          <a:xfrm>
            <a:off x="5367909" y="312415"/>
            <a:ext cx="1657759" cy="629085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804619" y="839835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>
            <a:stCxn id="131" idx="4"/>
          </p:cNvCxnSpPr>
          <p:nvPr/>
        </p:nvCxnSpPr>
        <p:spPr>
          <a:xfrm>
            <a:off x="3931998" y="1094593"/>
            <a:ext cx="0" cy="5026760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" idx="3"/>
            <a:endCxn id="131" idx="6"/>
          </p:cNvCxnSpPr>
          <p:nvPr/>
        </p:nvCxnSpPr>
        <p:spPr>
          <a:xfrm flipH="1">
            <a:off x="4059377" y="312415"/>
            <a:ext cx="1128390" cy="65479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482234" y="1247052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40" idx="4"/>
            <a:endCxn id="146" idx="0"/>
          </p:cNvCxnSpPr>
          <p:nvPr/>
        </p:nvCxnSpPr>
        <p:spPr>
          <a:xfrm>
            <a:off x="4609613" y="1501810"/>
            <a:ext cx="0" cy="903100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8" idx="3"/>
            <a:endCxn id="140" idx="7"/>
          </p:cNvCxnSpPr>
          <p:nvPr/>
        </p:nvCxnSpPr>
        <p:spPr>
          <a:xfrm flipH="1">
            <a:off x="4699684" y="1016822"/>
            <a:ext cx="664145" cy="2675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78905" y="1247052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43" idx="4"/>
            <a:endCxn id="40" idx="0"/>
          </p:cNvCxnSpPr>
          <p:nvPr/>
        </p:nvCxnSpPr>
        <p:spPr>
          <a:xfrm>
            <a:off x="5106284" y="1501810"/>
            <a:ext cx="0" cy="2307818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482234" y="2404910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>
            <a:stCxn id="146" idx="4"/>
            <a:endCxn id="35" idx="0"/>
          </p:cNvCxnSpPr>
          <p:nvPr/>
        </p:nvCxnSpPr>
        <p:spPr>
          <a:xfrm>
            <a:off x="4609613" y="2659668"/>
            <a:ext cx="10186" cy="437566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6" idx="3"/>
            <a:endCxn id="146" idx="7"/>
          </p:cNvCxnSpPr>
          <p:nvPr/>
        </p:nvCxnSpPr>
        <p:spPr>
          <a:xfrm flipH="1">
            <a:off x="4699684" y="2151372"/>
            <a:ext cx="2356984" cy="29084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5453900" y="1931434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4"/>
            <a:endCxn id="29" idx="0"/>
          </p:cNvCxnSpPr>
          <p:nvPr/>
        </p:nvCxnSpPr>
        <p:spPr>
          <a:xfrm>
            <a:off x="5581279" y="2186192"/>
            <a:ext cx="0" cy="185368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" idx="4"/>
            <a:endCxn id="101" idx="5"/>
          </p:cNvCxnSpPr>
          <p:nvPr/>
        </p:nvCxnSpPr>
        <p:spPr>
          <a:xfrm rot="5400000">
            <a:off x="5025470" y="513137"/>
            <a:ext cx="445726" cy="3796813"/>
          </a:xfrm>
          <a:prstGeom prst="curvedConnector3">
            <a:avLst>
              <a:gd name="adj1" fmla="val 137460"/>
            </a:avLst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2485831" y="5524540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>
            <a:stCxn id="197" idx="4"/>
            <a:endCxn id="138" idx="0"/>
          </p:cNvCxnSpPr>
          <p:nvPr/>
        </p:nvCxnSpPr>
        <p:spPr>
          <a:xfrm>
            <a:off x="2613210" y="5779298"/>
            <a:ext cx="0" cy="929629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4978905" y="4240240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204" idx="4"/>
            <a:endCxn id="47" idx="0"/>
          </p:cNvCxnSpPr>
          <p:nvPr/>
        </p:nvCxnSpPr>
        <p:spPr>
          <a:xfrm>
            <a:off x="5106284" y="4494998"/>
            <a:ext cx="10074" cy="1029542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186839" y="2740175"/>
            <a:ext cx="254758" cy="254758"/>
          </a:xfrm>
          <a:prstGeom prst="ellipse">
            <a:avLst/>
          </a:prstGeom>
          <a:solidFill>
            <a:srgbClr val="DCE6F2">
              <a:alpha val="25000"/>
            </a:srgbClr>
          </a:solidFill>
          <a:ln>
            <a:solidFill>
              <a:srgbClr val="4F81BD">
                <a:alpha val="2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5" idx="3"/>
            <a:endCxn id="114" idx="0"/>
          </p:cNvCxnSpPr>
          <p:nvPr/>
        </p:nvCxnSpPr>
        <p:spPr>
          <a:xfrm flipH="1">
            <a:off x="1226836" y="2957625"/>
            <a:ext cx="5997311" cy="3751302"/>
          </a:xfrm>
          <a:prstGeom prst="line">
            <a:avLst/>
          </a:prstGeom>
          <a:ln w="38100" cmpd="sng">
            <a:solidFill>
              <a:srgbClr val="4F81BD">
                <a:alpha val="25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4"/>
            <a:endCxn id="135" idx="0"/>
          </p:cNvCxnSpPr>
          <p:nvPr/>
        </p:nvCxnSpPr>
        <p:spPr>
          <a:xfrm flipH="1">
            <a:off x="7314218" y="2575516"/>
            <a:ext cx="6368" cy="164659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688" y="5395814"/>
            <a:ext cx="831012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>
            <a:off x="398287" y="5006505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7520" y="1617412"/>
            <a:ext cx="8238853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>
            <a:off x="398287" y="1506290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4243" y="478900"/>
            <a:ext cx="8255298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>
            <a:off x="372886" y="379257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9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57199" y="575723"/>
            <a:ext cx="9076110" cy="6122647"/>
            <a:chOff x="60687" y="575723"/>
            <a:chExt cx="8558223" cy="61907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0687" y="575723"/>
              <a:ext cx="850175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687" y="1851671"/>
              <a:ext cx="8496439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0687" y="2980909"/>
              <a:ext cx="8484821" cy="6775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687" y="3717399"/>
              <a:ext cx="8484821" cy="29601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0687" y="5077612"/>
              <a:ext cx="850597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0687" y="6292197"/>
              <a:ext cx="85582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0687" y="6766463"/>
              <a:ext cx="85582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530981" y="550942"/>
            <a:ext cx="2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agefault_handler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6200000" flipH="1">
            <a:off x="3353892" y="31556"/>
            <a:ext cx="1162549" cy="2642252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5400000">
            <a:off x="5932634" y="106819"/>
            <a:ext cx="1162549" cy="249172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58183" y="2326343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save_uctx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67673" y="1933922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32423" y="1836143"/>
            <a:ext cx="130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proc_start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06328" y="1121567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4"/>
            <a:endCxn id="18" idx="0"/>
          </p:cNvCxnSpPr>
          <p:nvPr/>
        </p:nvCxnSpPr>
        <p:spPr>
          <a:xfrm>
            <a:off x="5277838" y="861481"/>
            <a:ext cx="155869" cy="26008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4894" y="1025807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pf_resv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5"/>
            <a:endCxn id="22" idx="1"/>
          </p:cNvCxnSpPr>
          <p:nvPr/>
        </p:nvCxnSpPr>
        <p:spPr>
          <a:xfrm>
            <a:off x="5523778" y="1339017"/>
            <a:ext cx="933576" cy="20346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9601" y="145276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set_err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28735" y="2388029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2" idx="4"/>
            <a:endCxn id="29" idx="0"/>
          </p:cNvCxnSpPr>
          <p:nvPr/>
        </p:nvCxnSpPr>
        <p:spPr>
          <a:xfrm>
            <a:off x="6547425" y="1759936"/>
            <a:ext cx="8689" cy="62809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5541" y="2308030"/>
            <a:ext cx="11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uctx_set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64287" y="3106331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8" idx="3"/>
            <a:endCxn id="35" idx="7"/>
          </p:cNvCxnSpPr>
          <p:nvPr/>
        </p:nvCxnSpPr>
        <p:spPr>
          <a:xfrm flipH="1">
            <a:off x="4681737" y="1339017"/>
            <a:ext cx="661899" cy="180462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03879" y="3809628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4"/>
            <a:endCxn id="40" idx="0"/>
          </p:cNvCxnSpPr>
          <p:nvPr/>
        </p:nvCxnSpPr>
        <p:spPr>
          <a:xfrm flipH="1">
            <a:off x="4931258" y="1376325"/>
            <a:ext cx="502449" cy="243330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5866" y="3887023"/>
            <a:ext cx="11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pt_resv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83221" y="3351992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cid_get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125307" y="5212462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05000" y="4240240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0" idx="5"/>
            <a:endCxn id="48" idx="1"/>
          </p:cNvCxnSpPr>
          <p:nvPr/>
        </p:nvCxnSpPr>
        <p:spPr>
          <a:xfrm>
            <a:off x="5021329" y="4027078"/>
            <a:ext cx="1620979" cy="2504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62905" y="4172491"/>
            <a:ext cx="12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pt_insert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607335" y="4726880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8" idx="4"/>
            <a:endCxn id="57" idx="0"/>
          </p:cNvCxnSpPr>
          <p:nvPr/>
        </p:nvCxnSpPr>
        <p:spPr>
          <a:xfrm>
            <a:off x="6732379" y="4494998"/>
            <a:ext cx="2335" cy="23188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04439" y="4638537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pte_set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0" idx="4"/>
            <a:endCxn id="47" idx="0"/>
          </p:cNvCxnSpPr>
          <p:nvPr/>
        </p:nvCxnSpPr>
        <p:spPr>
          <a:xfrm>
            <a:off x="4931258" y="4064386"/>
            <a:ext cx="321428" cy="114807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35473" y="5114821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palloc</a:t>
            </a:r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 rot="16200000" flipH="1">
            <a:off x="1667013" y="2809736"/>
            <a:ext cx="5549291" cy="1652783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-529388" y="6278088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PreInit</a:t>
            </a:r>
            <a:endParaRPr lang="en-US" sz="2000" dirty="0"/>
          </a:p>
        </p:txBody>
      </p:sp>
      <p:sp>
        <p:nvSpPr>
          <p:cNvPr id="70" name="Oval 69"/>
          <p:cNvSpPr/>
          <p:nvPr/>
        </p:nvSpPr>
        <p:spPr>
          <a:xfrm>
            <a:off x="3551766" y="6410769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474584" y="5651734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17959" y="5637623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20046" y="1505178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47" idx="3"/>
            <a:endCxn id="71" idx="7"/>
          </p:cNvCxnSpPr>
          <p:nvPr/>
        </p:nvCxnSpPr>
        <p:spPr>
          <a:xfrm flipH="1">
            <a:off x="4692034" y="5429912"/>
            <a:ext cx="470581" cy="25913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5"/>
            <a:endCxn id="72" idx="1"/>
          </p:cNvCxnSpPr>
          <p:nvPr/>
        </p:nvCxnSpPr>
        <p:spPr>
          <a:xfrm>
            <a:off x="5342757" y="5429912"/>
            <a:ext cx="512510" cy="24501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95801" y="557243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at_get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54943" y="5575556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at_set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823128" y="632903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cr2_get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1099457" y="6396186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rot="16200000" flipH="1">
            <a:off x="-248710" y="3633798"/>
            <a:ext cx="4259401" cy="129454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35066" y="6318805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ikern_set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" idx="4"/>
            <a:endCxn id="117" idx="0"/>
          </p:cNvCxnSpPr>
          <p:nvPr/>
        </p:nvCxnSpPr>
        <p:spPr>
          <a:xfrm>
            <a:off x="2614041" y="2188713"/>
            <a:ext cx="8291" cy="24517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69641" y="1842999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proc_exit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208502" y="4705758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5400000">
            <a:off x="1731437" y="3117523"/>
            <a:ext cx="2575509" cy="643208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86662" y="1933955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00488" y="4594422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pmi_set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7914656" y="2371560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16" idx="5"/>
            <a:endCxn id="128" idx="0"/>
          </p:cNvCxnSpPr>
          <p:nvPr/>
        </p:nvCxnSpPr>
        <p:spPr>
          <a:xfrm>
            <a:off x="7885123" y="2151372"/>
            <a:ext cx="156912" cy="2201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567614" y="2915554"/>
            <a:ext cx="157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restore_uctx</a:t>
            </a:r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rot="10800000">
            <a:off x="4729342" y="2151366"/>
            <a:ext cx="3009336" cy="1094190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0800000">
            <a:off x="3340792" y="2188680"/>
            <a:ext cx="4397883" cy="2538200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rot="10800000">
            <a:off x="1233717" y="2641363"/>
            <a:ext cx="6819332" cy="376940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402085" y="6396186"/>
            <a:ext cx="254758" cy="2547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22" idx="4"/>
            <a:endCxn id="138" idx="0"/>
          </p:cNvCxnSpPr>
          <p:nvPr/>
        </p:nvCxnSpPr>
        <p:spPr>
          <a:xfrm flipH="1">
            <a:off x="2529464" y="4960516"/>
            <a:ext cx="806417" cy="14356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582399" y="6320307"/>
            <a:ext cx="9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cr3_set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0459" y="606723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94953" y="2433890"/>
            <a:ext cx="254758" cy="254758"/>
          </a:xfrm>
          <a:prstGeom prst="ellipse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-529388" y="5283763"/>
            <a:ext cx="185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Physical </a:t>
            </a:r>
            <a:r>
              <a:rPr lang="en-US" sz="2000" dirty="0" err="1" smtClean="0"/>
              <a:t>Mem</a:t>
            </a:r>
            <a:endParaRPr lang="en-US" sz="2000" dirty="0" smtClean="0"/>
          </a:p>
          <a:p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-529388" y="4027078"/>
            <a:ext cx="185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Virtual </a:t>
            </a:r>
            <a:r>
              <a:rPr lang="en-US" sz="2000" dirty="0" err="1" smtClean="0"/>
              <a:t>Mem</a:t>
            </a:r>
            <a:endParaRPr lang="en-US" sz="2000" dirty="0" smtClean="0"/>
          </a:p>
          <a:p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-529388" y="2974957"/>
            <a:ext cx="185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Thread</a:t>
            </a:r>
          </a:p>
          <a:p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-529388" y="2017617"/>
            <a:ext cx="185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</a:t>
            </a:r>
          </a:p>
          <a:p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-529388" y="833836"/>
            <a:ext cx="185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System Call</a:t>
            </a:r>
          </a:p>
          <a:p>
            <a:r>
              <a:rPr lang="en-US" sz="2000" dirty="0" smtClean="0"/>
              <a:t>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78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64</Words>
  <Application>Microsoft Macintosh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62</cp:revision>
  <dcterms:created xsi:type="dcterms:W3CDTF">2014-05-01T06:42:44Z</dcterms:created>
  <dcterms:modified xsi:type="dcterms:W3CDTF">2015-08-05T20:51:08Z</dcterms:modified>
</cp:coreProperties>
</file>