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>
        <p:scale>
          <a:sx n="108" d="100"/>
          <a:sy n="108" d="100"/>
        </p:scale>
        <p:origin x="7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2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41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48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65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37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5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92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3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2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2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6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3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1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D8492C-3A9E-6D42-AA7B-A3D8F0CA9584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7272B8-5ED1-7645-B5CB-24EFB89C3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0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file:///Users/xixibaobao/Desktop/study/Semester%201/Big%20Data/Analysis-3/Analysis-3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file:///Users/xixibaobao/Desktop/study/Big%20Data/Analysis-3/Analysis-3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1BE8-130E-9548-B042-A11134D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Flight delay Analysis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34151-23CD-4B4C-AD75-7FA5F8241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Big Data analysis-3 (</a:t>
            </a:r>
            <a:r>
              <a:rPr kumimoji="1" lang="en-US" altLang="zh-CN" dirty="0">
                <a:hlinkClick r:id="rId4"/>
              </a:rPr>
              <a:t>dashboard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Rongjia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jing</a:t>
            </a:r>
            <a:endParaRPr kumimoji="1" lang="zh-CN" altLang="en-US" dirty="0"/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38D9CECA-74D5-DE41-9A6C-030E5DC385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0A4FC8-9906-8A44-BADA-F0E77B7A74C4}"/>
              </a:ext>
            </a:extLst>
          </p:cNvPr>
          <p:cNvSpPr/>
          <p:nvPr/>
        </p:nvSpPr>
        <p:spPr>
          <a:xfrm>
            <a:off x="1258783" y="5638800"/>
            <a:ext cx="6282047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file:///Users/xixibaobao/Desktop/study/Semester%201/Big%20Data/Analysis-3/Analysis-3.html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2"/>
    </mc:Choice>
    <mc:Fallback xmlns="">
      <p:transition spd="slow" advTm="16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 descr="社交网站的手机截图&#10;&#10;描述已自动生成">
            <a:extLst>
              <a:ext uri="{FF2B5EF4-FFF2-40B4-BE49-F238E27FC236}">
                <a16:creationId xmlns:a16="http://schemas.microsoft.com/office/drawing/2014/main" id="{5CF9BF2F-BCDB-4B41-945C-C2D4559D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15986" y="1118853"/>
            <a:ext cx="9312430" cy="4842463"/>
          </a:xfrm>
          <a:prstGeom prst="rect">
            <a:avLst/>
          </a:prstGeom>
        </p:spPr>
      </p:pic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86FCC541-A7B2-504F-9957-1F37965ECB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56"/>
    </mc:Choice>
    <mc:Fallback xmlns="">
      <p:transition spd="slow" advTm="66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6469E931-09B0-E04D-BFEC-C5CB2E0A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3" y="819289"/>
            <a:ext cx="2942210" cy="10202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Scatter</a:t>
            </a:r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en-US" altLang="zh-CN" dirty="0">
                <a:solidFill>
                  <a:schemeClr val="bg1"/>
                </a:solidFill>
              </a:rPr>
              <a:t>Plot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Content Placeholder 19">
            <a:extLst>
              <a:ext uri="{FF2B5EF4-FFF2-40B4-BE49-F238E27FC236}">
                <a16:creationId xmlns:a16="http://schemas.microsoft.com/office/drawing/2014/main" id="{9466C992-8165-2044-8A33-B721FE6561DC}"/>
              </a:ext>
            </a:extLst>
          </p:cNvPr>
          <p:cNvSpPr txBox="1">
            <a:spLocks/>
          </p:cNvSpPr>
          <p:nvPr/>
        </p:nvSpPr>
        <p:spPr>
          <a:xfrm>
            <a:off x="727011" y="2015344"/>
            <a:ext cx="179946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Relation of Departure time 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departure delay time.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delay start at 5 a.m. and become worst in the late afternoon (17-19:00).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内容占位符 12" descr="图片包含 游戏机&#10;&#10;描述已自动生成">
            <a:extLst>
              <a:ext uri="{FF2B5EF4-FFF2-40B4-BE49-F238E27FC236}">
                <a16:creationId xmlns:a16="http://schemas.microsoft.com/office/drawing/2014/main" id="{AECB3B46-67B5-E649-968E-8C6972C7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3140" y="1105610"/>
            <a:ext cx="9113295" cy="4933101"/>
          </a:xfrm>
        </p:spPr>
      </p:pic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58CF3F68-28C8-7A47-ADC2-F30FB79027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8"/>
    </mc:Choice>
    <mc:Fallback xmlns="">
      <p:transition spd="slow" advTm="45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18A134C1-8C22-4946-B279-9DC2CDD0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1064133"/>
            <a:ext cx="6391533" cy="47297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DA69649-8E7D-4DD6-99F7-B48E0D2F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According to the bar chart, we can see the exact number of departure delay </a:t>
            </a:r>
            <a:r>
              <a:rPr lang="en-US" altLang="zh-CN" dirty="0" err="1">
                <a:solidFill>
                  <a:schemeClr val="tx1"/>
                </a:solidFill>
              </a:rPr>
              <a:t>vivdly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Texas has 1204 times of longtime departure delays, and Illinois has 1062, California has 961 times.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4B07388-91E7-4444-AF50-9D439F1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Bar Chart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F59836E1-79B7-AF49-B347-983288652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5497"/>
    </mc:Choice>
    <mc:Fallback xmlns="">
      <p:transition spd="slow" advTm="45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CFABE2D-DA32-4604-8AAC-A1EAD559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Then, a pie chart is drawn to show how do these states’ departure delay times occupy the whole </a:t>
            </a:r>
            <a:r>
              <a:rPr lang="en-US" altLang="zh-CN" dirty="0">
                <a:solidFill>
                  <a:schemeClr val="tx1"/>
                </a:solidFill>
              </a:rPr>
              <a:t>18040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times.</a:t>
            </a:r>
          </a:p>
          <a:p>
            <a:r>
              <a:rPr lang="en-US" dirty="0">
                <a:solidFill>
                  <a:schemeClr val="tx1"/>
                </a:solidFill>
              </a:rPr>
              <a:t>We can see 3 quarters of departure delay is occupied by top 4 states: Texas, California, Illinois and Georgia.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76E3451-F3D1-6E42-AABC-CA681AA3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Pie Chart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图片 6" descr="图片包含 游戏机, 光盘&#10;&#10;描述已自动生成">
            <a:extLst>
              <a:ext uri="{FF2B5EF4-FFF2-40B4-BE49-F238E27FC236}">
                <a16:creationId xmlns:a16="http://schemas.microsoft.com/office/drawing/2014/main" id="{BFD0765A-C64F-2142-B4BF-FD6A76294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2"/>
          <a:stretch/>
        </p:blipFill>
        <p:spPr>
          <a:xfrm>
            <a:off x="4952166" y="1160733"/>
            <a:ext cx="6591507" cy="4654350"/>
          </a:xfrm>
          <a:prstGeom prst="rect">
            <a:avLst/>
          </a:prstGeom>
        </p:spPr>
      </p:pic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25BBE36D-C8EC-D14F-869F-1A7EB398FD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4600"/>
    </mc:Choice>
    <mc:Fallback xmlns="">
      <p:transition spd="slow" advTm="34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内容占位符 4" descr="蓝色的地图&#10;&#10;描述已自动生成">
            <a:extLst>
              <a:ext uri="{FF2B5EF4-FFF2-40B4-BE49-F238E27FC236}">
                <a16:creationId xmlns:a16="http://schemas.microsoft.com/office/drawing/2014/main" id="{F59A30DE-B434-CB41-9297-7D17AD3DB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6" r="16975" b="-2"/>
          <a:stretch/>
        </p:blipFill>
        <p:spPr>
          <a:xfrm>
            <a:off x="5068850" y="952090"/>
            <a:ext cx="6699815" cy="55037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BE127F-D2C1-CE4B-8542-71043C4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6C9D3-BCE4-493D-AECC-C7DEEDBB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According to the map, we can get to know the difference of longtime departure delay issue among US Geographically. </a:t>
            </a:r>
          </a:p>
          <a:p>
            <a:r>
              <a:rPr lang="en-US" dirty="0">
                <a:solidFill>
                  <a:schemeClr val="tx1"/>
                </a:solidFill>
              </a:rPr>
              <a:t>Texas has 1204 times of longtime departure delays, and Illinois has 1062, California has 961 times.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5789FE8F-D866-3149-9280-17A6558883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3154"/>
    </mc:Choice>
    <mc:Fallback xmlns="">
      <p:transition spd="slow" advTm="43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7542BF-F26D-8244-8D40-3A4594F9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Box Plot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8CBBC-382D-7D47-9F2B-8FBE96844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79" r="1" b="182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83237-4315-7D48-A5EF-C2C3055F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the boxplot, we can see the dispersion degree of departure delay time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among different carriers.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Apart from AS, FL, HA which have a small number of  delay time, others has big difference in delay time and may not be a good choice. 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6D305479-E4FD-7540-9575-A0CE681D04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5357"/>
    </mc:Choice>
    <mc:Fallback xmlns="">
      <p:transition spd="slow" advTm="45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244</Words>
  <Application>Microsoft Macintosh PowerPoint</Application>
  <PresentationFormat>Widescreen</PresentationFormat>
  <Paragraphs>19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离子会议室</vt:lpstr>
      <vt:lpstr>Flight delay Analysis </vt:lpstr>
      <vt:lpstr>PowerPoint Presentation</vt:lpstr>
      <vt:lpstr>Scatter Plot </vt:lpstr>
      <vt:lpstr>Bar Chart </vt:lpstr>
      <vt:lpstr>Pie Chart </vt:lpstr>
      <vt:lpstr>Map </vt:lpstr>
      <vt:lpstr>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</dc:title>
  <dc:creator>odej</dc:creator>
  <cp:lastModifiedBy>RongjiaJing</cp:lastModifiedBy>
  <cp:revision>5</cp:revision>
  <dcterms:created xsi:type="dcterms:W3CDTF">2019-12-03T07:02:50Z</dcterms:created>
  <dcterms:modified xsi:type="dcterms:W3CDTF">2020-06-28T08:51:59Z</dcterms:modified>
</cp:coreProperties>
</file>