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5" r:id="rId7"/>
    <p:sldId id="260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Locations to Open Two New Chain Restaurants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Rong Ma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Instruduction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Restraunt: “Sunney Lantern”</a:t>
            </a:r>
            <a:endParaRPr lang="en-US"/>
          </a:p>
          <a:p>
            <a:r>
              <a:rPr lang="en-US"/>
              <a:t>City: Coventry, RI</a:t>
            </a:r>
            <a:endParaRPr lang="en-US"/>
          </a:p>
          <a:p>
            <a:r>
              <a:rPr lang="en-US"/>
              <a:t>Interest: Stakeholder</a:t>
            </a:r>
            <a:endParaRPr lang="en-US"/>
          </a:p>
          <a:p>
            <a:r>
              <a:rPr lang="en-US"/>
              <a:t>Two more cities in Rhode Island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Coventry: 41.68,	-71.66</a:t>
            </a:r>
            <a:endParaRPr lang="en-US"/>
          </a:p>
          <a:p>
            <a:r>
              <a:rPr lang="en-US"/>
              <a:t>Coordinate for all cities in Rhode Island</a:t>
            </a:r>
            <a:endParaRPr lang="en-US"/>
          </a:p>
          <a:p>
            <a:r>
              <a:rPr lang="en-US"/>
              <a:t>Foursquare explor neighborhood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Download packages</a:t>
            </a:r>
            <a:endParaRPr lang="en-US"/>
          </a:p>
          <a:p>
            <a:r>
              <a:rPr lang="en-US"/>
              <a:t>Data Cleaning</a:t>
            </a:r>
            <a:endParaRPr lang="en-US"/>
          </a:p>
          <a:p>
            <a:r>
              <a:rPr lang="en-US"/>
              <a:t>Map of Rhode Island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22757" t="12070" b="6103"/>
          <a:stretch>
            <a:fillRect/>
          </a:stretch>
        </p:blipFill>
        <p:spPr>
          <a:xfrm>
            <a:off x="5329555" y="109220"/>
            <a:ext cx="4915535" cy="2928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27146" t="27367" r="25718" b="11280"/>
          <a:stretch>
            <a:fillRect/>
          </a:stretch>
        </p:blipFill>
        <p:spPr>
          <a:xfrm>
            <a:off x="6309360" y="2729230"/>
            <a:ext cx="5044440" cy="3693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Obtain the neighborhood information</a:t>
            </a:r>
            <a:endParaRPr lang="en-US"/>
          </a:p>
          <a:p>
            <a:r>
              <a:rPr lang="en-US"/>
              <a:t>K-cluster</a:t>
            </a:r>
            <a:endParaRPr lang="en-US"/>
          </a:p>
          <a:p>
            <a:r>
              <a:rPr lang="en-US"/>
              <a:t>Map cluster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24533" t="30300" r="228" b="6859"/>
          <a:stretch>
            <a:fillRect/>
          </a:stretch>
        </p:blipFill>
        <p:spPr>
          <a:xfrm>
            <a:off x="3660140" y="2513330"/>
            <a:ext cx="8179435" cy="3843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Neighborhood were mapped to the state of Rhode Island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1" descr="map1"/>
          <p:cNvPicPr>
            <a:picLocks noChangeAspect="1"/>
          </p:cNvPicPr>
          <p:nvPr>
            <p:ph sz="half" idx="2"/>
          </p:nvPr>
        </p:nvPicPr>
        <p:blipFill>
          <a:blip r:embed="rId1"/>
          <a:srcRect l="19096" t="22375" r="1157" b="11059"/>
          <a:stretch>
            <a:fillRect/>
          </a:stretch>
        </p:blipFill>
        <p:spPr>
          <a:xfrm>
            <a:off x="2291715" y="2247900"/>
            <a:ext cx="7607935" cy="4279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85780" cy="4351655"/>
          </a:xfrm>
        </p:spPr>
        <p:txBody>
          <a:bodyPr/>
          <a:p>
            <a:r>
              <a:rPr lang="en-US"/>
              <a:t>Rhode Island were laeled with cluster labels</a:t>
            </a:r>
            <a:endParaRPr lang="en-US"/>
          </a:p>
        </p:txBody>
      </p:sp>
      <p:pic>
        <p:nvPicPr>
          <p:cNvPr id="5" name="Picture 2" descr="map4"/>
          <p:cNvPicPr>
            <a:picLocks noChangeAspect="1"/>
          </p:cNvPicPr>
          <p:nvPr>
            <p:ph sz="half" idx="2"/>
          </p:nvPr>
        </p:nvPicPr>
        <p:blipFill>
          <a:blip r:embed="rId1"/>
          <a:srcRect l="19675" t="23403" r="3038" b="10802"/>
          <a:stretch>
            <a:fillRect/>
          </a:stretch>
        </p:blipFill>
        <p:spPr>
          <a:xfrm>
            <a:off x="2393315" y="2395855"/>
            <a:ext cx="7575550" cy="4261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85780" cy="4351655"/>
          </a:xfrm>
        </p:spPr>
        <p:txBody>
          <a:bodyPr/>
          <a:p>
            <a:r>
              <a:rPr lang="en-US">
                <a:sym typeface="+mn-ea"/>
              </a:rPr>
              <a:t>Clusters of cities in RI</a:t>
            </a:r>
            <a:endParaRPr lang="en-US"/>
          </a:p>
          <a:p>
            <a:endParaRPr lang="en-US"/>
          </a:p>
        </p:txBody>
      </p:sp>
      <p:pic>
        <p:nvPicPr>
          <p:cNvPr id="6" name="Picture Placeholder 4" descr="map5"/>
          <p:cNvPicPr>
            <a:picLocks noChangeAspect="1"/>
          </p:cNvPicPr>
          <p:nvPr>
            <p:ph sz="half" idx="2"/>
          </p:nvPr>
        </p:nvPicPr>
        <p:blipFill>
          <a:blip r:embed="rId1"/>
          <a:srcRect l="17310" t="10984" r="1716" b="11887"/>
          <a:stretch>
            <a:fillRect/>
          </a:stretch>
        </p:blipFill>
        <p:spPr>
          <a:xfrm>
            <a:off x="1905000" y="2306320"/>
            <a:ext cx="7771130" cy="4371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Discussion and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96295" cy="4351655"/>
          </a:xfrm>
        </p:spPr>
        <p:txBody>
          <a:bodyPr/>
          <a:p>
            <a:r>
              <a:rPr lang="en-US"/>
              <a:t>The two cities fall in the same cluster as Coventry are Woonsocket and Johnston</a:t>
            </a:r>
            <a:endParaRPr lang="en-US"/>
          </a:p>
          <a:p>
            <a:r>
              <a:rPr lang="en-US"/>
              <a:t>These two cities are recommodated to stakeholders of “Sunny Lantern” for the locations to open new chain restraunt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Presentation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Methodology</vt:lpstr>
      <vt:lpstr>PowerPoint 演示文稿</vt:lpstr>
      <vt:lpstr>PowerPoint 演示文稿</vt:lpstr>
      <vt:lpstr>Result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Locations to Open Two New Chain Restaurants</dc:title>
  <dc:creator/>
  <cp:lastModifiedBy>awars</cp:lastModifiedBy>
  <cp:revision>5</cp:revision>
  <dcterms:created xsi:type="dcterms:W3CDTF">2019-05-25T18:47:15Z</dcterms:created>
  <dcterms:modified xsi:type="dcterms:W3CDTF">2019-05-25T18:57:03Z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