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2"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00" autoAdjust="0"/>
    <p:restoredTop sz="94660"/>
  </p:normalViewPr>
  <p:slideViewPr>
    <p:cSldViewPr>
      <p:cViewPr>
        <p:scale>
          <a:sx n="66" d="100"/>
          <a:sy n="66" d="100"/>
        </p:scale>
        <p:origin x="-1632" y="-1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86613DA-E275-4FDE-A66B-1851F11B8DD4}" type="datetimeFigureOut">
              <a:rPr lang="en-IN" smtClean="0"/>
              <a:t>15-05-2013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FAC5FE-D18B-4116-85B9-377930C324D1}" type="slidenum">
              <a:rPr lang="en-IN" smtClean="0"/>
              <a:t>‹#›</a:t>
            </a:fld>
            <a:endParaRPr lang="en-IN"/>
          </a:p>
        </p:txBody>
      </p:sp>
    </p:spTree>
    <p:extLst>
      <p:ext uri="{BB962C8B-B14F-4D97-AF65-F5344CB8AC3E}">
        <p14:creationId xmlns:p14="http://schemas.microsoft.com/office/powerpoint/2010/main" val="2095641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86613DA-E275-4FDE-A66B-1851F11B8DD4}" type="datetimeFigureOut">
              <a:rPr lang="en-IN" smtClean="0"/>
              <a:t>15-05-2013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FAC5FE-D18B-4116-85B9-377930C324D1}" type="slidenum">
              <a:rPr lang="en-IN" smtClean="0"/>
              <a:t>‹#›</a:t>
            </a:fld>
            <a:endParaRPr lang="en-IN"/>
          </a:p>
        </p:txBody>
      </p:sp>
    </p:spTree>
    <p:extLst>
      <p:ext uri="{BB962C8B-B14F-4D97-AF65-F5344CB8AC3E}">
        <p14:creationId xmlns:p14="http://schemas.microsoft.com/office/powerpoint/2010/main" val="1487526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86613DA-E275-4FDE-A66B-1851F11B8DD4}" type="datetimeFigureOut">
              <a:rPr lang="en-IN" smtClean="0"/>
              <a:t>15-05-2013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FAC5FE-D18B-4116-85B9-377930C324D1}" type="slidenum">
              <a:rPr lang="en-IN" smtClean="0"/>
              <a:t>‹#›</a:t>
            </a:fld>
            <a:endParaRPr lang="en-IN"/>
          </a:p>
        </p:txBody>
      </p:sp>
    </p:spTree>
    <p:extLst>
      <p:ext uri="{BB962C8B-B14F-4D97-AF65-F5344CB8AC3E}">
        <p14:creationId xmlns:p14="http://schemas.microsoft.com/office/powerpoint/2010/main" val="280568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86613DA-E275-4FDE-A66B-1851F11B8DD4}" type="datetimeFigureOut">
              <a:rPr lang="en-IN" smtClean="0"/>
              <a:t>15-05-2013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FAC5FE-D18B-4116-85B9-377930C324D1}" type="slidenum">
              <a:rPr lang="en-IN" smtClean="0"/>
              <a:t>‹#›</a:t>
            </a:fld>
            <a:endParaRPr lang="en-IN"/>
          </a:p>
        </p:txBody>
      </p:sp>
    </p:spTree>
    <p:extLst>
      <p:ext uri="{BB962C8B-B14F-4D97-AF65-F5344CB8AC3E}">
        <p14:creationId xmlns:p14="http://schemas.microsoft.com/office/powerpoint/2010/main" val="2700637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6613DA-E275-4FDE-A66B-1851F11B8DD4}" type="datetimeFigureOut">
              <a:rPr lang="en-IN" smtClean="0"/>
              <a:t>15-05-2013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FAC5FE-D18B-4116-85B9-377930C324D1}" type="slidenum">
              <a:rPr lang="en-IN" smtClean="0"/>
              <a:t>‹#›</a:t>
            </a:fld>
            <a:endParaRPr lang="en-IN"/>
          </a:p>
        </p:txBody>
      </p:sp>
    </p:spTree>
    <p:extLst>
      <p:ext uri="{BB962C8B-B14F-4D97-AF65-F5344CB8AC3E}">
        <p14:creationId xmlns:p14="http://schemas.microsoft.com/office/powerpoint/2010/main" val="4036588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86613DA-E275-4FDE-A66B-1851F11B8DD4}" type="datetimeFigureOut">
              <a:rPr lang="en-IN" smtClean="0"/>
              <a:t>15-05-2013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FAC5FE-D18B-4116-85B9-377930C324D1}" type="slidenum">
              <a:rPr lang="en-IN" smtClean="0"/>
              <a:t>‹#›</a:t>
            </a:fld>
            <a:endParaRPr lang="en-IN"/>
          </a:p>
        </p:txBody>
      </p:sp>
    </p:spTree>
    <p:extLst>
      <p:ext uri="{BB962C8B-B14F-4D97-AF65-F5344CB8AC3E}">
        <p14:creationId xmlns:p14="http://schemas.microsoft.com/office/powerpoint/2010/main" val="3775570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86613DA-E275-4FDE-A66B-1851F11B8DD4}" type="datetimeFigureOut">
              <a:rPr lang="en-IN" smtClean="0"/>
              <a:t>15-05-2013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0FAC5FE-D18B-4116-85B9-377930C324D1}" type="slidenum">
              <a:rPr lang="en-IN" smtClean="0"/>
              <a:t>‹#›</a:t>
            </a:fld>
            <a:endParaRPr lang="en-IN"/>
          </a:p>
        </p:txBody>
      </p:sp>
    </p:spTree>
    <p:extLst>
      <p:ext uri="{BB962C8B-B14F-4D97-AF65-F5344CB8AC3E}">
        <p14:creationId xmlns:p14="http://schemas.microsoft.com/office/powerpoint/2010/main" val="3716530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86613DA-E275-4FDE-A66B-1851F11B8DD4}" type="datetimeFigureOut">
              <a:rPr lang="en-IN" smtClean="0"/>
              <a:t>15-05-2013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FAC5FE-D18B-4116-85B9-377930C324D1}" type="slidenum">
              <a:rPr lang="en-IN" smtClean="0"/>
              <a:t>‹#›</a:t>
            </a:fld>
            <a:endParaRPr lang="en-IN"/>
          </a:p>
        </p:txBody>
      </p:sp>
    </p:spTree>
    <p:extLst>
      <p:ext uri="{BB962C8B-B14F-4D97-AF65-F5344CB8AC3E}">
        <p14:creationId xmlns:p14="http://schemas.microsoft.com/office/powerpoint/2010/main" val="1737548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6613DA-E275-4FDE-A66B-1851F11B8DD4}" type="datetimeFigureOut">
              <a:rPr lang="en-IN" smtClean="0"/>
              <a:t>15-05-2013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0FAC5FE-D18B-4116-85B9-377930C324D1}" type="slidenum">
              <a:rPr lang="en-IN" smtClean="0"/>
              <a:t>‹#›</a:t>
            </a:fld>
            <a:endParaRPr lang="en-IN"/>
          </a:p>
        </p:txBody>
      </p:sp>
    </p:spTree>
    <p:extLst>
      <p:ext uri="{BB962C8B-B14F-4D97-AF65-F5344CB8AC3E}">
        <p14:creationId xmlns:p14="http://schemas.microsoft.com/office/powerpoint/2010/main" val="1632346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6613DA-E275-4FDE-A66B-1851F11B8DD4}" type="datetimeFigureOut">
              <a:rPr lang="en-IN" smtClean="0"/>
              <a:t>15-05-2013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FAC5FE-D18B-4116-85B9-377930C324D1}" type="slidenum">
              <a:rPr lang="en-IN" smtClean="0"/>
              <a:t>‹#›</a:t>
            </a:fld>
            <a:endParaRPr lang="en-IN"/>
          </a:p>
        </p:txBody>
      </p:sp>
    </p:spTree>
    <p:extLst>
      <p:ext uri="{BB962C8B-B14F-4D97-AF65-F5344CB8AC3E}">
        <p14:creationId xmlns:p14="http://schemas.microsoft.com/office/powerpoint/2010/main" val="3962803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6613DA-E275-4FDE-A66B-1851F11B8DD4}" type="datetimeFigureOut">
              <a:rPr lang="en-IN" smtClean="0"/>
              <a:t>15-05-2013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FAC5FE-D18B-4116-85B9-377930C324D1}" type="slidenum">
              <a:rPr lang="en-IN" smtClean="0"/>
              <a:t>‹#›</a:t>
            </a:fld>
            <a:endParaRPr lang="en-IN"/>
          </a:p>
        </p:txBody>
      </p:sp>
    </p:spTree>
    <p:extLst>
      <p:ext uri="{BB962C8B-B14F-4D97-AF65-F5344CB8AC3E}">
        <p14:creationId xmlns:p14="http://schemas.microsoft.com/office/powerpoint/2010/main" val="1170110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6613DA-E275-4FDE-A66B-1851F11B8DD4}" type="datetimeFigureOut">
              <a:rPr lang="en-IN" smtClean="0"/>
              <a:t>15-05-2013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FAC5FE-D18B-4116-85B9-377930C324D1}" type="slidenum">
              <a:rPr lang="en-IN" smtClean="0"/>
              <a:t>‹#›</a:t>
            </a:fld>
            <a:endParaRPr lang="en-IN"/>
          </a:p>
        </p:txBody>
      </p:sp>
    </p:spTree>
    <p:extLst>
      <p:ext uri="{BB962C8B-B14F-4D97-AF65-F5344CB8AC3E}">
        <p14:creationId xmlns:p14="http://schemas.microsoft.com/office/powerpoint/2010/main" val="24238648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www.stack.nl/~dimitri/doxygen/manual/index.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ftp.stack.nl/pub/users/dimitri/doxygen-1.8.3.1-setup.ex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Doxygen</a:t>
            </a:r>
            <a:endParaRPr lang="en-IN" dirty="0"/>
          </a:p>
        </p:txBody>
      </p:sp>
      <p:sp>
        <p:nvSpPr>
          <p:cNvPr id="3" name="Subtitle 2"/>
          <p:cNvSpPr>
            <a:spLocks noGrp="1"/>
          </p:cNvSpPr>
          <p:nvPr>
            <p:ph type="subTitle" idx="1"/>
          </p:nvPr>
        </p:nvSpPr>
        <p:spPr>
          <a:xfrm>
            <a:off x="6087616" y="6066865"/>
            <a:ext cx="3056384" cy="769640"/>
          </a:xfrm>
        </p:spPr>
        <p:txBody>
          <a:bodyPr/>
          <a:lstStyle/>
          <a:p>
            <a:r>
              <a:rPr lang="en-IN" dirty="0" smtClean="0"/>
              <a:t>Rohan Gupta</a:t>
            </a:r>
            <a:endParaRPr lang="en-IN" dirty="0"/>
          </a:p>
        </p:txBody>
      </p:sp>
    </p:spTree>
    <p:extLst>
      <p:ext uri="{BB962C8B-B14F-4D97-AF65-F5344CB8AC3E}">
        <p14:creationId xmlns:p14="http://schemas.microsoft.com/office/powerpoint/2010/main" val="1269936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Documenting sources</a:t>
            </a:r>
            <a:endParaRPr lang="en-IN" dirty="0"/>
          </a:p>
        </p:txBody>
      </p:sp>
      <p:sp>
        <p:nvSpPr>
          <p:cNvPr id="3" name="Content Placeholder 2"/>
          <p:cNvSpPr>
            <a:spLocks noGrp="1"/>
          </p:cNvSpPr>
          <p:nvPr>
            <p:ph idx="1"/>
          </p:nvPr>
        </p:nvSpPr>
        <p:spPr/>
        <p:txBody>
          <a:bodyPr>
            <a:normAutofit/>
          </a:bodyPr>
          <a:lstStyle/>
          <a:p>
            <a:r>
              <a:rPr lang="en-IN" dirty="0" smtClean="0"/>
              <a:t>Can be done in two ways:</a:t>
            </a:r>
          </a:p>
          <a:p>
            <a:pPr lvl="1"/>
            <a:r>
              <a:rPr lang="en-IN" dirty="0" smtClean="0"/>
              <a:t>Place a special documentation block in front of the declaration or definition of the member, class or namespace.For file, class and namespace members it is also allowed to place the documentation directly after member.</a:t>
            </a:r>
          </a:p>
          <a:p>
            <a:pPr lvl="1"/>
            <a:r>
              <a:rPr lang="en-IN" dirty="0"/>
              <a:t>Place a special documentation block somewhere else (another file or another location) and put a </a:t>
            </a:r>
            <a:r>
              <a:rPr lang="en-IN" dirty="0" smtClean="0"/>
              <a:t>structural command </a:t>
            </a:r>
            <a:r>
              <a:rPr lang="en-IN" dirty="0"/>
              <a:t>in the documentation block.</a:t>
            </a:r>
          </a:p>
        </p:txBody>
      </p:sp>
    </p:spTree>
    <p:extLst>
      <p:ext uri="{BB962C8B-B14F-4D97-AF65-F5344CB8AC3E}">
        <p14:creationId xmlns:p14="http://schemas.microsoft.com/office/powerpoint/2010/main" val="2698402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sp>
        <p:nvSpPr>
          <p:cNvPr id="3" name="Content Placeholder 2"/>
          <p:cNvSpPr>
            <a:spLocks noGrp="1"/>
          </p:cNvSpPr>
          <p:nvPr>
            <p:ph idx="1"/>
          </p:nvPr>
        </p:nvSpPr>
        <p:spPr/>
        <p:txBody>
          <a:bodyPr/>
          <a:lstStyle/>
          <a:p>
            <a:r>
              <a:rPr lang="en-IN" dirty="0"/>
              <a:t>The advantage of the first option is that you do not have to repeat the name of the entity</a:t>
            </a:r>
            <a:r>
              <a:rPr lang="en-IN" dirty="0" smtClean="0"/>
              <a:t>.</a:t>
            </a:r>
          </a:p>
          <a:p>
            <a:r>
              <a:rPr lang="en-IN" dirty="0"/>
              <a:t>Files can only be documented using the second option, since there is no way to put a documentation block </a:t>
            </a:r>
            <a:r>
              <a:rPr lang="en-IN" dirty="0" smtClean="0"/>
              <a:t>before a </a:t>
            </a:r>
            <a:r>
              <a:rPr lang="en-IN" dirty="0"/>
              <a:t>file</a:t>
            </a:r>
            <a:r>
              <a:rPr lang="en-IN" dirty="0" smtClean="0"/>
              <a:t>.</a:t>
            </a:r>
          </a:p>
          <a:p>
            <a:r>
              <a:rPr lang="en-IN" dirty="0" smtClean="0"/>
              <a:t>The text inside a special documentation block is parsed before it is written to the HTML and/or LATEX output files.</a:t>
            </a:r>
            <a:endParaRPr lang="en-IN" dirty="0"/>
          </a:p>
        </p:txBody>
      </p:sp>
    </p:spTree>
    <p:extLst>
      <p:ext uri="{BB962C8B-B14F-4D97-AF65-F5344CB8AC3E}">
        <p14:creationId xmlns:p14="http://schemas.microsoft.com/office/powerpoint/2010/main" val="1046798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Special Comment Blocks</a:t>
            </a:r>
            <a:endParaRPr lang="en-IN" dirty="0"/>
          </a:p>
        </p:txBody>
      </p:sp>
      <p:sp>
        <p:nvSpPr>
          <p:cNvPr id="3" name="Content Placeholder 2"/>
          <p:cNvSpPr>
            <a:spLocks noGrp="1"/>
          </p:cNvSpPr>
          <p:nvPr>
            <p:ph idx="1"/>
          </p:nvPr>
        </p:nvSpPr>
        <p:spPr/>
        <p:txBody>
          <a:bodyPr>
            <a:normAutofit fontScale="92500" lnSpcReduction="20000"/>
          </a:bodyPr>
          <a:lstStyle/>
          <a:p>
            <a:r>
              <a:rPr lang="en-IN" dirty="0"/>
              <a:t>A special comment block is a C or C++ style comment block </a:t>
            </a:r>
            <a:r>
              <a:rPr lang="en-IN" b="1" dirty="0"/>
              <a:t>with some additional markings</a:t>
            </a:r>
            <a:r>
              <a:rPr lang="en-IN" dirty="0"/>
              <a:t>, so doxygen knows </a:t>
            </a:r>
            <a:r>
              <a:rPr lang="en-IN" dirty="0" smtClean="0"/>
              <a:t>it is </a:t>
            </a:r>
            <a:r>
              <a:rPr lang="en-IN" dirty="0"/>
              <a:t>a piece of structured text that needs to end up in the generated documentation</a:t>
            </a:r>
            <a:r>
              <a:rPr lang="en-IN" dirty="0" smtClean="0"/>
              <a:t>.</a:t>
            </a:r>
          </a:p>
          <a:p>
            <a:r>
              <a:rPr lang="en-IN" dirty="0" smtClean="0"/>
              <a:t>For each entity in code there are three types of descriptions, which form documentation for that entity</a:t>
            </a:r>
          </a:p>
          <a:p>
            <a:pPr lvl="1"/>
            <a:r>
              <a:rPr lang="en-IN" b="1" dirty="0" smtClean="0"/>
              <a:t>brief</a:t>
            </a:r>
            <a:r>
              <a:rPr lang="en-IN" dirty="0" smtClean="0"/>
              <a:t> description. (optional)</a:t>
            </a:r>
          </a:p>
          <a:p>
            <a:pPr lvl="1"/>
            <a:r>
              <a:rPr lang="en-IN" b="1" dirty="0" smtClean="0"/>
              <a:t>detailed </a:t>
            </a:r>
            <a:r>
              <a:rPr lang="en-IN" dirty="0" smtClean="0"/>
              <a:t>description. (optional)</a:t>
            </a:r>
          </a:p>
          <a:p>
            <a:pPr lvl="1"/>
            <a:r>
              <a:rPr lang="en-IN" b="1" dirty="0" smtClean="0"/>
              <a:t>body</a:t>
            </a:r>
            <a:r>
              <a:rPr lang="en-IN" dirty="0" smtClean="0"/>
              <a:t> description. (for functions)</a:t>
            </a:r>
            <a:endParaRPr lang="en-IN" dirty="0"/>
          </a:p>
        </p:txBody>
      </p:sp>
    </p:spTree>
    <p:extLst>
      <p:ext uri="{BB962C8B-B14F-4D97-AF65-F5344CB8AC3E}">
        <p14:creationId xmlns:p14="http://schemas.microsoft.com/office/powerpoint/2010/main" val="4149585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Ways to mark comment blocks</a:t>
            </a:r>
            <a:endParaRPr lang="en-IN" dirty="0"/>
          </a:p>
        </p:txBody>
      </p:sp>
      <p:sp>
        <p:nvSpPr>
          <p:cNvPr id="3" name="Content Placeholder 2"/>
          <p:cNvSpPr>
            <a:spLocks noGrp="1"/>
          </p:cNvSpPr>
          <p:nvPr>
            <p:ph idx="1"/>
          </p:nvPr>
        </p:nvSpPr>
        <p:spPr/>
        <p:txBody>
          <a:bodyPr>
            <a:normAutofit fontScale="92500"/>
          </a:bodyPr>
          <a:lstStyle/>
          <a:p>
            <a:r>
              <a:rPr lang="en-IN" u="sng" dirty="0" smtClean="0"/>
              <a:t>JavaDoc Style:</a:t>
            </a:r>
          </a:p>
          <a:p>
            <a:pPr marL="0" indent="0">
              <a:buNone/>
            </a:pPr>
            <a:r>
              <a:rPr lang="en-IN" sz="1800" dirty="0" smtClean="0"/>
              <a:t>				/**</a:t>
            </a:r>
          </a:p>
          <a:p>
            <a:pPr marL="0" indent="0">
              <a:buNone/>
            </a:pPr>
            <a:r>
              <a:rPr lang="en-IN" sz="1800" dirty="0" smtClean="0"/>
              <a:t>				* ... text ...</a:t>
            </a:r>
          </a:p>
          <a:p>
            <a:pPr marL="0" indent="0">
              <a:buNone/>
            </a:pPr>
            <a:r>
              <a:rPr lang="en-IN" sz="1800" dirty="0" smtClean="0"/>
              <a:t>				*/</a:t>
            </a:r>
          </a:p>
          <a:p>
            <a:r>
              <a:rPr lang="en-IN" u="sng" dirty="0" smtClean="0"/>
              <a:t>Qt Style:</a:t>
            </a:r>
          </a:p>
          <a:p>
            <a:pPr marL="0" indent="0">
              <a:buNone/>
            </a:pPr>
            <a:r>
              <a:rPr lang="en-IN" sz="1800" dirty="0" smtClean="0"/>
              <a:t>				/*!</a:t>
            </a:r>
            <a:endParaRPr lang="en-IN" sz="1800" dirty="0"/>
          </a:p>
          <a:p>
            <a:pPr marL="0" indent="0">
              <a:buNone/>
            </a:pPr>
            <a:r>
              <a:rPr lang="en-IN" sz="1800" dirty="0" smtClean="0"/>
              <a:t>				* </a:t>
            </a:r>
            <a:r>
              <a:rPr lang="en-IN" sz="1800" dirty="0"/>
              <a:t>... text ...</a:t>
            </a:r>
          </a:p>
          <a:p>
            <a:pPr marL="0" indent="0">
              <a:buNone/>
            </a:pPr>
            <a:r>
              <a:rPr lang="en-IN" sz="1800" dirty="0" smtClean="0"/>
              <a:t>				*/</a:t>
            </a:r>
          </a:p>
          <a:p>
            <a:r>
              <a:rPr lang="en-IN" dirty="0" smtClean="0"/>
              <a:t>In both cases the intermediate *’s are optional.</a:t>
            </a:r>
          </a:p>
          <a:p>
            <a:pPr marL="0" indent="0">
              <a:buNone/>
            </a:pPr>
            <a:r>
              <a:rPr lang="en-IN" sz="1900" dirty="0" smtClean="0"/>
              <a:t>				/*!</a:t>
            </a:r>
            <a:endParaRPr lang="en-IN" sz="1900" dirty="0"/>
          </a:p>
          <a:p>
            <a:pPr marL="0" indent="0">
              <a:buNone/>
            </a:pPr>
            <a:r>
              <a:rPr lang="en-IN" sz="1900" dirty="0" smtClean="0"/>
              <a:t>				... </a:t>
            </a:r>
            <a:r>
              <a:rPr lang="en-IN" sz="1900" dirty="0"/>
              <a:t>text ...</a:t>
            </a:r>
          </a:p>
          <a:p>
            <a:pPr marL="0" indent="0">
              <a:buNone/>
            </a:pPr>
            <a:r>
              <a:rPr lang="en-IN" sz="1900" dirty="0" smtClean="0"/>
              <a:t>				*/</a:t>
            </a:r>
          </a:p>
          <a:p>
            <a:endParaRPr lang="en-IN" dirty="0"/>
          </a:p>
        </p:txBody>
      </p:sp>
    </p:spTree>
    <p:extLst>
      <p:ext uri="{BB962C8B-B14F-4D97-AF65-F5344CB8AC3E}">
        <p14:creationId xmlns:p14="http://schemas.microsoft.com/office/powerpoint/2010/main" val="2672346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A third alternative is to use a block of at least two C++ comment lines, where each line starts with an additional slash or an exclamation mark.</a:t>
            </a:r>
          </a:p>
          <a:p>
            <a:pPr marL="0" indent="0">
              <a:buNone/>
            </a:pPr>
            <a:r>
              <a:rPr lang="en-IN" sz="2100" dirty="0" smtClean="0"/>
              <a:t>			///</a:t>
            </a:r>
          </a:p>
          <a:p>
            <a:pPr marL="0" indent="0">
              <a:buNone/>
            </a:pPr>
            <a:r>
              <a:rPr lang="en-IN" sz="2100" dirty="0" smtClean="0"/>
              <a:t>			/// ... text ...</a:t>
            </a:r>
          </a:p>
          <a:p>
            <a:pPr marL="0" indent="0">
              <a:buNone/>
            </a:pPr>
            <a:r>
              <a:rPr lang="en-IN" sz="2100" dirty="0" smtClean="0"/>
              <a:t>			///</a:t>
            </a:r>
          </a:p>
          <a:p>
            <a:pPr marL="0" indent="0" algn="ctr">
              <a:buNone/>
            </a:pPr>
            <a:r>
              <a:rPr lang="en-IN" dirty="0" smtClean="0"/>
              <a:t>or</a:t>
            </a:r>
          </a:p>
          <a:p>
            <a:pPr marL="0" indent="0">
              <a:buNone/>
            </a:pPr>
            <a:r>
              <a:rPr lang="en-IN" sz="2300" dirty="0" smtClean="0"/>
              <a:t>			//!</a:t>
            </a:r>
          </a:p>
          <a:p>
            <a:pPr marL="0" indent="0">
              <a:buNone/>
            </a:pPr>
            <a:r>
              <a:rPr lang="en-IN" sz="2300" dirty="0" smtClean="0"/>
              <a:t>			//!... text ...</a:t>
            </a:r>
          </a:p>
          <a:p>
            <a:pPr marL="0" indent="0">
              <a:buNone/>
            </a:pPr>
            <a:r>
              <a:rPr lang="en-IN" sz="2300" dirty="0" smtClean="0"/>
              <a:t>			//!</a:t>
            </a:r>
          </a:p>
          <a:p>
            <a:r>
              <a:rPr lang="en-IN" dirty="0" smtClean="0"/>
              <a:t>Note that a blank line ends a documentation block in this case.</a:t>
            </a:r>
            <a:endParaRPr lang="en-IN" dirty="0"/>
          </a:p>
        </p:txBody>
      </p:sp>
    </p:spTree>
    <p:extLst>
      <p:ext uri="{BB962C8B-B14F-4D97-AF65-F5344CB8AC3E}">
        <p14:creationId xmlns:p14="http://schemas.microsoft.com/office/powerpoint/2010/main" val="2993339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sp>
        <p:nvSpPr>
          <p:cNvPr id="3" name="Content Placeholder 2"/>
          <p:cNvSpPr>
            <a:spLocks noGrp="1"/>
          </p:cNvSpPr>
          <p:nvPr>
            <p:ph idx="1"/>
          </p:nvPr>
        </p:nvSpPr>
        <p:spPr/>
        <p:txBody>
          <a:bodyPr>
            <a:normAutofit fontScale="85000" lnSpcReduction="20000"/>
          </a:bodyPr>
          <a:lstStyle/>
          <a:p>
            <a:r>
              <a:rPr lang="en-IN" i="1" dirty="0" smtClean="0"/>
              <a:t>For brief description</a:t>
            </a:r>
            <a:r>
              <a:rPr lang="en-IN" dirty="0" smtClean="0"/>
              <a:t>, use the </a:t>
            </a:r>
            <a:r>
              <a:rPr lang="en-IN" b="1" dirty="0" smtClean="0"/>
              <a:t>\brief </a:t>
            </a:r>
            <a:r>
              <a:rPr lang="en-IN" dirty="0" smtClean="0"/>
              <a:t>command with one of comment blocks. This command ends at end of paragraph,so detailed description follows after an empty line.</a:t>
            </a:r>
          </a:p>
          <a:p>
            <a:pPr marL="0" indent="0">
              <a:buNone/>
            </a:pPr>
            <a:r>
              <a:rPr lang="en-IN" sz="1800" b="1" dirty="0" smtClean="0"/>
              <a:t>		</a:t>
            </a:r>
            <a:r>
              <a:rPr lang="en-IN" sz="2100" dirty="0" smtClean="0"/>
              <a:t>/*! </a:t>
            </a:r>
            <a:r>
              <a:rPr lang="en-IN" sz="2100" dirty="0"/>
              <a:t>\brief Brief description.</a:t>
            </a:r>
          </a:p>
          <a:p>
            <a:pPr marL="0" indent="0">
              <a:buNone/>
            </a:pPr>
            <a:r>
              <a:rPr lang="en-IN" sz="2100" dirty="0" smtClean="0"/>
              <a:t>			Brief </a:t>
            </a:r>
            <a:r>
              <a:rPr lang="en-IN" sz="2100" dirty="0"/>
              <a:t>description continued</a:t>
            </a:r>
            <a:r>
              <a:rPr lang="en-IN" sz="2100" dirty="0" smtClean="0"/>
              <a:t>.</a:t>
            </a:r>
          </a:p>
          <a:p>
            <a:pPr marL="0" indent="0">
              <a:buNone/>
            </a:pPr>
            <a:r>
              <a:rPr lang="en-IN" sz="2100" dirty="0" smtClean="0"/>
              <a:t>		*</a:t>
            </a:r>
            <a:endParaRPr lang="en-IN" sz="2100" dirty="0"/>
          </a:p>
          <a:p>
            <a:pPr marL="0" indent="0">
              <a:buNone/>
            </a:pPr>
            <a:r>
              <a:rPr lang="en-IN" sz="2100" dirty="0" smtClean="0"/>
              <a:t>		* </a:t>
            </a:r>
            <a:r>
              <a:rPr lang="en-IN" sz="2100" dirty="0"/>
              <a:t>Detailed description starts here.</a:t>
            </a:r>
          </a:p>
          <a:p>
            <a:pPr marL="0" indent="0">
              <a:buNone/>
            </a:pPr>
            <a:r>
              <a:rPr lang="en-IN" sz="2100" dirty="0" smtClean="0"/>
              <a:t>		*/</a:t>
            </a:r>
          </a:p>
          <a:p>
            <a:r>
              <a:rPr lang="en-IN" dirty="0" smtClean="0"/>
              <a:t>If JAVADOC_AUTOBRIEF is set to YES in the configuration file,</a:t>
            </a:r>
          </a:p>
          <a:p>
            <a:pPr marL="0" indent="0">
              <a:buNone/>
            </a:pPr>
            <a:r>
              <a:rPr lang="en-IN" sz="2300" b="1" dirty="0" smtClean="0"/>
              <a:t>		</a:t>
            </a:r>
            <a:r>
              <a:rPr lang="en-IN" sz="2100" dirty="0" smtClean="0"/>
              <a:t>/** Brief description which ends at this dot. Details follow</a:t>
            </a:r>
          </a:p>
          <a:p>
            <a:pPr marL="0" indent="0">
              <a:buNone/>
            </a:pPr>
            <a:r>
              <a:rPr lang="en-IN" sz="2100" dirty="0" smtClean="0"/>
              <a:t>		* here.	</a:t>
            </a:r>
          </a:p>
          <a:p>
            <a:pPr marL="0" indent="0">
              <a:buNone/>
            </a:pPr>
            <a:r>
              <a:rPr lang="en-IN" sz="2100" dirty="0" smtClean="0"/>
              <a:t>		*/</a:t>
            </a:r>
          </a:p>
          <a:p>
            <a:pPr marL="0" indent="0">
              <a:buNone/>
            </a:pPr>
            <a:endParaRPr lang="en-IN" sz="1800" b="1" dirty="0" smtClean="0"/>
          </a:p>
          <a:p>
            <a:pPr marL="0" indent="0">
              <a:buNone/>
            </a:pPr>
            <a:endParaRPr lang="en-IN" dirty="0"/>
          </a:p>
        </p:txBody>
      </p:sp>
    </p:spTree>
    <p:extLst>
      <p:ext uri="{BB962C8B-B14F-4D97-AF65-F5344CB8AC3E}">
        <p14:creationId xmlns:p14="http://schemas.microsoft.com/office/powerpoint/2010/main" val="2237977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r>
              <a:rPr lang="en-IN" sz="2800" u="sng" dirty="0"/>
              <a:t>Putting documentation after </a:t>
            </a:r>
            <a:r>
              <a:rPr lang="en-IN" sz="2800" u="sng" dirty="0" smtClean="0"/>
              <a:t>members:</a:t>
            </a:r>
          </a:p>
          <a:p>
            <a:r>
              <a:rPr lang="en-IN" sz="2800" dirty="0" smtClean="0"/>
              <a:t>If you want to document the members of a file, struct, union, class, or enum, it is sometimes desired to place the documentation block after the member instead of before. </a:t>
            </a:r>
          </a:p>
          <a:p>
            <a:r>
              <a:rPr lang="en-IN" sz="2800" dirty="0" smtClean="0"/>
              <a:t>For this purpose you have to put an </a:t>
            </a:r>
            <a:r>
              <a:rPr lang="en-IN" sz="2800" b="1" i="1" dirty="0" smtClean="0"/>
              <a:t>additional &lt; marker</a:t>
            </a:r>
            <a:r>
              <a:rPr lang="en-IN" sz="2800" dirty="0" smtClean="0"/>
              <a:t> in the comment block.</a:t>
            </a:r>
          </a:p>
          <a:p>
            <a:pPr marL="0" indent="0" algn="ctr">
              <a:buNone/>
            </a:pPr>
            <a:r>
              <a:rPr lang="en-IN" sz="1800" dirty="0" smtClean="0"/>
              <a:t>int </a:t>
            </a:r>
            <a:r>
              <a:rPr lang="en-IN" sz="1800" dirty="0"/>
              <a:t>var</a:t>
            </a:r>
            <a:r>
              <a:rPr lang="en-IN" sz="1800" dirty="0" smtClean="0"/>
              <a:t>;   </a:t>
            </a:r>
            <a:r>
              <a:rPr lang="en-IN" sz="1800" b="1" dirty="0"/>
              <a:t>/*!&lt; Detailed description after the member </a:t>
            </a:r>
            <a:r>
              <a:rPr lang="en-IN" sz="1800" b="1" dirty="0" smtClean="0"/>
              <a:t>*/</a:t>
            </a:r>
          </a:p>
          <a:p>
            <a:r>
              <a:rPr lang="en-IN" sz="2800" dirty="0" smtClean="0"/>
              <a:t>For functions,use the </a:t>
            </a:r>
            <a:r>
              <a:rPr lang="en-IN" sz="2800" b="1" dirty="0" smtClean="0"/>
              <a:t>@param </a:t>
            </a:r>
            <a:r>
              <a:rPr lang="en-IN" sz="2800" dirty="0" smtClean="0"/>
              <a:t>command to document the parameters and then use [in], [out], [in,out] to document the direction.</a:t>
            </a:r>
          </a:p>
          <a:p>
            <a:pPr marL="0" indent="0" algn="ctr">
              <a:buNone/>
            </a:pPr>
            <a:r>
              <a:rPr lang="en-IN" sz="2100" dirty="0" smtClean="0"/>
              <a:t>void foo(int v </a:t>
            </a:r>
            <a:r>
              <a:rPr lang="en-IN" sz="2100" b="1" dirty="0" smtClean="0"/>
              <a:t>/**&lt; [in] docs for input parameter v. */</a:t>
            </a:r>
            <a:r>
              <a:rPr lang="en-IN" sz="2100" dirty="0" smtClean="0"/>
              <a:t>);</a:t>
            </a:r>
            <a:endParaRPr lang="en-IN" sz="2100" dirty="0"/>
          </a:p>
        </p:txBody>
      </p:sp>
    </p:spTree>
    <p:extLst>
      <p:ext uri="{BB962C8B-B14F-4D97-AF65-F5344CB8AC3E}">
        <p14:creationId xmlns:p14="http://schemas.microsoft.com/office/powerpoint/2010/main" val="42183800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Documentation at other places</a:t>
            </a:r>
            <a:endParaRPr lang="en-IN" dirty="0"/>
          </a:p>
        </p:txBody>
      </p:sp>
      <p:sp>
        <p:nvSpPr>
          <p:cNvPr id="3" name="Content Placeholder 2"/>
          <p:cNvSpPr>
            <a:spLocks noGrp="1"/>
          </p:cNvSpPr>
          <p:nvPr>
            <p:ph idx="1"/>
          </p:nvPr>
        </p:nvSpPr>
        <p:spPr/>
        <p:txBody>
          <a:bodyPr>
            <a:normAutofit fontScale="92500" lnSpcReduction="10000"/>
          </a:bodyPr>
          <a:lstStyle/>
          <a:p>
            <a:r>
              <a:rPr lang="en-IN" dirty="0"/>
              <a:t>Doxygen allows </a:t>
            </a:r>
            <a:r>
              <a:rPr lang="en-IN" dirty="0" smtClean="0"/>
              <a:t>to put documentation </a:t>
            </a:r>
            <a:r>
              <a:rPr lang="en-IN" dirty="0"/>
              <a:t>blocks practically anywhere (the exception is inside the body of </a:t>
            </a:r>
            <a:r>
              <a:rPr lang="en-IN" dirty="0" smtClean="0"/>
              <a:t>a function </a:t>
            </a:r>
            <a:r>
              <a:rPr lang="en-IN" dirty="0"/>
              <a:t>or inside a normal C style comment block</a:t>
            </a:r>
            <a:r>
              <a:rPr lang="en-IN" dirty="0" smtClean="0"/>
              <a:t>).</a:t>
            </a:r>
          </a:p>
          <a:p>
            <a:r>
              <a:rPr lang="en-IN" dirty="0"/>
              <a:t>The price you pay for </a:t>
            </a:r>
            <a:r>
              <a:rPr lang="en-IN" dirty="0" smtClean="0"/>
              <a:t>it is </a:t>
            </a:r>
            <a:r>
              <a:rPr lang="en-IN" dirty="0"/>
              <a:t>the need to put </a:t>
            </a:r>
            <a:r>
              <a:rPr lang="en-IN" dirty="0" smtClean="0"/>
              <a:t>a </a:t>
            </a:r>
            <a:r>
              <a:rPr lang="en-IN" b="1" dirty="0" smtClean="0"/>
              <a:t>structural </a:t>
            </a:r>
            <a:r>
              <a:rPr lang="en-IN" b="1" dirty="0"/>
              <a:t>command </a:t>
            </a:r>
            <a:r>
              <a:rPr lang="en-IN" dirty="0"/>
              <a:t>inside the documentation block, which leads to some duplication of information</a:t>
            </a:r>
            <a:r>
              <a:rPr lang="en-IN" dirty="0" smtClean="0"/>
              <a:t>.</a:t>
            </a:r>
          </a:p>
          <a:p>
            <a:r>
              <a:rPr lang="en-IN" dirty="0" smtClean="0"/>
              <a:t>Therefore, avoid the use of structural commands unless other requirements force you to do so.</a:t>
            </a:r>
            <a:endParaRPr lang="en-IN" dirty="0"/>
          </a:p>
        </p:txBody>
      </p:sp>
    </p:spTree>
    <p:extLst>
      <p:ext uri="{BB962C8B-B14F-4D97-AF65-F5344CB8AC3E}">
        <p14:creationId xmlns:p14="http://schemas.microsoft.com/office/powerpoint/2010/main" val="282748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Structural commands</a:t>
            </a:r>
            <a:endParaRPr lang="en-IN" dirty="0"/>
          </a:p>
        </p:txBody>
      </p:sp>
      <p:sp>
        <p:nvSpPr>
          <p:cNvPr id="3" name="Content Placeholder 2"/>
          <p:cNvSpPr>
            <a:spLocks noGrp="1"/>
          </p:cNvSpPr>
          <p:nvPr>
            <p:ph idx="1"/>
          </p:nvPr>
        </p:nvSpPr>
        <p:spPr/>
        <p:txBody>
          <a:bodyPr>
            <a:normAutofit/>
          </a:bodyPr>
          <a:lstStyle/>
          <a:p>
            <a:r>
              <a:rPr lang="en-IN" dirty="0"/>
              <a:t>Structural commands (like all other commands) start with a backslash (\), or an at-sign (@) </a:t>
            </a:r>
            <a:r>
              <a:rPr lang="en-IN" dirty="0" smtClean="0"/>
              <a:t>followed </a:t>
            </a:r>
            <a:r>
              <a:rPr lang="en-IN" dirty="0"/>
              <a:t>by a command name and one or more parameters</a:t>
            </a:r>
            <a:r>
              <a:rPr lang="en-IN" dirty="0" smtClean="0"/>
              <a:t>.</a:t>
            </a:r>
          </a:p>
          <a:p>
            <a:r>
              <a:rPr lang="en-IN" dirty="0" smtClean="0"/>
              <a:t>Eg. Documenting class Test.</a:t>
            </a:r>
          </a:p>
          <a:p>
            <a:pPr marL="0" indent="0">
              <a:buNone/>
            </a:pPr>
            <a:r>
              <a:rPr lang="en-IN" sz="1900" b="1" dirty="0" smtClean="0"/>
              <a:t>		</a:t>
            </a:r>
            <a:r>
              <a:rPr lang="en-IN" sz="1900" dirty="0" smtClean="0"/>
              <a:t>/*! </a:t>
            </a:r>
            <a:r>
              <a:rPr lang="en-IN" sz="1900" dirty="0"/>
              <a:t>\class Test</a:t>
            </a:r>
          </a:p>
          <a:p>
            <a:pPr marL="0" indent="0">
              <a:buNone/>
            </a:pPr>
            <a:r>
              <a:rPr lang="en-IN" sz="1900" dirty="0" smtClean="0"/>
              <a:t>		\</a:t>
            </a:r>
            <a:r>
              <a:rPr lang="en-IN" sz="1900" dirty="0"/>
              <a:t>brief A test class</a:t>
            </a:r>
            <a:r>
              <a:rPr lang="en-IN" sz="1900" dirty="0" smtClean="0"/>
              <a:t>.</a:t>
            </a:r>
          </a:p>
          <a:p>
            <a:pPr marL="0" indent="0">
              <a:buNone/>
            </a:pPr>
            <a:endParaRPr lang="en-IN" sz="1900" dirty="0"/>
          </a:p>
          <a:p>
            <a:pPr marL="0" indent="0">
              <a:buNone/>
            </a:pPr>
            <a:r>
              <a:rPr lang="en-IN" sz="1900" dirty="0" smtClean="0"/>
              <a:t>		A </a:t>
            </a:r>
            <a:r>
              <a:rPr lang="en-IN" sz="1900" dirty="0"/>
              <a:t>more detailed class description.</a:t>
            </a:r>
          </a:p>
          <a:p>
            <a:pPr marL="0" indent="0">
              <a:buNone/>
            </a:pPr>
            <a:r>
              <a:rPr lang="en-IN" sz="1900" dirty="0" smtClean="0"/>
              <a:t>		*/</a:t>
            </a:r>
            <a:endParaRPr lang="en-IN" sz="1900" dirty="0"/>
          </a:p>
        </p:txBody>
      </p:sp>
    </p:spTree>
    <p:extLst>
      <p:ext uri="{BB962C8B-B14F-4D97-AF65-F5344CB8AC3E}">
        <p14:creationId xmlns:p14="http://schemas.microsoft.com/office/powerpoint/2010/main" val="1313083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Other commands</a:t>
            </a:r>
            <a:endParaRPr lang="en-IN" dirty="0"/>
          </a:p>
        </p:txBody>
      </p:sp>
      <p:sp>
        <p:nvSpPr>
          <p:cNvPr id="3" name="Content Placeholder 2"/>
          <p:cNvSpPr>
            <a:spLocks noGrp="1"/>
          </p:cNvSpPr>
          <p:nvPr>
            <p:ph idx="1"/>
          </p:nvPr>
        </p:nvSpPr>
        <p:spPr/>
        <p:txBody>
          <a:bodyPr>
            <a:normAutofit fontScale="77500" lnSpcReduction="20000"/>
          </a:bodyPr>
          <a:lstStyle/>
          <a:p>
            <a:r>
              <a:rPr lang="en-IN" b="1" dirty="0"/>
              <a:t>\struct </a:t>
            </a:r>
            <a:r>
              <a:rPr lang="en-IN" dirty="0"/>
              <a:t>to document a C-struct.</a:t>
            </a:r>
          </a:p>
          <a:p>
            <a:r>
              <a:rPr lang="en-IN" b="1" dirty="0" smtClean="0"/>
              <a:t>\</a:t>
            </a:r>
            <a:r>
              <a:rPr lang="en-IN" b="1" dirty="0"/>
              <a:t>union </a:t>
            </a:r>
            <a:r>
              <a:rPr lang="en-IN" dirty="0"/>
              <a:t>to document a union.</a:t>
            </a:r>
          </a:p>
          <a:p>
            <a:r>
              <a:rPr lang="en-IN" b="1" dirty="0" smtClean="0"/>
              <a:t>\</a:t>
            </a:r>
            <a:r>
              <a:rPr lang="en-IN" b="1" dirty="0"/>
              <a:t>enum </a:t>
            </a:r>
            <a:r>
              <a:rPr lang="en-IN" dirty="0"/>
              <a:t>to document an enumeration type</a:t>
            </a:r>
            <a:r>
              <a:rPr lang="en-IN" dirty="0" smtClean="0"/>
              <a:t>.</a:t>
            </a:r>
          </a:p>
          <a:p>
            <a:r>
              <a:rPr lang="en-IN" b="1" dirty="0"/>
              <a:t>\fn </a:t>
            </a:r>
            <a:r>
              <a:rPr lang="en-IN" dirty="0"/>
              <a:t>to document a function.</a:t>
            </a:r>
          </a:p>
          <a:p>
            <a:r>
              <a:rPr lang="en-IN" b="1" dirty="0" smtClean="0"/>
              <a:t>\</a:t>
            </a:r>
            <a:r>
              <a:rPr lang="en-IN" b="1" dirty="0"/>
              <a:t>var </a:t>
            </a:r>
            <a:r>
              <a:rPr lang="en-IN" dirty="0"/>
              <a:t>to document a variable or typedef or enum value.</a:t>
            </a:r>
          </a:p>
          <a:p>
            <a:r>
              <a:rPr lang="en-IN" b="1" dirty="0" smtClean="0"/>
              <a:t>\</a:t>
            </a:r>
            <a:r>
              <a:rPr lang="en-IN" b="1" dirty="0"/>
              <a:t>def </a:t>
            </a:r>
            <a:r>
              <a:rPr lang="en-IN" dirty="0"/>
              <a:t>to document a #define.</a:t>
            </a:r>
          </a:p>
          <a:p>
            <a:r>
              <a:rPr lang="en-IN" b="1" dirty="0" smtClean="0"/>
              <a:t>\</a:t>
            </a:r>
            <a:r>
              <a:rPr lang="en-IN" b="1" dirty="0"/>
              <a:t>typedef </a:t>
            </a:r>
            <a:r>
              <a:rPr lang="en-IN" dirty="0"/>
              <a:t>to document a type definition.</a:t>
            </a:r>
          </a:p>
          <a:p>
            <a:r>
              <a:rPr lang="en-IN" b="1" dirty="0" smtClean="0"/>
              <a:t>\</a:t>
            </a:r>
            <a:r>
              <a:rPr lang="en-IN" b="1" dirty="0"/>
              <a:t>file </a:t>
            </a:r>
            <a:r>
              <a:rPr lang="en-IN" dirty="0"/>
              <a:t>to document a file.</a:t>
            </a:r>
          </a:p>
          <a:p>
            <a:r>
              <a:rPr lang="en-IN" b="1" dirty="0" smtClean="0"/>
              <a:t>\</a:t>
            </a:r>
            <a:r>
              <a:rPr lang="en-IN" b="1" dirty="0"/>
              <a:t>namespace </a:t>
            </a:r>
            <a:r>
              <a:rPr lang="en-IN" dirty="0"/>
              <a:t>to document a namespace.</a:t>
            </a:r>
          </a:p>
          <a:p>
            <a:r>
              <a:rPr lang="en-IN" b="1" dirty="0" smtClean="0"/>
              <a:t>\</a:t>
            </a:r>
            <a:r>
              <a:rPr lang="en-IN" b="1" dirty="0"/>
              <a:t>package </a:t>
            </a:r>
            <a:r>
              <a:rPr lang="en-IN" dirty="0"/>
              <a:t>to document a Java package.</a:t>
            </a:r>
          </a:p>
          <a:p>
            <a:r>
              <a:rPr lang="en-IN" b="1" dirty="0" smtClean="0"/>
              <a:t>\</a:t>
            </a:r>
            <a:r>
              <a:rPr lang="en-IN" b="1" dirty="0"/>
              <a:t>interface </a:t>
            </a:r>
            <a:r>
              <a:rPr lang="en-IN" dirty="0"/>
              <a:t>to document an IDL interface.</a:t>
            </a:r>
          </a:p>
        </p:txBody>
      </p:sp>
    </p:spTree>
    <p:extLst>
      <p:ext uri="{BB962C8B-B14F-4D97-AF65-F5344CB8AC3E}">
        <p14:creationId xmlns:p14="http://schemas.microsoft.com/office/powerpoint/2010/main" val="725502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Contents</a:t>
            </a:r>
            <a:endParaRPr lang="en-IN" dirty="0"/>
          </a:p>
        </p:txBody>
      </p:sp>
      <p:sp>
        <p:nvSpPr>
          <p:cNvPr id="3" name="Content Placeholder 2"/>
          <p:cNvSpPr>
            <a:spLocks noGrp="1"/>
          </p:cNvSpPr>
          <p:nvPr>
            <p:ph idx="1"/>
          </p:nvPr>
        </p:nvSpPr>
        <p:spPr/>
        <p:txBody>
          <a:bodyPr/>
          <a:lstStyle/>
          <a:p>
            <a:r>
              <a:rPr lang="en-IN" dirty="0" smtClean="0"/>
              <a:t>Introduction</a:t>
            </a:r>
          </a:p>
          <a:p>
            <a:r>
              <a:rPr lang="en-IN" dirty="0" smtClean="0"/>
              <a:t>Installation</a:t>
            </a:r>
          </a:p>
          <a:p>
            <a:r>
              <a:rPr lang="en-IN" dirty="0" smtClean="0"/>
              <a:t>Getting Started</a:t>
            </a:r>
          </a:p>
          <a:p>
            <a:r>
              <a:rPr lang="en-IN" dirty="0" smtClean="0"/>
              <a:t>Documenting Source</a:t>
            </a:r>
          </a:p>
          <a:p>
            <a:r>
              <a:rPr lang="en-IN" dirty="0" smtClean="0"/>
              <a:t>Special comment Blocks</a:t>
            </a:r>
          </a:p>
          <a:p>
            <a:r>
              <a:rPr lang="en-IN" dirty="0" smtClean="0"/>
              <a:t>Markdown</a:t>
            </a:r>
          </a:p>
          <a:p>
            <a:endParaRPr lang="en-IN" dirty="0" smtClean="0"/>
          </a:p>
          <a:p>
            <a:endParaRPr lang="en-IN" dirty="0"/>
          </a:p>
        </p:txBody>
      </p:sp>
    </p:spTree>
    <p:extLst>
      <p:ext uri="{BB962C8B-B14F-4D97-AF65-F5344CB8AC3E}">
        <p14:creationId xmlns:p14="http://schemas.microsoft.com/office/powerpoint/2010/main" val="38425362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Anatomy of Comment Block</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Doxygen supports various styles of formatting your comments (contents of the comment block).</a:t>
            </a:r>
          </a:p>
          <a:p>
            <a:r>
              <a:rPr lang="en-IN" dirty="0"/>
              <a:t>The simplest form is to use plain </a:t>
            </a:r>
            <a:r>
              <a:rPr lang="en-IN" dirty="0" smtClean="0"/>
              <a:t>text.For </a:t>
            </a:r>
            <a:r>
              <a:rPr lang="en-IN" dirty="0"/>
              <a:t>longer </a:t>
            </a:r>
            <a:r>
              <a:rPr lang="en-IN" dirty="0" smtClean="0"/>
              <a:t>descriptions, doxygen supports the </a:t>
            </a:r>
            <a:r>
              <a:rPr lang="en-IN" b="1" dirty="0" smtClean="0"/>
              <a:t>Markdown </a:t>
            </a:r>
            <a:r>
              <a:rPr lang="en-IN" dirty="0" smtClean="0"/>
              <a:t>syntax.</a:t>
            </a:r>
          </a:p>
          <a:p>
            <a:r>
              <a:rPr lang="en-IN" dirty="0"/>
              <a:t>Markdown is designed to be very easy to read and write. It’s formatting is inspired by plain text mail</a:t>
            </a:r>
            <a:r>
              <a:rPr lang="en-IN" dirty="0" smtClean="0"/>
              <a:t>.</a:t>
            </a:r>
            <a:r>
              <a:rPr lang="en-IN" dirty="0"/>
              <a:t> Doxygen also supports </a:t>
            </a:r>
            <a:r>
              <a:rPr lang="en-IN" dirty="0" smtClean="0"/>
              <a:t>readingof </a:t>
            </a:r>
            <a:r>
              <a:rPr lang="en-IN" dirty="0"/>
              <a:t>markdown files directly</a:t>
            </a:r>
            <a:r>
              <a:rPr lang="en-IN" dirty="0" smtClean="0"/>
              <a:t>.</a:t>
            </a:r>
          </a:p>
          <a:p>
            <a:r>
              <a:rPr lang="en-IN" dirty="0" smtClean="0"/>
              <a:t>Supports JavaDoc, XML and HTML markup.</a:t>
            </a:r>
            <a:endParaRPr lang="en-IN" dirty="0"/>
          </a:p>
        </p:txBody>
      </p:sp>
    </p:spTree>
    <p:extLst>
      <p:ext uri="{BB962C8B-B14F-4D97-AF65-F5344CB8AC3E}">
        <p14:creationId xmlns:p14="http://schemas.microsoft.com/office/powerpoint/2010/main" val="8972852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Standard Markdown</a:t>
            </a:r>
            <a:endParaRPr lang="en-IN" dirty="0"/>
          </a:p>
        </p:txBody>
      </p:sp>
      <p:sp>
        <p:nvSpPr>
          <p:cNvPr id="3" name="Content Placeholder 2"/>
          <p:cNvSpPr>
            <a:spLocks noGrp="1"/>
          </p:cNvSpPr>
          <p:nvPr>
            <p:ph idx="1"/>
          </p:nvPr>
        </p:nvSpPr>
        <p:spPr/>
        <p:txBody>
          <a:bodyPr>
            <a:normAutofit/>
          </a:bodyPr>
          <a:lstStyle/>
          <a:p>
            <a:r>
              <a:rPr lang="en-IN" sz="2600" u="sng" dirty="0" smtClean="0"/>
              <a:t>Paragraphs:</a:t>
            </a:r>
          </a:p>
          <a:p>
            <a:pPr marL="0" indent="0">
              <a:buNone/>
            </a:pPr>
            <a:r>
              <a:rPr lang="en-IN" sz="2600" dirty="0" smtClean="0"/>
              <a:t>To make </a:t>
            </a:r>
            <a:r>
              <a:rPr lang="en-IN" sz="2600" dirty="0"/>
              <a:t>a paragraph you just separate consecutive lines of text by one or more blank lines</a:t>
            </a:r>
            <a:r>
              <a:rPr lang="en-IN" sz="2600" dirty="0" smtClean="0"/>
              <a:t>.</a:t>
            </a:r>
          </a:p>
          <a:p>
            <a:pPr marL="0" indent="0">
              <a:buNone/>
            </a:pPr>
            <a:r>
              <a:rPr lang="en-IN" sz="1800" b="1" dirty="0" smtClean="0"/>
              <a:t>	</a:t>
            </a:r>
            <a:r>
              <a:rPr lang="en-IN" sz="1800" i="1" dirty="0" smtClean="0"/>
              <a:t>Here is text for one paragraph.</a:t>
            </a:r>
          </a:p>
          <a:p>
            <a:pPr marL="0" indent="0">
              <a:buNone/>
            </a:pPr>
            <a:r>
              <a:rPr lang="en-IN" sz="1800" i="1" dirty="0" smtClean="0"/>
              <a:t>	We continue with more text in another paragraph.</a:t>
            </a:r>
          </a:p>
          <a:p>
            <a:r>
              <a:rPr lang="en-IN" sz="2600" u="sng" dirty="0" smtClean="0"/>
              <a:t>Headers:</a:t>
            </a:r>
          </a:p>
          <a:p>
            <a:pPr marL="0" indent="0">
              <a:buNone/>
            </a:pPr>
            <a:r>
              <a:rPr lang="en-IN" sz="2600" dirty="0" smtClean="0"/>
              <a:t>Level 1 or 2 headers can be made as the follows</a:t>
            </a:r>
          </a:p>
          <a:p>
            <a:pPr marL="0" indent="0">
              <a:buNone/>
            </a:pPr>
            <a:r>
              <a:rPr lang="en-IN" sz="1900" b="1" dirty="0" smtClean="0"/>
              <a:t>	</a:t>
            </a:r>
            <a:r>
              <a:rPr lang="en-IN" sz="1900" i="1" dirty="0" smtClean="0"/>
              <a:t>This is an level 1 header</a:t>
            </a:r>
          </a:p>
          <a:p>
            <a:pPr marL="0" indent="0">
              <a:buNone/>
            </a:pPr>
            <a:r>
              <a:rPr lang="en-IN" sz="1900" i="1" dirty="0" smtClean="0"/>
              <a:t>	========================</a:t>
            </a:r>
          </a:p>
          <a:p>
            <a:pPr marL="0" indent="0">
              <a:buNone/>
            </a:pPr>
            <a:r>
              <a:rPr lang="en-IN" sz="1900" i="1" dirty="0" smtClean="0"/>
              <a:t>	This is an level 2 header</a:t>
            </a:r>
          </a:p>
          <a:p>
            <a:pPr marL="0" indent="0">
              <a:buNone/>
            </a:pPr>
            <a:r>
              <a:rPr lang="en-IN" sz="1900" i="1" dirty="0" smtClean="0"/>
              <a:t>	-------------------------</a:t>
            </a:r>
            <a:endParaRPr lang="en-IN" sz="1900" i="1" dirty="0"/>
          </a:p>
        </p:txBody>
      </p:sp>
    </p:spTree>
    <p:extLst>
      <p:ext uri="{BB962C8B-B14F-4D97-AF65-F5344CB8AC3E}">
        <p14:creationId xmlns:p14="http://schemas.microsoft.com/office/powerpoint/2010/main" val="4253254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sp>
        <p:nvSpPr>
          <p:cNvPr id="3" name="Content Placeholder 2"/>
          <p:cNvSpPr>
            <a:spLocks noGrp="1"/>
          </p:cNvSpPr>
          <p:nvPr>
            <p:ph idx="1"/>
          </p:nvPr>
        </p:nvSpPr>
        <p:spPr>
          <a:xfrm>
            <a:off x="457200" y="1600200"/>
            <a:ext cx="8229600" cy="4925144"/>
          </a:xfrm>
        </p:spPr>
        <p:txBody>
          <a:bodyPr>
            <a:normAutofit fontScale="77500" lnSpcReduction="20000"/>
          </a:bodyPr>
          <a:lstStyle/>
          <a:p>
            <a:r>
              <a:rPr lang="en-IN" u="sng" dirty="0" smtClean="0"/>
              <a:t>Block quotes:</a:t>
            </a:r>
          </a:p>
          <a:p>
            <a:pPr marL="0" indent="0">
              <a:buNone/>
            </a:pPr>
            <a:r>
              <a:rPr lang="en-IN" dirty="0" smtClean="0"/>
              <a:t>doxygen </a:t>
            </a:r>
            <a:r>
              <a:rPr lang="en-IN" dirty="0"/>
              <a:t>requires that you put a space after the (last) &gt; character to avoid false positives, i.e. when </a:t>
            </a:r>
            <a:r>
              <a:rPr lang="en-IN" dirty="0" smtClean="0"/>
              <a:t>writing.</a:t>
            </a:r>
          </a:p>
          <a:p>
            <a:pPr marL="0" indent="0">
              <a:buNone/>
            </a:pPr>
            <a:r>
              <a:rPr lang="en-IN" sz="2600" dirty="0" smtClean="0"/>
              <a:t>	</a:t>
            </a:r>
            <a:r>
              <a:rPr lang="en-IN" sz="2600" i="1" dirty="0" smtClean="0"/>
              <a:t>&gt; This is a block quote</a:t>
            </a:r>
          </a:p>
          <a:p>
            <a:pPr marL="0" indent="0">
              <a:buNone/>
            </a:pPr>
            <a:r>
              <a:rPr lang="en-IN" sz="2600" i="1" dirty="0" smtClean="0"/>
              <a:t>	&gt; spanning multiple lines</a:t>
            </a:r>
          </a:p>
          <a:p>
            <a:r>
              <a:rPr lang="en-IN" u="sng" dirty="0" smtClean="0"/>
              <a:t>Lists:</a:t>
            </a:r>
          </a:p>
          <a:p>
            <a:pPr marL="0" indent="0">
              <a:buNone/>
            </a:pPr>
            <a:r>
              <a:rPr lang="en-IN" dirty="0"/>
              <a:t>Simple bullet lists can be made by starting a line with -, +, or .</a:t>
            </a:r>
          </a:p>
          <a:p>
            <a:pPr marL="0" indent="0">
              <a:buNone/>
            </a:pPr>
            <a:r>
              <a:rPr lang="en-IN" sz="2600" b="1" dirty="0" smtClean="0"/>
              <a:t>	</a:t>
            </a:r>
          </a:p>
          <a:p>
            <a:pPr marL="0" indent="0">
              <a:buNone/>
            </a:pPr>
            <a:r>
              <a:rPr lang="en-IN" sz="2600" b="1" dirty="0"/>
              <a:t>	</a:t>
            </a:r>
            <a:r>
              <a:rPr lang="en-IN" sz="2600" i="1" dirty="0" smtClean="0"/>
              <a:t>- </a:t>
            </a:r>
            <a:r>
              <a:rPr lang="en-IN" sz="2600" i="1" dirty="0"/>
              <a:t>Item 1</a:t>
            </a:r>
          </a:p>
          <a:p>
            <a:pPr marL="0" indent="0">
              <a:buNone/>
            </a:pPr>
            <a:r>
              <a:rPr lang="en-IN" sz="2600" i="1" dirty="0" smtClean="0"/>
              <a:t>		More </a:t>
            </a:r>
            <a:r>
              <a:rPr lang="en-IN" sz="2600" i="1" dirty="0"/>
              <a:t>text for this item.</a:t>
            </a:r>
          </a:p>
          <a:p>
            <a:pPr marL="0" indent="0">
              <a:buNone/>
            </a:pPr>
            <a:r>
              <a:rPr lang="en-IN" sz="2600" i="1" dirty="0" smtClean="0"/>
              <a:t>	- </a:t>
            </a:r>
            <a:r>
              <a:rPr lang="en-IN" sz="2600" i="1" dirty="0"/>
              <a:t>Item 2</a:t>
            </a:r>
          </a:p>
          <a:p>
            <a:pPr marL="0" indent="0">
              <a:buNone/>
            </a:pPr>
            <a:r>
              <a:rPr lang="en-IN" sz="2600" i="1" dirty="0" smtClean="0"/>
              <a:t>		+ </a:t>
            </a:r>
            <a:r>
              <a:rPr lang="en-IN" sz="2600" i="1" dirty="0"/>
              <a:t>nested </a:t>
            </a:r>
            <a:r>
              <a:rPr lang="en-IN" sz="2600" i="1" dirty="0" smtClean="0"/>
              <a:t>l	ist </a:t>
            </a:r>
            <a:r>
              <a:rPr lang="en-IN" sz="2600" i="1" dirty="0"/>
              <a:t>item.</a:t>
            </a:r>
          </a:p>
          <a:p>
            <a:pPr marL="0" indent="0">
              <a:buNone/>
            </a:pPr>
            <a:r>
              <a:rPr lang="en-IN" sz="2600" i="1" dirty="0" smtClean="0"/>
              <a:t>		+ </a:t>
            </a:r>
            <a:r>
              <a:rPr lang="en-IN" sz="2600" i="1" dirty="0"/>
              <a:t>another nested item.</a:t>
            </a:r>
          </a:p>
          <a:p>
            <a:pPr marL="0" indent="0">
              <a:buNone/>
            </a:pPr>
            <a:r>
              <a:rPr lang="en-IN" sz="2600" i="1" dirty="0" smtClean="0"/>
              <a:t>	- </a:t>
            </a:r>
            <a:r>
              <a:rPr lang="en-IN" sz="2600" i="1" dirty="0"/>
              <a:t>Item 3</a:t>
            </a:r>
            <a:endParaRPr lang="en-IN" sz="2600" i="1" dirty="0" smtClean="0"/>
          </a:p>
          <a:p>
            <a:pPr>
              <a:buFont typeface="Wingdings"/>
              <a:buChar char="Ø"/>
            </a:pPr>
            <a:endParaRPr lang="en-IN" dirty="0"/>
          </a:p>
        </p:txBody>
      </p:sp>
    </p:spTree>
    <p:extLst>
      <p:ext uri="{BB962C8B-B14F-4D97-AF65-F5344CB8AC3E}">
        <p14:creationId xmlns:p14="http://schemas.microsoft.com/office/powerpoint/2010/main" val="25013473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sp>
        <p:nvSpPr>
          <p:cNvPr id="3" name="Content Placeholder 2"/>
          <p:cNvSpPr>
            <a:spLocks noGrp="1"/>
          </p:cNvSpPr>
          <p:nvPr>
            <p:ph idx="1"/>
          </p:nvPr>
        </p:nvSpPr>
        <p:spPr>
          <a:xfrm>
            <a:off x="457200" y="1600200"/>
            <a:ext cx="8229600" cy="5141168"/>
          </a:xfrm>
        </p:spPr>
        <p:txBody>
          <a:bodyPr>
            <a:normAutofit fontScale="70000" lnSpcReduction="20000"/>
          </a:bodyPr>
          <a:lstStyle/>
          <a:p>
            <a:r>
              <a:rPr lang="en-IN" sz="3400" u="sng" dirty="0" smtClean="0"/>
              <a:t>Code Blocks:</a:t>
            </a:r>
          </a:p>
          <a:p>
            <a:pPr marL="0" indent="0">
              <a:buNone/>
            </a:pPr>
            <a:r>
              <a:rPr lang="en-IN" sz="3400" dirty="0" smtClean="0"/>
              <a:t>Can be done by indenting </a:t>
            </a:r>
            <a:r>
              <a:rPr lang="en-IN" sz="3400" dirty="0"/>
              <a:t>each line in a block of text by at least 4 extra </a:t>
            </a:r>
            <a:r>
              <a:rPr lang="en-IN" sz="3400" dirty="0" smtClean="0"/>
              <a:t>spaces.</a:t>
            </a:r>
            <a:r>
              <a:rPr lang="en-IN" sz="3400" dirty="0"/>
              <a:t> </a:t>
            </a:r>
            <a:r>
              <a:rPr lang="en-IN" sz="3400" dirty="0" smtClean="0"/>
              <a:t>The </a:t>
            </a:r>
            <a:r>
              <a:rPr lang="en-IN" sz="3400" dirty="0"/>
              <a:t>line preceding the code block must be </a:t>
            </a:r>
            <a:r>
              <a:rPr lang="en-IN" sz="3400" dirty="0" smtClean="0"/>
              <a:t>empty.</a:t>
            </a:r>
          </a:p>
          <a:p>
            <a:pPr marL="0" indent="0">
              <a:buNone/>
            </a:pPr>
            <a:r>
              <a:rPr lang="en-IN" sz="1900" i="1" dirty="0" smtClean="0"/>
              <a:t>		</a:t>
            </a:r>
            <a:r>
              <a:rPr lang="en-IN" sz="2600" i="1" dirty="0" smtClean="0"/>
              <a:t>This a normal paragraph</a:t>
            </a:r>
          </a:p>
          <a:p>
            <a:pPr marL="0" indent="0">
              <a:buNone/>
            </a:pPr>
            <a:r>
              <a:rPr lang="en-IN" sz="2600" i="1" dirty="0" smtClean="0"/>
              <a:t>		    This is a code block</a:t>
            </a:r>
          </a:p>
          <a:p>
            <a:pPr marL="0" indent="0">
              <a:buNone/>
            </a:pPr>
            <a:r>
              <a:rPr lang="en-IN" sz="2600" i="1" dirty="0" smtClean="0"/>
              <a:t>		We continue with a normal paragraph again.</a:t>
            </a:r>
          </a:p>
          <a:p>
            <a:r>
              <a:rPr lang="en-IN" sz="3400" u="sng" dirty="0" smtClean="0"/>
              <a:t>Horizontal Rulers:</a:t>
            </a:r>
          </a:p>
          <a:p>
            <a:pPr marL="0" indent="0">
              <a:buNone/>
            </a:pPr>
            <a:r>
              <a:rPr lang="en-IN" sz="3400" dirty="0" smtClean="0"/>
              <a:t>Can be produced for lines containing at least three or more hyphens, asterisks, or underscores.</a:t>
            </a:r>
          </a:p>
          <a:p>
            <a:pPr marL="0" indent="0">
              <a:buNone/>
            </a:pPr>
            <a:r>
              <a:rPr lang="en-IN" sz="2100" b="1" i="1" dirty="0" smtClean="0"/>
              <a:t>		</a:t>
            </a:r>
            <a:r>
              <a:rPr lang="en-IN" sz="2100" i="1" dirty="0" smtClean="0"/>
              <a:t>- - -</a:t>
            </a:r>
          </a:p>
          <a:p>
            <a:pPr marL="0" indent="0">
              <a:buNone/>
            </a:pPr>
            <a:r>
              <a:rPr lang="en-IN" sz="2100" i="1" dirty="0" smtClean="0"/>
              <a:t>		______</a:t>
            </a:r>
          </a:p>
          <a:p>
            <a:r>
              <a:rPr lang="en-IN" sz="3400" u="sng" dirty="0" smtClean="0"/>
              <a:t>Emphasis:</a:t>
            </a:r>
          </a:p>
          <a:p>
            <a:pPr marL="0" indent="0">
              <a:buNone/>
            </a:pPr>
            <a:r>
              <a:rPr lang="en-IN" sz="3400" dirty="0" smtClean="0"/>
              <a:t>Using two stars or underscores will produce strong emphasis.</a:t>
            </a:r>
          </a:p>
          <a:p>
            <a:pPr marL="0" indent="0" algn="ctr">
              <a:buNone/>
            </a:pPr>
            <a:r>
              <a:rPr lang="en-IN" sz="2600" i="1" dirty="0" smtClean="0"/>
              <a:t>*single asterisks*</a:t>
            </a:r>
          </a:p>
          <a:p>
            <a:pPr marL="0" indent="0" algn="ctr">
              <a:buNone/>
            </a:pPr>
            <a:r>
              <a:rPr lang="en-IN" sz="2600" i="1" dirty="0" smtClean="0"/>
              <a:t>__double underscores__</a:t>
            </a:r>
          </a:p>
          <a:p>
            <a:pPr marL="0" indent="0">
              <a:buNone/>
            </a:pPr>
            <a:endParaRPr lang="en-IN" sz="2600" dirty="0" smtClean="0"/>
          </a:p>
          <a:p>
            <a:pPr marL="0" indent="0">
              <a:buNone/>
            </a:pPr>
            <a:endParaRPr lang="en-IN" dirty="0"/>
          </a:p>
        </p:txBody>
      </p:sp>
    </p:spTree>
    <p:extLst>
      <p:ext uri="{BB962C8B-B14F-4D97-AF65-F5344CB8AC3E}">
        <p14:creationId xmlns:p14="http://schemas.microsoft.com/office/powerpoint/2010/main" val="40971888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sp>
        <p:nvSpPr>
          <p:cNvPr id="3" name="Content Placeholder 2"/>
          <p:cNvSpPr>
            <a:spLocks noGrp="1"/>
          </p:cNvSpPr>
          <p:nvPr>
            <p:ph idx="1"/>
          </p:nvPr>
        </p:nvSpPr>
        <p:spPr>
          <a:xfrm>
            <a:off x="457200" y="1600200"/>
            <a:ext cx="8229600" cy="5141168"/>
          </a:xfrm>
        </p:spPr>
        <p:txBody>
          <a:bodyPr>
            <a:normAutofit fontScale="85000" lnSpcReduction="20000"/>
          </a:bodyPr>
          <a:lstStyle/>
          <a:p>
            <a:r>
              <a:rPr lang="en-IN" u="sng" dirty="0" smtClean="0"/>
              <a:t>code spans:</a:t>
            </a:r>
          </a:p>
          <a:p>
            <a:pPr marL="0" indent="0">
              <a:buNone/>
            </a:pPr>
            <a:r>
              <a:rPr lang="en-IN" dirty="0"/>
              <a:t>To indicate a span of code, you should wrap it in backticks </a:t>
            </a:r>
            <a:r>
              <a:rPr lang="en-IN" dirty="0" smtClean="0"/>
              <a:t>(‘).</a:t>
            </a:r>
          </a:p>
          <a:p>
            <a:pPr marL="0" indent="0" algn="ctr">
              <a:buNone/>
            </a:pPr>
            <a:r>
              <a:rPr lang="en-IN" sz="2300" i="1" dirty="0"/>
              <a:t>Use the ‘printf()‘ function</a:t>
            </a:r>
            <a:r>
              <a:rPr lang="en-IN" sz="1800" i="1" dirty="0" smtClean="0"/>
              <a:t>.</a:t>
            </a:r>
          </a:p>
          <a:p>
            <a:r>
              <a:rPr lang="en-IN" u="sng" dirty="0" smtClean="0"/>
              <a:t>Links:</a:t>
            </a:r>
          </a:p>
          <a:p>
            <a:pPr lvl="1"/>
            <a:r>
              <a:rPr lang="en-IN" u="sng" dirty="0" smtClean="0"/>
              <a:t>Inline links:</a:t>
            </a:r>
          </a:p>
          <a:p>
            <a:pPr marL="0" indent="0">
              <a:buNone/>
            </a:pPr>
            <a:r>
              <a:rPr lang="en-IN" dirty="0" smtClean="0"/>
              <a:t>	</a:t>
            </a:r>
            <a:r>
              <a:rPr lang="en-IN" sz="2800" dirty="0" smtClean="0"/>
              <a:t>The link text is followed by a URL and an optional 	link  title which is surrounded by quotes.</a:t>
            </a:r>
          </a:p>
          <a:p>
            <a:pPr marL="0" indent="0" algn="ctr">
              <a:buNone/>
            </a:pPr>
            <a:r>
              <a:rPr lang="en-IN" sz="2100" i="1" dirty="0"/>
              <a:t>[The link text](http://example.net/ "Link title</a:t>
            </a:r>
            <a:r>
              <a:rPr lang="en-IN" sz="2100" i="1" dirty="0" smtClean="0"/>
              <a:t>")</a:t>
            </a:r>
          </a:p>
          <a:p>
            <a:pPr lvl="1"/>
            <a:r>
              <a:rPr lang="en-IN" u="sng" dirty="0"/>
              <a:t>Reference </a:t>
            </a:r>
            <a:r>
              <a:rPr lang="en-IN" u="sng" dirty="0" smtClean="0"/>
              <a:t>Links</a:t>
            </a:r>
          </a:p>
          <a:p>
            <a:pPr marL="0" indent="0">
              <a:buNone/>
            </a:pPr>
            <a:r>
              <a:rPr lang="en-IN" dirty="0" smtClean="0"/>
              <a:t>	</a:t>
            </a:r>
            <a:r>
              <a:rPr lang="en-IN" sz="2800" dirty="0" smtClean="0"/>
              <a:t>Instead of putting the URL inline, you can also 	define  the link separately.</a:t>
            </a:r>
          </a:p>
          <a:p>
            <a:pPr marL="0" indent="0" algn="ctr">
              <a:buNone/>
            </a:pPr>
            <a:r>
              <a:rPr lang="en-IN" sz="2100" i="1" dirty="0" smtClean="0"/>
              <a:t>[link name]: http://www.example.com "Optional title“</a:t>
            </a:r>
          </a:p>
          <a:p>
            <a:pPr marL="0" indent="0" algn="ctr">
              <a:buNone/>
            </a:pPr>
            <a:r>
              <a:rPr lang="en-IN" sz="2100" i="1" dirty="0" smtClean="0"/>
              <a:t>[link text][link name]</a:t>
            </a:r>
            <a:endParaRPr lang="en-IN" sz="2100" i="1" dirty="0"/>
          </a:p>
        </p:txBody>
      </p:sp>
    </p:spTree>
    <p:extLst>
      <p:ext uri="{BB962C8B-B14F-4D97-AF65-F5344CB8AC3E}">
        <p14:creationId xmlns:p14="http://schemas.microsoft.com/office/powerpoint/2010/main" val="10391807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sp>
        <p:nvSpPr>
          <p:cNvPr id="3" name="Content Placeholder 2"/>
          <p:cNvSpPr>
            <a:spLocks noGrp="1"/>
          </p:cNvSpPr>
          <p:nvPr>
            <p:ph idx="1"/>
          </p:nvPr>
        </p:nvSpPr>
        <p:spPr/>
        <p:txBody>
          <a:bodyPr>
            <a:normAutofit fontScale="92500" lnSpcReduction="10000"/>
          </a:bodyPr>
          <a:lstStyle/>
          <a:p>
            <a:r>
              <a:rPr lang="en-IN" u="sng" dirty="0" smtClean="0"/>
              <a:t>Images:</a:t>
            </a:r>
          </a:p>
          <a:p>
            <a:pPr marL="0" indent="0">
              <a:buNone/>
            </a:pPr>
            <a:r>
              <a:rPr lang="en-IN" dirty="0"/>
              <a:t>Markdown syntax for images is similar to that for links. The only difference is an additional ! before the link text</a:t>
            </a:r>
            <a:r>
              <a:rPr lang="en-IN" dirty="0" smtClean="0"/>
              <a:t>.</a:t>
            </a:r>
          </a:p>
          <a:p>
            <a:pPr marL="0" indent="0" algn="ctr">
              <a:buNone/>
            </a:pPr>
            <a:r>
              <a:rPr lang="en-IN" sz="1900" i="1" dirty="0"/>
              <a:t>![Caption text](/path/to/img.jpg</a:t>
            </a:r>
            <a:r>
              <a:rPr lang="en-IN" sz="1900" i="1" dirty="0" smtClean="0"/>
              <a:t>)</a:t>
            </a:r>
          </a:p>
          <a:p>
            <a:r>
              <a:rPr lang="en-IN" u="sng" dirty="0"/>
              <a:t>Automatic </a:t>
            </a:r>
            <a:r>
              <a:rPr lang="en-IN" u="sng" dirty="0" smtClean="0"/>
              <a:t>Linking:</a:t>
            </a:r>
          </a:p>
          <a:p>
            <a:pPr marL="0" indent="0">
              <a:buNone/>
            </a:pPr>
            <a:r>
              <a:rPr lang="en-IN" dirty="0" smtClean="0"/>
              <a:t>To create a link to an URL or e-mail address Markdown supports the following syntax:</a:t>
            </a:r>
          </a:p>
          <a:p>
            <a:pPr marL="0" indent="0" algn="ctr">
              <a:buNone/>
            </a:pPr>
            <a:r>
              <a:rPr lang="en-IN" sz="1900" i="1" dirty="0" smtClean="0"/>
              <a:t>&lt;http://www.example.com&gt;</a:t>
            </a:r>
          </a:p>
          <a:p>
            <a:pPr marL="0" indent="0" algn="ctr">
              <a:buNone/>
            </a:pPr>
            <a:r>
              <a:rPr lang="en-IN" sz="1900" i="1" dirty="0" smtClean="0"/>
              <a:t>&lt;address@example.com&gt;</a:t>
            </a:r>
          </a:p>
        </p:txBody>
      </p:sp>
    </p:spTree>
    <p:extLst>
      <p:ext uri="{BB962C8B-B14F-4D97-AF65-F5344CB8AC3E}">
        <p14:creationId xmlns:p14="http://schemas.microsoft.com/office/powerpoint/2010/main" val="22990713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sp>
        <p:nvSpPr>
          <p:cNvPr id="3" name="Content Placeholder 2"/>
          <p:cNvSpPr>
            <a:spLocks noGrp="1"/>
          </p:cNvSpPr>
          <p:nvPr>
            <p:ph idx="1"/>
          </p:nvPr>
        </p:nvSpPr>
        <p:spPr>
          <a:xfrm>
            <a:off x="457200" y="1600200"/>
            <a:ext cx="8229600" cy="5069160"/>
          </a:xfrm>
        </p:spPr>
        <p:txBody>
          <a:bodyPr>
            <a:normAutofit fontScale="85000" lnSpcReduction="20000"/>
          </a:bodyPr>
          <a:lstStyle/>
          <a:p>
            <a:r>
              <a:rPr lang="en-IN" sz="2800" u="sng" dirty="0" smtClean="0"/>
              <a:t>Tables:</a:t>
            </a:r>
          </a:p>
          <a:p>
            <a:pPr marL="0" indent="0">
              <a:buNone/>
            </a:pPr>
            <a:r>
              <a:rPr lang="en-IN" sz="2800" dirty="0"/>
              <a:t>A table consists of a header line, a separator line, and at least one row line. Table columns are separated by </a:t>
            </a:r>
            <a:r>
              <a:rPr lang="en-IN" sz="2800" dirty="0" smtClean="0"/>
              <a:t>the pipe (|) </a:t>
            </a:r>
            <a:r>
              <a:rPr lang="en-IN" sz="2800" dirty="0"/>
              <a:t>character</a:t>
            </a:r>
            <a:r>
              <a:rPr lang="en-IN" sz="2800" dirty="0" smtClean="0"/>
              <a:t>.</a:t>
            </a:r>
          </a:p>
          <a:p>
            <a:pPr marL="0" indent="0">
              <a:buNone/>
            </a:pPr>
            <a:r>
              <a:rPr lang="en-IN" sz="1800" i="1" dirty="0" smtClean="0"/>
              <a:t>		First Header | Second Header</a:t>
            </a:r>
          </a:p>
          <a:p>
            <a:pPr marL="0" indent="0">
              <a:buNone/>
            </a:pPr>
            <a:r>
              <a:rPr lang="en-IN" sz="1800" i="1" dirty="0" smtClean="0"/>
              <a:t>		    ------------- | -------------</a:t>
            </a:r>
          </a:p>
          <a:p>
            <a:pPr marL="0" indent="0">
              <a:buNone/>
            </a:pPr>
            <a:r>
              <a:rPr lang="en-IN" sz="1800" i="1" dirty="0" smtClean="0"/>
              <a:t>		Content Cell | Content Cell</a:t>
            </a:r>
          </a:p>
          <a:p>
            <a:pPr marL="0" indent="0">
              <a:buNone/>
            </a:pPr>
            <a:r>
              <a:rPr lang="en-IN" sz="1800" i="1" dirty="0" smtClean="0"/>
              <a:t>		Content Cell | Content Cell</a:t>
            </a:r>
          </a:p>
          <a:p>
            <a:pPr marL="0" indent="0">
              <a:buNone/>
            </a:pPr>
            <a:endParaRPr lang="en-IN" sz="1800" i="1" dirty="0" smtClean="0"/>
          </a:p>
          <a:p>
            <a:r>
              <a:rPr lang="en-IN" sz="2800" u="sng" dirty="0"/>
              <a:t>Fenced Code </a:t>
            </a:r>
            <a:r>
              <a:rPr lang="en-IN" sz="2800" u="sng" dirty="0" smtClean="0"/>
              <a:t>Blocks:</a:t>
            </a:r>
          </a:p>
          <a:p>
            <a:pPr marL="0" indent="0">
              <a:buNone/>
            </a:pPr>
            <a:r>
              <a:rPr lang="en-IN" sz="2800" dirty="0"/>
              <a:t>A fenced code block does not require </a:t>
            </a:r>
            <a:r>
              <a:rPr lang="en-IN" sz="2800" dirty="0" smtClean="0"/>
              <a:t>indentation. Such a line consists of 3 or more tilde (~) characters on a line. The end of the block should have the same number of tildes.</a:t>
            </a:r>
          </a:p>
          <a:p>
            <a:pPr marL="0" indent="0" algn="ctr">
              <a:buNone/>
            </a:pPr>
            <a:r>
              <a:rPr lang="en-IN" sz="2100" i="1" dirty="0" smtClean="0"/>
              <a:t>This is a paragraph introducing:</a:t>
            </a:r>
          </a:p>
          <a:p>
            <a:pPr marL="0" indent="0" algn="ctr">
              <a:buNone/>
            </a:pPr>
            <a:r>
              <a:rPr lang="en-IN" sz="2100" i="1" dirty="0" smtClean="0"/>
              <a:t>~~~~~~~~~~~~~~~~~~~~~</a:t>
            </a:r>
          </a:p>
          <a:p>
            <a:pPr marL="0" indent="0" algn="ctr">
              <a:buNone/>
            </a:pPr>
            <a:r>
              <a:rPr lang="en-IN" sz="2100" i="1" dirty="0" smtClean="0"/>
              <a:t>a one-line code block</a:t>
            </a:r>
          </a:p>
          <a:p>
            <a:pPr marL="0" indent="0" algn="ctr">
              <a:buNone/>
            </a:pPr>
            <a:r>
              <a:rPr lang="en-IN" sz="2100" i="1" dirty="0" smtClean="0"/>
              <a:t>~~~~~~~~~~~~~~~~~~~~~</a:t>
            </a:r>
          </a:p>
          <a:p>
            <a:pPr marL="0" indent="0">
              <a:buNone/>
            </a:pPr>
            <a:endParaRPr lang="en-IN" sz="2800" i="1" dirty="0"/>
          </a:p>
        </p:txBody>
      </p:sp>
    </p:spTree>
    <p:extLst>
      <p:ext uri="{BB962C8B-B14F-4D97-AF65-F5344CB8AC3E}">
        <p14:creationId xmlns:p14="http://schemas.microsoft.com/office/powerpoint/2010/main" val="30522352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Refrences</a:t>
            </a:r>
            <a:endParaRPr lang="en-IN" dirty="0"/>
          </a:p>
        </p:txBody>
      </p:sp>
      <p:sp>
        <p:nvSpPr>
          <p:cNvPr id="3" name="Content Placeholder 2"/>
          <p:cNvSpPr>
            <a:spLocks noGrp="1"/>
          </p:cNvSpPr>
          <p:nvPr>
            <p:ph idx="1"/>
          </p:nvPr>
        </p:nvSpPr>
        <p:spPr/>
        <p:txBody>
          <a:bodyPr>
            <a:normAutofit/>
          </a:bodyPr>
          <a:lstStyle/>
          <a:p>
            <a:r>
              <a:rPr lang="en-IN" sz="2400" dirty="0" smtClean="0">
                <a:hlinkClick r:id="rId2"/>
              </a:rPr>
              <a:t>http://www.stack.nl/~dimitri/doxygen/manual/index.html</a:t>
            </a:r>
            <a:endParaRPr lang="en-IN" sz="2400" dirty="0"/>
          </a:p>
        </p:txBody>
      </p:sp>
    </p:spTree>
    <p:extLst>
      <p:ext uri="{BB962C8B-B14F-4D97-AF65-F5344CB8AC3E}">
        <p14:creationId xmlns:p14="http://schemas.microsoft.com/office/powerpoint/2010/main" val="603710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normAutofit/>
          </a:bodyPr>
          <a:lstStyle/>
          <a:p>
            <a:r>
              <a:rPr lang="en-IN" dirty="0"/>
              <a:t>Doxygen is the de facto standard tool for generating </a:t>
            </a:r>
            <a:r>
              <a:rPr lang="en-IN" dirty="0" smtClean="0"/>
              <a:t>documentation.</a:t>
            </a:r>
          </a:p>
          <a:p>
            <a:r>
              <a:rPr lang="en-IN" dirty="0" smtClean="0"/>
              <a:t>Supports various programming </a:t>
            </a:r>
            <a:r>
              <a:rPr lang="en-IN" dirty="0"/>
              <a:t>languages </a:t>
            </a:r>
            <a:r>
              <a:rPr lang="en-IN" dirty="0" smtClean="0"/>
              <a:t>like C, C</a:t>
            </a:r>
            <a:r>
              <a:rPr lang="en-IN" dirty="0"/>
              <a:t>#, </a:t>
            </a:r>
            <a:r>
              <a:rPr lang="en-IN" dirty="0" smtClean="0"/>
              <a:t>C++, PHP</a:t>
            </a:r>
            <a:r>
              <a:rPr lang="en-IN" dirty="0"/>
              <a:t>, Java, Python, </a:t>
            </a:r>
            <a:r>
              <a:rPr lang="en-IN" dirty="0" smtClean="0"/>
              <a:t>Fortran, Tcl</a:t>
            </a:r>
            <a:r>
              <a:rPr lang="en-IN" dirty="0"/>
              <a:t>, </a:t>
            </a:r>
            <a:r>
              <a:rPr lang="en-IN" dirty="0" smtClean="0"/>
              <a:t>etc.</a:t>
            </a:r>
          </a:p>
          <a:p>
            <a:r>
              <a:rPr lang="en-IN" dirty="0" smtClean="0"/>
              <a:t>Developed </a:t>
            </a:r>
            <a:r>
              <a:rPr lang="en-IN" dirty="0"/>
              <a:t>under Mac OS X and Linux, </a:t>
            </a:r>
            <a:r>
              <a:rPr lang="en-IN" dirty="0" smtClean="0"/>
              <a:t>set-up </a:t>
            </a:r>
            <a:r>
              <a:rPr lang="en-IN" dirty="0"/>
              <a:t>to be highly portable. As a result, </a:t>
            </a:r>
            <a:r>
              <a:rPr lang="en-IN" dirty="0" smtClean="0"/>
              <a:t>runs </a:t>
            </a:r>
            <a:r>
              <a:rPr lang="en-IN" dirty="0"/>
              <a:t>on </a:t>
            </a:r>
            <a:r>
              <a:rPr lang="en-IN" dirty="0" smtClean="0"/>
              <a:t>most other </a:t>
            </a:r>
            <a:r>
              <a:rPr lang="en-IN" dirty="0"/>
              <a:t>Unix flavors as well. </a:t>
            </a:r>
            <a:r>
              <a:rPr lang="en-IN" dirty="0" smtClean="0"/>
              <a:t>And </a:t>
            </a:r>
            <a:r>
              <a:rPr lang="en-IN" dirty="0"/>
              <a:t>executables for Windows are available.</a:t>
            </a:r>
          </a:p>
        </p:txBody>
      </p:sp>
    </p:spTree>
    <p:extLst>
      <p:ext uri="{BB962C8B-B14F-4D97-AF65-F5344CB8AC3E}">
        <p14:creationId xmlns:p14="http://schemas.microsoft.com/office/powerpoint/2010/main" val="2341667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a:t>
            </a:r>
            <a:endParaRPr lang="en-IN" dirty="0"/>
          </a:p>
        </p:txBody>
      </p:sp>
      <p:sp>
        <p:nvSpPr>
          <p:cNvPr id="3" name="Content Placeholder 2"/>
          <p:cNvSpPr>
            <a:spLocks noGrp="1"/>
          </p:cNvSpPr>
          <p:nvPr>
            <p:ph idx="1"/>
          </p:nvPr>
        </p:nvSpPr>
        <p:spPr/>
        <p:txBody>
          <a:bodyPr>
            <a:normAutofit fontScale="77500" lnSpcReduction="20000"/>
          </a:bodyPr>
          <a:lstStyle/>
          <a:p>
            <a:r>
              <a:rPr lang="en-IN" dirty="0" smtClean="0"/>
              <a:t>Can </a:t>
            </a:r>
            <a:r>
              <a:rPr lang="en-IN" dirty="0"/>
              <a:t>generate </a:t>
            </a:r>
            <a:r>
              <a:rPr lang="en-IN" dirty="0" smtClean="0"/>
              <a:t>on-line </a:t>
            </a:r>
            <a:r>
              <a:rPr lang="en-IN" dirty="0"/>
              <a:t>documentation browser (in HTML) and/or an off-line reference manual (in </a:t>
            </a:r>
            <a:r>
              <a:rPr lang="en-IN" dirty="0" smtClean="0"/>
              <a:t>LATEX) from set </a:t>
            </a:r>
            <a:r>
              <a:rPr lang="en-IN" dirty="0"/>
              <a:t>of documented source files. </a:t>
            </a:r>
            <a:r>
              <a:rPr lang="en-IN" dirty="0" smtClean="0"/>
              <a:t>Also supports </a:t>
            </a:r>
            <a:r>
              <a:rPr lang="en-IN" dirty="0"/>
              <a:t>generating output in RTF (MS-Word), </a:t>
            </a:r>
            <a:r>
              <a:rPr lang="en-IN" dirty="0" smtClean="0"/>
              <a:t>Post-Script</a:t>
            </a:r>
            <a:r>
              <a:rPr lang="en-IN" dirty="0"/>
              <a:t>, hyperlinked PDF, compressed HTML, and Unix man </a:t>
            </a:r>
            <a:r>
              <a:rPr lang="en-IN" dirty="0" smtClean="0"/>
              <a:t>pages.</a:t>
            </a:r>
          </a:p>
          <a:p>
            <a:r>
              <a:rPr lang="en-IN" dirty="0" smtClean="0"/>
              <a:t>The </a:t>
            </a:r>
            <a:r>
              <a:rPr lang="en-IN" dirty="0"/>
              <a:t>documentation is extracted </a:t>
            </a:r>
            <a:r>
              <a:rPr lang="en-IN" dirty="0" smtClean="0"/>
              <a:t>directly from </a:t>
            </a:r>
            <a:r>
              <a:rPr lang="en-IN" dirty="0"/>
              <a:t>the sources, which makes it much easier to keep the documentation consistent with the source code.</a:t>
            </a:r>
          </a:p>
          <a:p>
            <a:r>
              <a:rPr lang="en-IN" dirty="0"/>
              <a:t>C</a:t>
            </a:r>
            <a:r>
              <a:rPr lang="en-IN" dirty="0" smtClean="0"/>
              <a:t>an </a:t>
            </a:r>
            <a:r>
              <a:rPr lang="en-IN" dirty="0"/>
              <a:t>configure doxygen to extract the code structure from undocumented source files. V</a:t>
            </a:r>
            <a:r>
              <a:rPr lang="en-IN" dirty="0" smtClean="0"/>
              <a:t>ery useful to find way </a:t>
            </a:r>
            <a:r>
              <a:rPr lang="en-IN" dirty="0"/>
              <a:t>in large source </a:t>
            </a:r>
            <a:r>
              <a:rPr lang="en-IN" dirty="0" smtClean="0"/>
              <a:t>distributions</a:t>
            </a:r>
          </a:p>
          <a:p>
            <a:r>
              <a:rPr lang="en-IN" dirty="0"/>
              <a:t>C</a:t>
            </a:r>
            <a:r>
              <a:rPr lang="en-IN" dirty="0" smtClean="0"/>
              <a:t>an </a:t>
            </a:r>
            <a:r>
              <a:rPr lang="en-IN" dirty="0"/>
              <a:t>also use doxygen for creating normal </a:t>
            </a:r>
            <a:r>
              <a:rPr lang="en-IN" dirty="0" smtClean="0"/>
              <a:t>documentation.</a:t>
            </a:r>
            <a:endParaRPr lang="en-IN" dirty="0"/>
          </a:p>
        </p:txBody>
      </p:sp>
    </p:spTree>
    <p:extLst>
      <p:ext uri="{BB962C8B-B14F-4D97-AF65-F5344CB8AC3E}">
        <p14:creationId xmlns:p14="http://schemas.microsoft.com/office/powerpoint/2010/main" val="1426758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Installation</a:t>
            </a:r>
            <a:endParaRPr lang="en-IN" dirty="0"/>
          </a:p>
        </p:txBody>
      </p:sp>
      <p:sp>
        <p:nvSpPr>
          <p:cNvPr id="3" name="Content Placeholder 2"/>
          <p:cNvSpPr>
            <a:spLocks noGrp="1"/>
          </p:cNvSpPr>
          <p:nvPr>
            <p:ph idx="1"/>
          </p:nvPr>
        </p:nvSpPr>
        <p:spPr/>
        <p:txBody>
          <a:bodyPr/>
          <a:lstStyle/>
          <a:p>
            <a:r>
              <a:rPr lang="en-IN" dirty="0" smtClean="0"/>
              <a:t>For windows, download Doxygen executable from here :</a:t>
            </a:r>
          </a:p>
          <a:p>
            <a:pPr lvl="1"/>
            <a:r>
              <a:rPr lang="en-IN" sz="2000" dirty="0" smtClean="0">
                <a:hlinkClick r:id="rId2"/>
              </a:rPr>
              <a:t>http://ftp.stack.nl/pub/users/dimitri/doxygen-1.8.3.1-setup.exe</a:t>
            </a:r>
            <a:endParaRPr lang="en-IN" sz="2000" dirty="0" smtClean="0"/>
          </a:p>
          <a:p>
            <a:pPr marL="457200" lvl="1" indent="0">
              <a:buNone/>
            </a:pPr>
            <a:endParaRPr lang="en-IN" sz="2000" dirty="0" smtClean="0"/>
          </a:p>
          <a:p>
            <a:r>
              <a:rPr lang="en-IN" sz="2800" dirty="0" smtClean="0"/>
              <a:t>Run the Installer when download complete.</a:t>
            </a:r>
          </a:p>
        </p:txBody>
      </p:sp>
    </p:spTree>
    <p:extLst>
      <p:ext uri="{BB962C8B-B14F-4D97-AF65-F5344CB8AC3E}">
        <p14:creationId xmlns:p14="http://schemas.microsoft.com/office/powerpoint/2010/main" val="3432139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Getting Started</a:t>
            </a:r>
            <a:endParaRPr lang="en-IN" dirty="0"/>
          </a:p>
        </p:txBody>
      </p:sp>
      <p:sp>
        <p:nvSpPr>
          <p:cNvPr id="3" name="Content Placeholder 2"/>
          <p:cNvSpPr>
            <a:spLocks noGrp="1"/>
          </p:cNvSpPr>
          <p:nvPr>
            <p:ph idx="1"/>
          </p:nvPr>
        </p:nvSpPr>
        <p:spPr/>
        <p:txBody>
          <a:bodyPr/>
          <a:lstStyle/>
          <a:p>
            <a:r>
              <a:rPr lang="en-IN" dirty="0" smtClean="0"/>
              <a:t>The executable doxygen is the main program that parses the sources and generates the documentation. </a:t>
            </a:r>
          </a:p>
          <a:p>
            <a:r>
              <a:rPr lang="en-IN" dirty="0"/>
              <a:t>T</a:t>
            </a:r>
            <a:r>
              <a:rPr lang="en-IN" dirty="0" smtClean="0"/>
              <a:t>he executable </a:t>
            </a:r>
            <a:r>
              <a:rPr lang="en-IN" b="1" dirty="0" smtClean="0"/>
              <a:t>doxywizard</a:t>
            </a:r>
            <a:r>
              <a:rPr lang="en-IN" dirty="0" smtClean="0"/>
              <a:t> can also be used, which is GUI for editing the configuration file used by doxygen and for running doxygen in a graphical environment.</a:t>
            </a:r>
          </a:p>
          <a:p>
            <a:endParaRPr lang="en-IN" dirty="0"/>
          </a:p>
        </p:txBody>
      </p:sp>
    </p:spTree>
    <p:extLst>
      <p:ext uri="{BB962C8B-B14F-4D97-AF65-F5344CB8AC3E}">
        <p14:creationId xmlns:p14="http://schemas.microsoft.com/office/powerpoint/2010/main" val="3832245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Configuration file</a:t>
            </a:r>
            <a:endParaRPr lang="en-IN" dirty="0"/>
          </a:p>
        </p:txBody>
      </p:sp>
      <p:sp>
        <p:nvSpPr>
          <p:cNvPr id="3" name="Content Placeholder 2"/>
          <p:cNvSpPr>
            <a:spLocks noGrp="1"/>
          </p:cNvSpPr>
          <p:nvPr>
            <p:ph idx="1"/>
          </p:nvPr>
        </p:nvSpPr>
        <p:spPr/>
        <p:txBody>
          <a:bodyPr/>
          <a:lstStyle/>
          <a:p>
            <a:r>
              <a:rPr lang="en-IN" dirty="0"/>
              <a:t>Doxygen uses a configuration file to determine all of its </a:t>
            </a:r>
            <a:r>
              <a:rPr lang="en-IN" dirty="0" smtClean="0"/>
              <a:t>settings.</a:t>
            </a:r>
          </a:p>
          <a:p>
            <a:r>
              <a:rPr lang="en-IN" dirty="0" smtClean="0"/>
              <a:t>Each </a:t>
            </a:r>
            <a:r>
              <a:rPr lang="en-IN" dirty="0"/>
              <a:t>project should get its own configuration file.</a:t>
            </a:r>
          </a:p>
          <a:p>
            <a:r>
              <a:rPr lang="en-IN" dirty="0"/>
              <a:t>A project can consist of a single source file, but can also be an entire source tree that is recursively scanned.</a:t>
            </a:r>
          </a:p>
        </p:txBody>
      </p:sp>
    </p:spTree>
    <p:extLst>
      <p:ext uri="{BB962C8B-B14F-4D97-AF65-F5344CB8AC3E}">
        <p14:creationId xmlns:p14="http://schemas.microsoft.com/office/powerpoint/2010/main" val="3194625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Creating a config. file</a:t>
            </a:r>
            <a:endParaRPr lang="en-IN" dirty="0"/>
          </a:p>
        </p:txBody>
      </p:sp>
      <p:sp>
        <p:nvSpPr>
          <p:cNvPr id="3" name="Content Placeholder 2"/>
          <p:cNvSpPr>
            <a:spLocks noGrp="1"/>
          </p:cNvSpPr>
          <p:nvPr>
            <p:ph idx="1"/>
          </p:nvPr>
        </p:nvSpPr>
        <p:spPr/>
        <p:txBody>
          <a:bodyPr>
            <a:normAutofit lnSpcReduction="10000"/>
          </a:bodyPr>
          <a:lstStyle/>
          <a:p>
            <a:r>
              <a:rPr lang="en-IN" dirty="0" smtClean="0"/>
              <a:t>To simplify doxygen create a template configuration file.</a:t>
            </a:r>
          </a:p>
          <a:p>
            <a:pPr lvl="1"/>
            <a:r>
              <a:rPr lang="en-IN" i="1" dirty="0" smtClean="0"/>
              <a:t>doxygen -g &lt;config-file&gt;</a:t>
            </a:r>
          </a:p>
          <a:p>
            <a:pPr lvl="1"/>
            <a:r>
              <a:rPr lang="en-IN" dirty="0" smtClean="0"/>
              <a:t>&lt;config-file&gt; is the name of the configuration file. </a:t>
            </a:r>
          </a:p>
          <a:p>
            <a:r>
              <a:rPr lang="en-IN" dirty="0" smtClean="0"/>
              <a:t>If you omit the file name, a file named Doxyfile will be created.</a:t>
            </a:r>
          </a:p>
          <a:p>
            <a:r>
              <a:rPr lang="en-IN" dirty="0" smtClean="0"/>
              <a:t>Optionally, </a:t>
            </a:r>
            <a:r>
              <a:rPr lang="en-IN" b="1" dirty="0" smtClean="0"/>
              <a:t>doxywizard</a:t>
            </a:r>
            <a:r>
              <a:rPr lang="en-IN" dirty="0" smtClean="0"/>
              <a:t> can be used, </a:t>
            </a:r>
            <a:r>
              <a:rPr lang="en-IN" dirty="0"/>
              <a:t>which is a </a:t>
            </a:r>
            <a:r>
              <a:rPr lang="en-IN" dirty="0" smtClean="0"/>
              <a:t>GUI front-end </a:t>
            </a:r>
            <a:r>
              <a:rPr lang="en-IN" dirty="0"/>
              <a:t>that can create, read and write doxygen configuration </a:t>
            </a:r>
            <a:r>
              <a:rPr lang="en-IN" dirty="0" smtClean="0"/>
              <a:t>files.</a:t>
            </a:r>
            <a:endParaRPr lang="en-IN" dirty="0"/>
          </a:p>
        </p:txBody>
      </p:sp>
    </p:spTree>
    <p:extLst>
      <p:ext uri="{BB962C8B-B14F-4D97-AF65-F5344CB8AC3E}">
        <p14:creationId xmlns:p14="http://schemas.microsoft.com/office/powerpoint/2010/main" val="84555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Running Doxygen</a:t>
            </a:r>
            <a:endParaRPr lang="en-IN" dirty="0"/>
          </a:p>
        </p:txBody>
      </p:sp>
      <p:sp>
        <p:nvSpPr>
          <p:cNvPr id="3" name="Content Placeholder 2"/>
          <p:cNvSpPr>
            <a:spLocks noGrp="1"/>
          </p:cNvSpPr>
          <p:nvPr>
            <p:ph idx="1"/>
          </p:nvPr>
        </p:nvSpPr>
        <p:spPr/>
        <p:txBody>
          <a:bodyPr>
            <a:normAutofit/>
          </a:bodyPr>
          <a:lstStyle/>
          <a:p>
            <a:r>
              <a:rPr lang="en-IN" dirty="0"/>
              <a:t>To generate the </a:t>
            </a:r>
            <a:r>
              <a:rPr lang="en-IN" dirty="0" smtClean="0"/>
              <a:t>documentation:</a:t>
            </a:r>
          </a:p>
          <a:p>
            <a:pPr lvl="1"/>
            <a:r>
              <a:rPr lang="en-IN" i="1" dirty="0" smtClean="0"/>
              <a:t>doxygen </a:t>
            </a:r>
            <a:r>
              <a:rPr lang="en-IN" i="1" dirty="0"/>
              <a:t>&lt;config-file</a:t>
            </a:r>
            <a:r>
              <a:rPr lang="en-IN" i="1" dirty="0" smtClean="0"/>
              <a:t>&gt;</a:t>
            </a:r>
          </a:p>
          <a:p>
            <a:r>
              <a:rPr lang="en-IN" dirty="0" smtClean="0"/>
              <a:t>Various output formats are:</a:t>
            </a:r>
          </a:p>
          <a:p>
            <a:pPr lvl="1"/>
            <a:r>
              <a:rPr lang="en-IN" dirty="0" smtClean="0"/>
              <a:t>HTML.</a:t>
            </a:r>
          </a:p>
          <a:p>
            <a:pPr lvl="1"/>
            <a:r>
              <a:rPr lang="en-IN" dirty="0" smtClean="0"/>
              <a:t>LaTeX.</a:t>
            </a:r>
          </a:p>
          <a:p>
            <a:pPr lvl="1"/>
            <a:r>
              <a:rPr lang="en-IN" dirty="0" smtClean="0"/>
              <a:t>RTF.</a:t>
            </a:r>
          </a:p>
          <a:p>
            <a:pPr lvl="1"/>
            <a:r>
              <a:rPr lang="en-IN" dirty="0" smtClean="0"/>
              <a:t>XML.</a:t>
            </a:r>
          </a:p>
          <a:p>
            <a:pPr lvl="1"/>
            <a:r>
              <a:rPr lang="en-IN" dirty="0" smtClean="0"/>
              <a:t>Man page.</a:t>
            </a:r>
            <a:endParaRPr lang="en-IN" dirty="0"/>
          </a:p>
        </p:txBody>
      </p:sp>
    </p:spTree>
    <p:extLst>
      <p:ext uri="{BB962C8B-B14F-4D97-AF65-F5344CB8AC3E}">
        <p14:creationId xmlns:p14="http://schemas.microsoft.com/office/powerpoint/2010/main" val="33316919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259</TotalTime>
  <Words>1279</Words>
  <Application>Microsoft Office PowerPoint</Application>
  <PresentationFormat>On-screen Show (4:3)</PresentationFormat>
  <Paragraphs>204</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Doxygen</vt:lpstr>
      <vt:lpstr>Contents</vt:lpstr>
      <vt:lpstr>Introduction</vt:lpstr>
      <vt:lpstr>Advantages</vt:lpstr>
      <vt:lpstr>Installation</vt:lpstr>
      <vt:lpstr>Getting Started</vt:lpstr>
      <vt:lpstr>Configuration file</vt:lpstr>
      <vt:lpstr>Creating a config. file</vt:lpstr>
      <vt:lpstr>Running Doxygen</vt:lpstr>
      <vt:lpstr>Documenting sources</vt:lpstr>
      <vt:lpstr>Contd.</vt:lpstr>
      <vt:lpstr>Special Comment Blocks</vt:lpstr>
      <vt:lpstr>Ways to mark comment blocks</vt:lpstr>
      <vt:lpstr>Contd.</vt:lpstr>
      <vt:lpstr>Contd.</vt:lpstr>
      <vt:lpstr>Contd.</vt:lpstr>
      <vt:lpstr>Documentation at other places</vt:lpstr>
      <vt:lpstr>Structural commands</vt:lpstr>
      <vt:lpstr>Other commands</vt:lpstr>
      <vt:lpstr>Anatomy of Comment Block</vt:lpstr>
      <vt:lpstr>Standard Markdown</vt:lpstr>
      <vt:lpstr>Contd.</vt:lpstr>
      <vt:lpstr>Contd.</vt:lpstr>
      <vt:lpstr>Contd.</vt:lpstr>
      <vt:lpstr>Contd.</vt:lpstr>
      <vt:lpstr>Contd.</vt:lpstr>
      <vt:lpstr>Refrences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Doxygen</dc:title>
  <dc:creator>pc</dc:creator>
  <cp:lastModifiedBy>pc</cp:lastModifiedBy>
  <cp:revision>15</cp:revision>
  <dcterms:created xsi:type="dcterms:W3CDTF">2013-05-15T11:47:27Z</dcterms:created>
  <dcterms:modified xsi:type="dcterms:W3CDTF">2013-05-15T16:07:20Z</dcterms:modified>
</cp:coreProperties>
</file>