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64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52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6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63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58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7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53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54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34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80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1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13DA-E275-4FDE-A66B-1851F11B8DD4}" type="datetimeFigureOut">
              <a:rPr lang="en-IN" smtClean="0"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AC5FE-D18B-4116-85B9-377930C3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86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tp.stack.nl/pub/users/dimitri/doxygen-1.8.3.1-setup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Doxygen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7616" y="6066865"/>
            <a:ext cx="3056384" cy="769640"/>
          </a:xfrm>
        </p:spPr>
        <p:txBody>
          <a:bodyPr/>
          <a:lstStyle/>
          <a:p>
            <a:r>
              <a:rPr lang="en-IN" dirty="0" smtClean="0"/>
              <a:t>Rohan 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93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Doxygen is the de facto standard tool for generating </a:t>
            </a:r>
            <a:r>
              <a:rPr lang="en-IN" dirty="0" smtClean="0"/>
              <a:t>documentation.</a:t>
            </a:r>
          </a:p>
          <a:p>
            <a:r>
              <a:rPr lang="en-IN" dirty="0" smtClean="0"/>
              <a:t>Supports various programming </a:t>
            </a:r>
            <a:r>
              <a:rPr lang="en-IN" dirty="0"/>
              <a:t>languages </a:t>
            </a:r>
            <a:r>
              <a:rPr lang="en-IN" dirty="0" smtClean="0"/>
              <a:t>like C, C</a:t>
            </a:r>
            <a:r>
              <a:rPr lang="en-IN" dirty="0"/>
              <a:t>#, </a:t>
            </a:r>
            <a:r>
              <a:rPr lang="en-IN" dirty="0" smtClean="0"/>
              <a:t>C++, PHP</a:t>
            </a:r>
            <a:r>
              <a:rPr lang="en-IN" dirty="0"/>
              <a:t>, Java, Python, </a:t>
            </a:r>
            <a:r>
              <a:rPr lang="en-IN" dirty="0" smtClean="0"/>
              <a:t>Fortran, Tcl</a:t>
            </a:r>
            <a:r>
              <a:rPr lang="en-IN" dirty="0"/>
              <a:t>, </a:t>
            </a:r>
            <a:r>
              <a:rPr lang="en-IN" dirty="0" smtClean="0"/>
              <a:t>etc.</a:t>
            </a:r>
          </a:p>
          <a:p>
            <a:r>
              <a:rPr lang="en-IN" dirty="0" smtClean="0"/>
              <a:t>Developed </a:t>
            </a:r>
            <a:r>
              <a:rPr lang="en-IN" dirty="0"/>
              <a:t>under Mac OS X and Linux, </a:t>
            </a:r>
            <a:r>
              <a:rPr lang="en-IN" dirty="0" smtClean="0"/>
              <a:t>set-up </a:t>
            </a:r>
            <a:r>
              <a:rPr lang="en-IN" dirty="0"/>
              <a:t>to be highly portable. As a result, </a:t>
            </a:r>
            <a:r>
              <a:rPr lang="en-IN" dirty="0" smtClean="0"/>
              <a:t>runs </a:t>
            </a:r>
            <a:r>
              <a:rPr lang="en-IN" dirty="0"/>
              <a:t>on </a:t>
            </a:r>
            <a:r>
              <a:rPr lang="en-IN" dirty="0" smtClean="0"/>
              <a:t>most other </a:t>
            </a:r>
            <a:r>
              <a:rPr lang="en-IN" dirty="0"/>
              <a:t>Unix flavors as well. </a:t>
            </a:r>
            <a:r>
              <a:rPr lang="en-IN" dirty="0" smtClean="0"/>
              <a:t>And </a:t>
            </a:r>
            <a:r>
              <a:rPr lang="en-IN" dirty="0"/>
              <a:t>executables for Windows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234166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Can </a:t>
            </a:r>
            <a:r>
              <a:rPr lang="en-IN" dirty="0"/>
              <a:t>generate </a:t>
            </a:r>
            <a:r>
              <a:rPr lang="en-IN" dirty="0" smtClean="0"/>
              <a:t>on-line </a:t>
            </a:r>
            <a:r>
              <a:rPr lang="en-IN" dirty="0"/>
              <a:t>documentation browser (in HTML) and/or an off-line reference manual (in </a:t>
            </a:r>
            <a:r>
              <a:rPr lang="en-IN" dirty="0" smtClean="0"/>
              <a:t>LATEX) from set </a:t>
            </a:r>
            <a:r>
              <a:rPr lang="en-IN" dirty="0"/>
              <a:t>of documented source files. </a:t>
            </a:r>
            <a:r>
              <a:rPr lang="en-IN" dirty="0" smtClean="0"/>
              <a:t>Also supports </a:t>
            </a:r>
            <a:r>
              <a:rPr lang="en-IN" dirty="0"/>
              <a:t>generating output in RTF (MS-Word), </a:t>
            </a:r>
            <a:r>
              <a:rPr lang="en-IN" dirty="0" smtClean="0"/>
              <a:t>Post-Script</a:t>
            </a:r>
            <a:r>
              <a:rPr lang="en-IN" dirty="0"/>
              <a:t>, hyperlinked PDF, compressed HTML, and Unix man </a:t>
            </a:r>
            <a:r>
              <a:rPr lang="en-IN" dirty="0" smtClean="0"/>
              <a:t>pages.</a:t>
            </a:r>
          </a:p>
          <a:p>
            <a:r>
              <a:rPr lang="en-IN" dirty="0" smtClean="0"/>
              <a:t>The </a:t>
            </a:r>
            <a:r>
              <a:rPr lang="en-IN" dirty="0"/>
              <a:t>documentation is extracted </a:t>
            </a:r>
            <a:r>
              <a:rPr lang="en-IN" dirty="0" smtClean="0"/>
              <a:t>directly from </a:t>
            </a:r>
            <a:r>
              <a:rPr lang="en-IN" dirty="0"/>
              <a:t>the sources, which makes it much easier to keep the documentation consistent with the source code.</a:t>
            </a:r>
          </a:p>
          <a:p>
            <a:r>
              <a:rPr lang="en-IN" dirty="0"/>
              <a:t>C</a:t>
            </a:r>
            <a:r>
              <a:rPr lang="en-IN" dirty="0" smtClean="0"/>
              <a:t>an </a:t>
            </a:r>
            <a:r>
              <a:rPr lang="en-IN" dirty="0"/>
              <a:t>configure doxygen to extract the code structure from undocumented source files. V</a:t>
            </a:r>
            <a:r>
              <a:rPr lang="en-IN" dirty="0" smtClean="0"/>
              <a:t>ery useful to find way </a:t>
            </a:r>
            <a:r>
              <a:rPr lang="en-IN" dirty="0"/>
              <a:t>in large source </a:t>
            </a:r>
            <a:r>
              <a:rPr lang="en-IN" dirty="0" smtClean="0"/>
              <a:t>distributions</a:t>
            </a:r>
          </a:p>
          <a:p>
            <a:r>
              <a:rPr lang="en-IN" dirty="0"/>
              <a:t>C</a:t>
            </a:r>
            <a:r>
              <a:rPr lang="en-IN" dirty="0" smtClean="0"/>
              <a:t>an </a:t>
            </a:r>
            <a:r>
              <a:rPr lang="en-IN" dirty="0"/>
              <a:t>also use doxygen for creating normal </a:t>
            </a:r>
            <a:r>
              <a:rPr lang="en-IN" dirty="0" smtClean="0"/>
              <a:t>documentation.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75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windows, download Doxygen executable from here :</a:t>
            </a:r>
          </a:p>
          <a:p>
            <a:pPr lvl="1"/>
            <a:r>
              <a:rPr lang="en-IN" sz="2000" dirty="0" smtClean="0">
                <a:hlinkClick r:id="rId2"/>
              </a:rPr>
              <a:t>http://ftp.stack.nl/pub/users/dimitri/doxygen-1.8.3.1-setup.exe</a:t>
            </a:r>
            <a:endParaRPr lang="en-IN" sz="2000" dirty="0" smtClean="0"/>
          </a:p>
          <a:p>
            <a:pPr marL="457200" lvl="1" indent="0">
              <a:buNone/>
            </a:pPr>
            <a:endParaRPr lang="en-IN" sz="2000" dirty="0" smtClean="0"/>
          </a:p>
          <a:p>
            <a:r>
              <a:rPr lang="en-IN" sz="2800" dirty="0" smtClean="0"/>
              <a:t>Run the Installer when download complete.</a:t>
            </a:r>
          </a:p>
        </p:txBody>
      </p:sp>
    </p:spTree>
    <p:extLst>
      <p:ext uri="{BB962C8B-B14F-4D97-AF65-F5344CB8AC3E}">
        <p14:creationId xmlns:p14="http://schemas.microsoft.com/office/powerpoint/2010/main" val="343213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195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Doxygen</vt:lpstr>
      <vt:lpstr>Introduction</vt:lpstr>
      <vt:lpstr>Advantages</vt:lpstr>
      <vt:lpstr>Installation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Doxygen</dc:title>
  <dc:creator>pc</dc:creator>
  <cp:lastModifiedBy>pc</cp:lastModifiedBy>
  <cp:revision>3</cp:revision>
  <dcterms:created xsi:type="dcterms:W3CDTF">2013-05-15T11:47:27Z</dcterms:created>
  <dcterms:modified xsi:type="dcterms:W3CDTF">2013-05-15T12:25:25Z</dcterms:modified>
</cp:coreProperties>
</file>