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86613DA-E275-4FDE-A66B-1851F11B8DD4}" type="datetimeFigureOut">
              <a:rPr lang="en-IN" smtClean="0"/>
              <a:t>15-05-2013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2095641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6613DA-E275-4FDE-A66B-1851F11B8DD4}" type="datetimeFigureOut">
              <a:rPr lang="en-IN" smtClean="0"/>
              <a:t>15-05-2013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1487526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6613DA-E275-4FDE-A66B-1851F11B8DD4}" type="datetimeFigureOut">
              <a:rPr lang="en-IN" smtClean="0"/>
              <a:t>15-05-2013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280568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6613DA-E275-4FDE-A66B-1851F11B8DD4}" type="datetimeFigureOut">
              <a:rPr lang="en-IN" smtClean="0"/>
              <a:t>15-05-2013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270063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6613DA-E275-4FDE-A66B-1851F11B8DD4}" type="datetimeFigureOut">
              <a:rPr lang="en-IN" smtClean="0"/>
              <a:t>15-05-2013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4036588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86613DA-E275-4FDE-A66B-1851F11B8DD4}" type="datetimeFigureOut">
              <a:rPr lang="en-IN" smtClean="0"/>
              <a:t>15-05-2013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3775570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86613DA-E275-4FDE-A66B-1851F11B8DD4}" type="datetimeFigureOut">
              <a:rPr lang="en-IN" smtClean="0"/>
              <a:t>15-05-2013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3716530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86613DA-E275-4FDE-A66B-1851F11B8DD4}" type="datetimeFigureOut">
              <a:rPr lang="en-IN" smtClean="0"/>
              <a:t>15-05-2013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1737548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6613DA-E275-4FDE-A66B-1851F11B8DD4}" type="datetimeFigureOut">
              <a:rPr lang="en-IN" smtClean="0"/>
              <a:t>15-05-2013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1632346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6613DA-E275-4FDE-A66B-1851F11B8DD4}" type="datetimeFigureOut">
              <a:rPr lang="en-IN" smtClean="0"/>
              <a:t>15-05-2013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3962803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6613DA-E275-4FDE-A66B-1851F11B8DD4}" type="datetimeFigureOut">
              <a:rPr lang="en-IN" smtClean="0"/>
              <a:t>15-05-2013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FAC5FE-D18B-4116-85B9-377930C324D1}" type="slidenum">
              <a:rPr lang="en-IN" smtClean="0"/>
              <a:t>‹#›</a:t>
            </a:fld>
            <a:endParaRPr lang="en-IN"/>
          </a:p>
        </p:txBody>
      </p:sp>
    </p:spTree>
    <p:extLst>
      <p:ext uri="{BB962C8B-B14F-4D97-AF65-F5344CB8AC3E}">
        <p14:creationId xmlns:p14="http://schemas.microsoft.com/office/powerpoint/2010/main" val="1170110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613DA-E275-4FDE-A66B-1851F11B8DD4}" type="datetimeFigureOut">
              <a:rPr lang="en-IN" smtClean="0"/>
              <a:t>15-05-2013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FAC5FE-D18B-4116-85B9-377930C324D1}" type="slidenum">
              <a:rPr lang="en-IN" smtClean="0"/>
              <a:t>‹#›</a:t>
            </a:fld>
            <a:endParaRPr lang="en-IN"/>
          </a:p>
        </p:txBody>
      </p:sp>
    </p:spTree>
    <p:extLst>
      <p:ext uri="{BB962C8B-B14F-4D97-AF65-F5344CB8AC3E}">
        <p14:creationId xmlns:p14="http://schemas.microsoft.com/office/powerpoint/2010/main" val="2423864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ftp.stack.nl/pub/users/dimitri/doxygen-1.8.3.1-setup.ex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Doxygen</a:t>
            </a:r>
            <a:endParaRPr lang="en-IN" dirty="0"/>
          </a:p>
        </p:txBody>
      </p:sp>
      <p:sp>
        <p:nvSpPr>
          <p:cNvPr id="3" name="Subtitle 2"/>
          <p:cNvSpPr>
            <a:spLocks noGrp="1"/>
          </p:cNvSpPr>
          <p:nvPr>
            <p:ph type="subTitle" idx="1"/>
          </p:nvPr>
        </p:nvSpPr>
        <p:spPr>
          <a:xfrm>
            <a:off x="6087616" y="6066865"/>
            <a:ext cx="3056384" cy="769640"/>
          </a:xfrm>
        </p:spPr>
        <p:txBody>
          <a:bodyPr/>
          <a:lstStyle/>
          <a:p>
            <a:r>
              <a:rPr lang="en-IN" dirty="0" smtClean="0"/>
              <a:t>Rohan Gupta</a:t>
            </a:r>
            <a:endParaRPr lang="en-IN" dirty="0"/>
          </a:p>
        </p:txBody>
      </p:sp>
    </p:spTree>
    <p:extLst>
      <p:ext uri="{BB962C8B-B14F-4D97-AF65-F5344CB8AC3E}">
        <p14:creationId xmlns:p14="http://schemas.microsoft.com/office/powerpoint/2010/main" val="1269936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r>
              <a:rPr lang="en-IN" dirty="0"/>
              <a:t>The advantage of the first option is that you do not have to repeat the name of the entity</a:t>
            </a:r>
            <a:r>
              <a:rPr lang="en-IN" dirty="0" smtClean="0"/>
              <a:t>.</a:t>
            </a:r>
          </a:p>
          <a:p>
            <a:r>
              <a:rPr lang="en-IN" dirty="0"/>
              <a:t>Files can only be documented using the second option, since there is no way to put a documentation block </a:t>
            </a:r>
            <a:r>
              <a:rPr lang="en-IN" dirty="0" smtClean="0"/>
              <a:t>before a </a:t>
            </a:r>
            <a:r>
              <a:rPr lang="en-IN" dirty="0"/>
              <a:t>file</a:t>
            </a:r>
            <a:r>
              <a:rPr lang="en-IN" dirty="0" smtClean="0"/>
              <a:t>.</a:t>
            </a:r>
          </a:p>
          <a:p>
            <a:r>
              <a:rPr lang="en-IN" dirty="0" smtClean="0"/>
              <a:t>The text inside a special documentation block is parsed before it is written to the HTML and/or LATEX output files.</a:t>
            </a:r>
            <a:endParaRPr lang="en-IN" dirty="0"/>
          </a:p>
        </p:txBody>
      </p:sp>
    </p:spTree>
    <p:extLst>
      <p:ext uri="{BB962C8B-B14F-4D97-AF65-F5344CB8AC3E}">
        <p14:creationId xmlns:p14="http://schemas.microsoft.com/office/powerpoint/2010/main" val="1046798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Special Comment Blocks</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4149585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a:bodyPr>
          <a:lstStyle/>
          <a:p>
            <a:r>
              <a:rPr lang="en-IN" dirty="0"/>
              <a:t>Doxygen is the de facto standard tool for generating </a:t>
            </a:r>
            <a:r>
              <a:rPr lang="en-IN" dirty="0" smtClean="0"/>
              <a:t>documentation.</a:t>
            </a:r>
          </a:p>
          <a:p>
            <a:r>
              <a:rPr lang="en-IN" dirty="0" smtClean="0"/>
              <a:t>Supports various programming </a:t>
            </a:r>
            <a:r>
              <a:rPr lang="en-IN" dirty="0"/>
              <a:t>languages </a:t>
            </a:r>
            <a:r>
              <a:rPr lang="en-IN" dirty="0" smtClean="0"/>
              <a:t>like C, C</a:t>
            </a:r>
            <a:r>
              <a:rPr lang="en-IN" dirty="0"/>
              <a:t>#, </a:t>
            </a:r>
            <a:r>
              <a:rPr lang="en-IN" dirty="0" smtClean="0"/>
              <a:t>C++, PHP</a:t>
            </a:r>
            <a:r>
              <a:rPr lang="en-IN" dirty="0"/>
              <a:t>, Java, Python, </a:t>
            </a:r>
            <a:r>
              <a:rPr lang="en-IN" dirty="0" smtClean="0"/>
              <a:t>Fortran, Tcl</a:t>
            </a:r>
            <a:r>
              <a:rPr lang="en-IN" dirty="0"/>
              <a:t>, </a:t>
            </a:r>
            <a:r>
              <a:rPr lang="en-IN" dirty="0" smtClean="0"/>
              <a:t>etc.</a:t>
            </a:r>
          </a:p>
          <a:p>
            <a:r>
              <a:rPr lang="en-IN" dirty="0" smtClean="0"/>
              <a:t>Developed </a:t>
            </a:r>
            <a:r>
              <a:rPr lang="en-IN" dirty="0"/>
              <a:t>under Mac OS X and Linux, </a:t>
            </a:r>
            <a:r>
              <a:rPr lang="en-IN" dirty="0" smtClean="0"/>
              <a:t>set-up </a:t>
            </a:r>
            <a:r>
              <a:rPr lang="en-IN" dirty="0"/>
              <a:t>to be highly portable. As a result, </a:t>
            </a:r>
            <a:r>
              <a:rPr lang="en-IN" dirty="0" smtClean="0"/>
              <a:t>runs </a:t>
            </a:r>
            <a:r>
              <a:rPr lang="en-IN" dirty="0"/>
              <a:t>on </a:t>
            </a:r>
            <a:r>
              <a:rPr lang="en-IN" dirty="0" smtClean="0"/>
              <a:t>most other </a:t>
            </a:r>
            <a:r>
              <a:rPr lang="en-IN" dirty="0"/>
              <a:t>Unix flavors as well. </a:t>
            </a:r>
            <a:r>
              <a:rPr lang="en-IN" dirty="0" smtClean="0"/>
              <a:t>And </a:t>
            </a:r>
            <a:r>
              <a:rPr lang="en-IN" dirty="0"/>
              <a:t>executables for Windows are available.</a:t>
            </a:r>
          </a:p>
        </p:txBody>
      </p:sp>
    </p:spTree>
    <p:extLst>
      <p:ext uri="{BB962C8B-B14F-4D97-AF65-F5344CB8AC3E}">
        <p14:creationId xmlns:p14="http://schemas.microsoft.com/office/powerpoint/2010/main" val="2341667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Can </a:t>
            </a:r>
            <a:r>
              <a:rPr lang="en-IN" dirty="0"/>
              <a:t>generate </a:t>
            </a:r>
            <a:r>
              <a:rPr lang="en-IN" dirty="0" smtClean="0"/>
              <a:t>on-line </a:t>
            </a:r>
            <a:r>
              <a:rPr lang="en-IN" dirty="0"/>
              <a:t>documentation browser (in HTML) and/or an off-line reference manual (in </a:t>
            </a:r>
            <a:r>
              <a:rPr lang="en-IN" dirty="0" smtClean="0"/>
              <a:t>LATEX) from set </a:t>
            </a:r>
            <a:r>
              <a:rPr lang="en-IN" dirty="0"/>
              <a:t>of documented source files. </a:t>
            </a:r>
            <a:r>
              <a:rPr lang="en-IN" dirty="0" smtClean="0"/>
              <a:t>Also supports </a:t>
            </a:r>
            <a:r>
              <a:rPr lang="en-IN" dirty="0"/>
              <a:t>generating output in RTF (MS-Word), </a:t>
            </a:r>
            <a:r>
              <a:rPr lang="en-IN" dirty="0" smtClean="0"/>
              <a:t>Post-Script</a:t>
            </a:r>
            <a:r>
              <a:rPr lang="en-IN" dirty="0"/>
              <a:t>, hyperlinked PDF, compressed HTML, and Unix man </a:t>
            </a:r>
            <a:r>
              <a:rPr lang="en-IN" dirty="0" smtClean="0"/>
              <a:t>pages.</a:t>
            </a:r>
          </a:p>
          <a:p>
            <a:r>
              <a:rPr lang="en-IN" dirty="0" smtClean="0"/>
              <a:t>The </a:t>
            </a:r>
            <a:r>
              <a:rPr lang="en-IN" dirty="0"/>
              <a:t>documentation is extracted </a:t>
            </a:r>
            <a:r>
              <a:rPr lang="en-IN" dirty="0" smtClean="0"/>
              <a:t>directly from </a:t>
            </a:r>
            <a:r>
              <a:rPr lang="en-IN" dirty="0"/>
              <a:t>the sources, which makes it much easier to keep the documentation consistent with the source code.</a:t>
            </a:r>
          </a:p>
          <a:p>
            <a:r>
              <a:rPr lang="en-IN" dirty="0"/>
              <a:t>C</a:t>
            </a:r>
            <a:r>
              <a:rPr lang="en-IN" dirty="0" smtClean="0"/>
              <a:t>an </a:t>
            </a:r>
            <a:r>
              <a:rPr lang="en-IN" dirty="0"/>
              <a:t>configure doxygen to extract the code structure from undocumented source files. V</a:t>
            </a:r>
            <a:r>
              <a:rPr lang="en-IN" dirty="0" smtClean="0"/>
              <a:t>ery useful to find way </a:t>
            </a:r>
            <a:r>
              <a:rPr lang="en-IN" dirty="0"/>
              <a:t>in large source </a:t>
            </a:r>
            <a:r>
              <a:rPr lang="en-IN" dirty="0" smtClean="0"/>
              <a:t>distributions</a:t>
            </a:r>
          </a:p>
          <a:p>
            <a:r>
              <a:rPr lang="en-IN" dirty="0"/>
              <a:t>C</a:t>
            </a:r>
            <a:r>
              <a:rPr lang="en-IN" dirty="0" smtClean="0"/>
              <a:t>an </a:t>
            </a:r>
            <a:r>
              <a:rPr lang="en-IN" dirty="0"/>
              <a:t>also use doxygen for creating normal </a:t>
            </a:r>
            <a:r>
              <a:rPr lang="en-IN" dirty="0" smtClean="0"/>
              <a:t>documentation.</a:t>
            </a:r>
            <a:endParaRPr lang="en-IN" dirty="0"/>
          </a:p>
        </p:txBody>
      </p:sp>
    </p:spTree>
    <p:extLst>
      <p:ext uri="{BB962C8B-B14F-4D97-AF65-F5344CB8AC3E}">
        <p14:creationId xmlns:p14="http://schemas.microsoft.com/office/powerpoint/2010/main" val="1426758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Installation</a:t>
            </a:r>
            <a:endParaRPr lang="en-IN" dirty="0"/>
          </a:p>
        </p:txBody>
      </p:sp>
      <p:sp>
        <p:nvSpPr>
          <p:cNvPr id="3" name="Content Placeholder 2"/>
          <p:cNvSpPr>
            <a:spLocks noGrp="1"/>
          </p:cNvSpPr>
          <p:nvPr>
            <p:ph idx="1"/>
          </p:nvPr>
        </p:nvSpPr>
        <p:spPr/>
        <p:txBody>
          <a:bodyPr/>
          <a:lstStyle/>
          <a:p>
            <a:r>
              <a:rPr lang="en-IN" dirty="0" smtClean="0"/>
              <a:t>For windows, download Doxygen executable from here :</a:t>
            </a:r>
          </a:p>
          <a:p>
            <a:pPr lvl="1"/>
            <a:r>
              <a:rPr lang="en-IN" sz="2000" dirty="0" smtClean="0">
                <a:hlinkClick r:id="rId2"/>
              </a:rPr>
              <a:t>http://ftp.stack.nl/pub/users/dimitri/doxygen-1.8.3.1-setup.exe</a:t>
            </a:r>
            <a:endParaRPr lang="en-IN" sz="2000" dirty="0" smtClean="0"/>
          </a:p>
          <a:p>
            <a:pPr marL="457200" lvl="1" indent="0">
              <a:buNone/>
            </a:pPr>
            <a:endParaRPr lang="en-IN" sz="2000" dirty="0" smtClean="0"/>
          </a:p>
          <a:p>
            <a:r>
              <a:rPr lang="en-IN" sz="2800" dirty="0" smtClean="0"/>
              <a:t>Run the Installer when download complete.</a:t>
            </a:r>
          </a:p>
        </p:txBody>
      </p:sp>
    </p:spTree>
    <p:extLst>
      <p:ext uri="{BB962C8B-B14F-4D97-AF65-F5344CB8AC3E}">
        <p14:creationId xmlns:p14="http://schemas.microsoft.com/office/powerpoint/2010/main" val="3432139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Getting Started</a:t>
            </a:r>
            <a:endParaRPr lang="en-IN" dirty="0"/>
          </a:p>
        </p:txBody>
      </p:sp>
      <p:sp>
        <p:nvSpPr>
          <p:cNvPr id="3" name="Content Placeholder 2"/>
          <p:cNvSpPr>
            <a:spLocks noGrp="1"/>
          </p:cNvSpPr>
          <p:nvPr>
            <p:ph idx="1"/>
          </p:nvPr>
        </p:nvSpPr>
        <p:spPr/>
        <p:txBody>
          <a:bodyPr/>
          <a:lstStyle/>
          <a:p>
            <a:r>
              <a:rPr lang="en-IN" dirty="0" smtClean="0"/>
              <a:t>The executable doxygen is the main program that parses the sources and generates the documentation. </a:t>
            </a:r>
          </a:p>
          <a:p>
            <a:r>
              <a:rPr lang="en-IN" dirty="0"/>
              <a:t>T</a:t>
            </a:r>
            <a:r>
              <a:rPr lang="en-IN" dirty="0" smtClean="0"/>
              <a:t>he executable </a:t>
            </a:r>
            <a:r>
              <a:rPr lang="en-IN" b="1" dirty="0" smtClean="0"/>
              <a:t>doxywizard</a:t>
            </a:r>
            <a:r>
              <a:rPr lang="en-IN" dirty="0" smtClean="0"/>
              <a:t> can also be used, which is GUI for editing the configuration file used by doxygen and for running doxygen in a graphical environment.</a:t>
            </a:r>
          </a:p>
          <a:p>
            <a:endParaRPr lang="en-IN" dirty="0"/>
          </a:p>
        </p:txBody>
      </p:sp>
    </p:spTree>
    <p:extLst>
      <p:ext uri="{BB962C8B-B14F-4D97-AF65-F5344CB8AC3E}">
        <p14:creationId xmlns:p14="http://schemas.microsoft.com/office/powerpoint/2010/main" val="3832245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Configuration file</a:t>
            </a:r>
            <a:endParaRPr lang="en-IN" dirty="0"/>
          </a:p>
        </p:txBody>
      </p:sp>
      <p:sp>
        <p:nvSpPr>
          <p:cNvPr id="3" name="Content Placeholder 2"/>
          <p:cNvSpPr>
            <a:spLocks noGrp="1"/>
          </p:cNvSpPr>
          <p:nvPr>
            <p:ph idx="1"/>
          </p:nvPr>
        </p:nvSpPr>
        <p:spPr/>
        <p:txBody>
          <a:bodyPr/>
          <a:lstStyle/>
          <a:p>
            <a:r>
              <a:rPr lang="en-IN" dirty="0"/>
              <a:t>Doxygen uses a configuration file to determine all of its </a:t>
            </a:r>
            <a:r>
              <a:rPr lang="en-IN" dirty="0" smtClean="0"/>
              <a:t>settings.</a:t>
            </a:r>
          </a:p>
          <a:p>
            <a:r>
              <a:rPr lang="en-IN" dirty="0" smtClean="0"/>
              <a:t>Each </a:t>
            </a:r>
            <a:r>
              <a:rPr lang="en-IN" dirty="0"/>
              <a:t>project should get its own configuration file.</a:t>
            </a:r>
          </a:p>
          <a:p>
            <a:r>
              <a:rPr lang="en-IN" dirty="0"/>
              <a:t>A project can consist of a single source file, but can also be an entire source tree that is recursively scanned.</a:t>
            </a:r>
          </a:p>
        </p:txBody>
      </p:sp>
    </p:spTree>
    <p:extLst>
      <p:ext uri="{BB962C8B-B14F-4D97-AF65-F5344CB8AC3E}">
        <p14:creationId xmlns:p14="http://schemas.microsoft.com/office/powerpoint/2010/main" val="3194625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a config. file</a:t>
            </a:r>
            <a:endParaRPr lang="en-IN" dirty="0"/>
          </a:p>
        </p:txBody>
      </p:sp>
      <p:sp>
        <p:nvSpPr>
          <p:cNvPr id="3" name="Content Placeholder 2"/>
          <p:cNvSpPr>
            <a:spLocks noGrp="1"/>
          </p:cNvSpPr>
          <p:nvPr>
            <p:ph idx="1"/>
          </p:nvPr>
        </p:nvSpPr>
        <p:spPr/>
        <p:txBody>
          <a:bodyPr>
            <a:normAutofit lnSpcReduction="10000"/>
          </a:bodyPr>
          <a:lstStyle/>
          <a:p>
            <a:r>
              <a:rPr lang="en-IN" dirty="0" smtClean="0"/>
              <a:t>To simplify doxygen create a template configuration file.</a:t>
            </a:r>
          </a:p>
          <a:p>
            <a:pPr lvl="1"/>
            <a:r>
              <a:rPr lang="en-IN" i="1" dirty="0" smtClean="0"/>
              <a:t>doxygen -g &lt;config-file&gt;</a:t>
            </a:r>
          </a:p>
          <a:p>
            <a:pPr lvl="1"/>
            <a:r>
              <a:rPr lang="en-IN" dirty="0" smtClean="0"/>
              <a:t>&lt;config-file&gt; is the name of the configuration file. </a:t>
            </a:r>
          </a:p>
          <a:p>
            <a:r>
              <a:rPr lang="en-IN" dirty="0" smtClean="0"/>
              <a:t>If you omit the file name, a file named Doxyfile will be created.</a:t>
            </a:r>
          </a:p>
          <a:p>
            <a:r>
              <a:rPr lang="en-IN" dirty="0" smtClean="0"/>
              <a:t>Optionally, </a:t>
            </a:r>
            <a:r>
              <a:rPr lang="en-IN" b="1" dirty="0" smtClean="0"/>
              <a:t>doxywizard</a:t>
            </a:r>
            <a:r>
              <a:rPr lang="en-IN" dirty="0" smtClean="0"/>
              <a:t> can be used, </a:t>
            </a:r>
            <a:r>
              <a:rPr lang="en-IN" dirty="0"/>
              <a:t>which is a </a:t>
            </a:r>
            <a:r>
              <a:rPr lang="en-IN" dirty="0" smtClean="0"/>
              <a:t>GUI front-end </a:t>
            </a:r>
            <a:r>
              <a:rPr lang="en-IN" dirty="0"/>
              <a:t>that can create, read and write doxygen configuration </a:t>
            </a:r>
            <a:r>
              <a:rPr lang="en-IN" dirty="0" smtClean="0"/>
              <a:t>files.</a:t>
            </a:r>
            <a:endParaRPr lang="en-IN" dirty="0"/>
          </a:p>
        </p:txBody>
      </p:sp>
    </p:spTree>
    <p:extLst>
      <p:ext uri="{BB962C8B-B14F-4D97-AF65-F5344CB8AC3E}">
        <p14:creationId xmlns:p14="http://schemas.microsoft.com/office/powerpoint/2010/main" val="84555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Running Doxygen</a:t>
            </a:r>
            <a:endParaRPr lang="en-IN" dirty="0"/>
          </a:p>
        </p:txBody>
      </p:sp>
      <p:sp>
        <p:nvSpPr>
          <p:cNvPr id="3" name="Content Placeholder 2"/>
          <p:cNvSpPr>
            <a:spLocks noGrp="1"/>
          </p:cNvSpPr>
          <p:nvPr>
            <p:ph idx="1"/>
          </p:nvPr>
        </p:nvSpPr>
        <p:spPr/>
        <p:txBody>
          <a:bodyPr>
            <a:normAutofit/>
          </a:bodyPr>
          <a:lstStyle/>
          <a:p>
            <a:r>
              <a:rPr lang="en-IN" dirty="0"/>
              <a:t>To generate the </a:t>
            </a:r>
            <a:r>
              <a:rPr lang="en-IN" dirty="0" smtClean="0"/>
              <a:t>documentation:</a:t>
            </a:r>
          </a:p>
          <a:p>
            <a:pPr lvl="1"/>
            <a:r>
              <a:rPr lang="en-IN" i="1" dirty="0" smtClean="0"/>
              <a:t>doxygen </a:t>
            </a:r>
            <a:r>
              <a:rPr lang="en-IN" i="1" dirty="0"/>
              <a:t>&lt;config-file</a:t>
            </a:r>
            <a:r>
              <a:rPr lang="en-IN" i="1" dirty="0" smtClean="0"/>
              <a:t>&gt;</a:t>
            </a:r>
          </a:p>
          <a:p>
            <a:r>
              <a:rPr lang="en-IN" dirty="0" smtClean="0"/>
              <a:t>Various output formats are:</a:t>
            </a:r>
          </a:p>
          <a:p>
            <a:pPr lvl="1"/>
            <a:r>
              <a:rPr lang="en-IN" dirty="0" smtClean="0"/>
              <a:t>HTML.</a:t>
            </a:r>
          </a:p>
          <a:p>
            <a:pPr lvl="1"/>
            <a:r>
              <a:rPr lang="en-IN" dirty="0" smtClean="0"/>
              <a:t>LaTeX.</a:t>
            </a:r>
          </a:p>
          <a:p>
            <a:pPr lvl="1"/>
            <a:r>
              <a:rPr lang="en-IN" dirty="0" smtClean="0"/>
              <a:t>RTF.</a:t>
            </a:r>
          </a:p>
          <a:p>
            <a:pPr lvl="1"/>
            <a:r>
              <a:rPr lang="en-IN" dirty="0" smtClean="0"/>
              <a:t>XML.</a:t>
            </a:r>
          </a:p>
          <a:p>
            <a:pPr lvl="1"/>
            <a:r>
              <a:rPr lang="en-IN" dirty="0" smtClean="0"/>
              <a:t>Man page.</a:t>
            </a:r>
            <a:endParaRPr lang="en-IN" dirty="0"/>
          </a:p>
        </p:txBody>
      </p:sp>
    </p:spTree>
    <p:extLst>
      <p:ext uri="{BB962C8B-B14F-4D97-AF65-F5344CB8AC3E}">
        <p14:creationId xmlns:p14="http://schemas.microsoft.com/office/powerpoint/2010/main" val="3331691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Documenting sources</a:t>
            </a:r>
            <a:endParaRPr lang="en-IN" dirty="0"/>
          </a:p>
        </p:txBody>
      </p:sp>
      <p:sp>
        <p:nvSpPr>
          <p:cNvPr id="3" name="Content Placeholder 2"/>
          <p:cNvSpPr>
            <a:spLocks noGrp="1"/>
          </p:cNvSpPr>
          <p:nvPr>
            <p:ph idx="1"/>
          </p:nvPr>
        </p:nvSpPr>
        <p:spPr/>
        <p:txBody>
          <a:bodyPr>
            <a:normAutofit/>
          </a:bodyPr>
          <a:lstStyle/>
          <a:p>
            <a:r>
              <a:rPr lang="en-IN" dirty="0" smtClean="0"/>
              <a:t>Can be done in two ways:</a:t>
            </a:r>
          </a:p>
          <a:p>
            <a:pPr lvl="1"/>
            <a:r>
              <a:rPr lang="en-IN" dirty="0" smtClean="0"/>
              <a:t>Place a special documentation block in front of the declaration or definition of the member, class or namespace.For file, class and namespace members it is also allowed to place the documentation directly after member.</a:t>
            </a:r>
          </a:p>
          <a:p>
            <a:pPr lvl="1"/>
            <a:r>
              <a:rPr lang="en-IN" dirty="0"/>
              <a:t>Place a special documentation block somewhere else (another file or another location) and put a </a:t>
            </a:r>
            <a:r>
              <a:rPr lang="en-IN" dirty="0" smtClean="0"/>
              <a:t>structural command </a:t>
            </a:r>
            <a:r>
              <a:rPr lang="en-IN" dirty="0"/>
              <a:t>in the documentation block.</a:t>
            </a:r>
          </a:p>
        </p:txBody>
      </p:sp>
    </p:spTree>
    <p:extLst>
      <p:ext uri="{BB962C8B-B14F-4D97-AF65-F5344CB8AC3E}">
        <p14:creationId xmlns:p14="http://schemas.microsoft.com/office/powerpoint/2010/main" val="2698402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523</Words>
  <Application>Microsoft Office PowerPoint</Application>
  <PresentationFormat>On-screen Show (4:3)</PresentationFormat>
  <Paragraphs>47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Doxygen</vt:lpstr>
      <vt:lpstr>Introduction</vt:lpstr>
      <vt:lpstr>Advantages</vt:lpstr>
      <vt:lpstr>Installation</vt:lpstr>
      <vt:lpstr>Getting Started</vt:lpstr>
      <vt:lpstr>Configuration file</vt:lpstr>
      <vt:lpstr>Creating a config. file</vt:lpstr>
      <vt:lpstr>Running Doxygen</vt:lpstr>
      <vt:lpstr>Documenting sources</vt:lpstr>
      <vt:lpstr>Contd.</vt:lpstr>
      <vt:lpstr>Special Comment Blocks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Doxygen</dc:title>
  <dc:creator>pc</dc:creator>
  <cp:lastModifiedBy>pc</cp:lastModifiedBy>
  <cp:revision>6</cp:revision>
  <dcterms:created xsi:type="dcterms:W3CDTF">2013-05-15T11:47:27Z</dcterms:created>
  <dcterms:modified xsi:type="dcterms:W3CDTF">2013-05-15T13:02:11Z</dcterms:modified>
</cp:coreProperties>
</file>