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1F206-DB55-41ED-BF13-9CB679DD19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C72F50-0D66-4083-8BD7-F0D4FB10B6DA}">
      <dgm:prSet/>
      <dgm:spPr/>
      <dgm:t>
        <a:bodyPr/>
        <a:lstStyle/>
        <a:p>
          <a:r>
            <a:rPr lang="en-US"/>
            <a:t>Contexto del proyecto:</a:t>
          </a:r>
        </a:p>
      </dgm:t>
    </dgm:pt>
    <dgm:pt modelId="{0E2BE9AD-A5D0-4F9A-81EA-7283C6AACE5C}" type="parTrans" cxnId="{A6E31D6C-8666-42D9-8128-AFD8ED0558C3}">
      <dgm:prSet/>
      <dgm:spPr/>
      <dgm:t>
        <a:bodyPr/>
        <a:lstStyle/>
        <a:p>
          <a:endParaRPr lang="en-US"/>
        </a:p>
      </dgm:t>
    </dgm:pt>
    <dgm:pt modelId="{76040469-2236-4916-9040-A62E8AED94CB}" type="sibTrans" cxnId="{A6E31D6C-8666-42D9-8128-AFD8ED0558C3}">
      <dgm:prSet/>
      <dgm:spPr/>
      <dgm:t>
        <a:bodyPr/>
        <a:lstStyle/>
        <a:p>
          <a:endParaRPr lang="en-US"/>
        </a:p>
      </dgm:t>
    </dgm:pt>
    <dgm:pt modelId="{7D796F03-0152-4D11-9C60-43DF76E329F5}">
      <dgm:prSet/>
      <dgm:spPr/>
      <dgm:t>
        <a:bodyPr/>
        <a:lstStyle/>
        <a:p>
          <a:r>
            <a:rPr lang="en-US"/>
            <a:t>- Ghost como aplicación bajo prueba</a:t>
          </a:r>
        </a:p>
      </dgm:t>
    </dgm:pt>
    <dgm:pt modelId="{FB165678-A411-41DF-8318-A3773A90B91F}" type="parTrans" cxnId="{33D37435-075F-4F4C-8154-24C29E80A680}">
      <dgm:prSet/>
      <dgm:spPr/>
      <dgm:t>
        <a:bodyPr/>
        <a:lstStyle/>
        <a:p>
          <a:endParaRPr lang="en-US"/>
        </a:p>
      </dgm:t>
    </dgm:pt>
    <dgm:pt modelId="{5157B37F-653F-493B-8C55-C7351D9A74C0}" type="sibTrans" cxnId="{33D37435-075F-4F4C-8154-24C29E80A680}">
      <dgm:prSet/>
      <dgm:spPr/>
      <dgm:t>
        <a:bodyPr/>
        <a:lstStyle/>
        <a:p>
          <a:endParaRPr lang="en-US"/>
        </a:p>
      </dgm:t>
    </dgm:pt>
    <dgm:pt modelId="{5ADA7BB8-B964-47CF-8E51-8FA5DC9ED51F}">
      <dgm:prSet/>
      <dgm:spPr/>
      <dgm:t>
        <a:bodyPr/>
        <a:lstStyle/>
        <a:p>
          <a:r>
            <a:rPr lang="en-US"/>
            <a:t>- Objetivos: pruebas automatizadas y manuales, identificación de bugs críticos</a:t>
          </a:r>
        </a:p>
      </dgm:t>
    </dgm:pt>
    <dgm:pt modelId="{1A4E5C13-60E5-43AE-8ABE-3EE07FBEE39A}" type="parTrans" cxnId="{CC133F20-C18D-4944-B448-8FF3540959FB}">
      <dgm:prSet/>
      <dgm:spPr/>
      <dgm:t>
        <a:bodyPr/>
        <a:lstStyle/>
        <a:p>
          <a:endParaRPr lang="en-US"/>
        </a:p>
      </dgm:t>
    </dgm:pt>
    <dgm:pt modelId="{8FF8DA0A-8859-4784-B38A-1E87CB47E4EC}" type="sibTrans" cxnId="{CC133F20-C18D-4944-B448-8FF3540959FB}">
      <dgm:prSet/>
      <dgm:spPr/>
      <dgm:t>
        <a:bodyPr/>
        <a:lstStyle/>
        <a:p>
          <a:endParaRPr lang="en-US"/>
        </a:p>
      </dgm:t>
    </dgm:pt>
    <dgm:pt modelId="{73B436AE-2D38-4E04-8DD3-3998B3ECDDE9}">
      <dgm:prSet/>
      <dgm:spPr/>
      <dgm:t>
        <a:bodyPr/>
        <a:lstStyle/>
        <a:p>
          <a:r>
            <a:rPr lang="en-US"/>
            <a:t>- Recursos: 4 testers senior, 400 horas/máquinas</a:t>
          </a:r>
        </a:p>
      </dgm:t>
    </dgm:pt>
    <dgm:pt modelId="{DE22E975-795B-4622-A39E-A266C82E85BD}" type="parTrans" cxnId="{EE0F6E73-E08D-4589-970C-CA8157DC83B9}">
      <dgm:prSet/>
      <dgm:spPr/>
      <dgm:t>
        <a:bodyPr/>
        <a:lstStyle/>
        <a:p>
          <a:endParaRPr lang="en-US"/>
        </a:p>
      </dgm:t>
    </dgm:pt>
    <dgm:pt modelId="{E4909B4E-9941-491D-92B3-C427B819130D}" type="sibTrans" cxnId="{EE0F6E73-E08D-4589-970C-CA8157DC83B9}">
      <dgm:prSet/>
      <dgm:spPr/>
      <dgm:t>
        <a:bodyPr/>
        <a:lstStyle/>
        <a:p>
          <a:endParaRPr lang="en-US"/>
        </a:p>
      </dgm:t>
    </dgm:pt>
    <dgm:pt modelId="{B4ACD3DB-6562-4457-9467-79512B76AB09}">
      <dgm:prSet/>
      <dgm:spPr/>
      <dgm:t>
        <a:bodyPr/>
        <a:lstStyle/>
        <a:p>
          <a:r>
            <a:rPr lang="en-US"/>
            <a:t>- Duración: 8 semanas</a:t>
          </a:r>
        </a:p>
      </dgm:t>
    </dgm:pt>
    <dgm:pt modelId="{8C0AA4DE-D9BC-481A-817E-5D34D2E166FE}" type="parTrans" cxnId="{33A40F08-770E-4AE5-A633-732E1152CAFF}">
      <dgm:prSet/>
      <dgm:spPr/>
      <dgm:t>
        <a:bodyPr/>
        <a:lstStyle/>
        <a:p>
          <a:endParaRPr lang="en-US"/>
        </a:p>
      </dgm:t>
    </dgm:pt>
    <dgm:pt modelId="{4670C97E-5715-49EC-8D8D-780F96C58140}" type="sibTrans" cxnId="{33A40F08-770E-4AE5-A633-732E1152CAFF}">
      <dgm:prSet/>
      <dgm:spPr/>
      <dgm:t>
        <a:bodyPr/>
        <a:lstStyle/>
        <a:p>
          <a:endParaRPr lang="en-US"/>
        </a:p>
      </dgm:t>
    </dgm:pt>
    <dgm:pt modelId="{C46F651A-6CFA-4472-95D0-88CF12ACA511}" type="pres">
      <dgm:prSet presAssocID="{F531F206-DB55-41ED-BF13-9CB679DD1957}" presName="root" presStyleCnt="0">
        <dgm:presLayoutVars>
          <dgm:dir/>
          <dgm:resizeHandles val="exact"/>
        </dgm:presLayoutVars>
      </dgm:prSet>
      <dgm:spPr/>
    </dgm:pt>
    <dgm:pt modelId="{8D7C3491-37FA-4B60-A1D7-2180B87F158B}" type="pres">
      <dgm:prSet presAssocID="{7CC72F50-0D66-4083-8BD7-F0D4FB10B6DA}" presName="compNode" presStyleCnt="0"/>
      <dgm:spPr/>
    </dgm:pt>
    <dgm:pt modelId="{DB4B1977-DEA7-487C-A617-7241CF196BDA}" type="pres">
      <dgm:prSet presAssocID="{7CC72F50-0D66-4083-8BD7-F0D4FB10B6DA}" presName="bgRect" presStyleLbl="bgShp" presStyleIdx="0" presStyleCnt="5"/>
      <dgm:spPr/>
    </dgm:pt>
    <dgm:pt modelId="{29CF48E0-E593-4C7E-A8E8-B0E24A403AA1}" type="pres">
      <dgm:prSet presAssocID="{7CC72F50-0D66-4083-8BD7-F0D4FB10B6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"/>
        </a:ext>
      </dgm:extLst>
    </dgm:pt>
    <dgm:pt modelId="{1EEA5AFA-D536-4A52-84CA-8A3982DBB73D}" type="pres">
      <dgm:prSet presAssocID="{7CC72F50-0D66-4083-8BD7-F0D4FB10B6DA}" presName="spaceRect" presStyleCnt="0"/>
      <dgm:spPr/>
    </dgm:pt>
    <dgm:pt modelId="{1BA4A8F6-4712-4171-85BF-5A21C149ECB8}" type="pres">
      <dgm:prSet presAssocID="{7CC72F50-0D66-4083-8BD7-F0D4FB10B6DA}" presName="parTx" presStyleLbl="revTx" presStyleIdx="0" presStyleCnt="5">
        <dgm:presLayoutVars>
          <dgm:chMax val="0"/>
          <dgm:chPref val="0"/>
        </dgm:presLayoutVars>
      </dgm:prSet>
      <dgm:spPr/>
    </dgm:pt>
    <dgm:pt modelId="{36430D7A-0FA7-41DB-A3BE-C7D0360C645A}" type="pres">
      <dgm:prSet presAssocID="{76040469-2236-4916-9040-A62E8AED94CB}" presName="sibTrans" presStyleCnt="0"/>
      <dgm:spPr/>
    </dgm:pt>
    <dgm:pt modelId="{E151F5C2-8556-4BA4-BB27-F2733C9DD3DD}" type="pres">
      <dgm:prSet presAssocID="{7D796F03-0152-4D11-9C60-43DF76E329F5}" presName="compNode" presStyleCnt="0"/>
      <dgm:spPr/>
    </dgm:pt>
    <dgm:pt modelId="{6F74A87F-06B7-4752-AC61-DCC70D194C8D}" type="pres">
      <dgm:prSet presAssocID="{7D796F03-0152-4D11-9C60-43DF76E329F5}" presName="bgRect" presStyleLbl="bgShp" presStyleIdx="1" presStyleCnt="5"/>
      <dgm:spPr/>
    </dgm:pt>
    <dgm:pt modelId="{7E38FFA5-6E2B-4595-81F4-B7A192F3D57F}" type="pres">
      <dgm:prSet presAssocID="{7D796F03-0152-4D11-9C60-43DF76E329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D25233E-9219-43CE-B404-2C43CDB4E0D2}" type="pres">
      <dgm:prSet presAssocID="{7D796F03-0152-4D11-9C60-43DF76E329F5}" presName="spaceRect" presStyleCnt="0"/>
      <dgm:spPr/>
    </dgm:pt>
    <dgm:pt modelId="{BBACEB88-53EE-4BD9-9CFB-67993B7BCEBC}" type="pres">
      <dgm:prSet presAssocID="{7D796F03-0152-4D11-9C60-43DF76E329F5}" presName="parTx" presStyleLbl="revTx" presStyleIdx="1" presStyleCnt="5">
        <dgm:presLayoutVars>
          <dgm:chMax val="0"/>
          <dgm:chPref val="0"/>
        </dgm:presLayoutVars>
      </dgm:prSet>
      <dgm:spPr/>
    </dgm:pt>
    <dgm:pt modelId="{83105317-3097-47A9-B398-2DD6024586E2}" type="pres">
      <dgm:prSet presAssocID="{5157B37F-653F-493B-8C55-C7351D9A74C0}" presName="sibTrans" presStyleCnt="0"/>
      <dgm:spPr/>
    </dgm:pt>
    <dgm:pt modelId="{A3B4CB79-C8F5-433B-9FD2-BD3AF73C748E}" type="pres">
      <dgm:prSet presAssocID="{5ADA7BB8-B964-47CF-8E51-8FA5DC9ED51F}" presName="compNode" presStyleCnt="0"/>
      <dgm:spPr/>
    </dgm:pt>
    <dgm:pt modelId="{B704C236-BDBC-4D2B-AD02-076D705CE8DC}" type="pres">
      <dgm:prSet presAssocID="{5ADA7BB8-B964-47CF-8E51-8FA5DC9ED51F}" presName="bgRect" presStyleLbl="bgShp" presStyleIdx="2" presStyleCnt="5"/>
      <dgm:spPr/>
    </dgm:pt>
    <dgm:pt modelId="{27538EA1-395E-47BC-8B04-B5554CECACC4}" type="pres">
      <dgm:prSet presAssocID="{5ADA7BB8-B964-47CF-8E51-8FA5DC9ED5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4B6F70D-381F-4765-A088-451860E63E7C}" type="pres">
      <dgm:prSet presAssocID="{5ADA7BB8-B964-47CF-8E51-8FA5DC9ED51F}" presName="spaceRect" presStyleCnt="0"/>
      <dgm:spPr/>
    </dgm:pt>
    <dgm:pt modelId="{FBB557E2-9F84-4D25-8110-8A1D02F2E0C9}" type="pres">
      <dgm:prSet presAssocID="{5ADA7BB8-B964-47CF-8E51-8FA5DC9ED51F}" presName="parTx" presStyleLbl="revTx" presStyleIdx="2" presStyleCnt="5">
        <dgm:presLayoutVars>
          <dgm:chMax val="0"/>
          <dgm:chPref val="0"/>
        </dgm:presLayoutVars>
      </dgm:prSet>
      <dgm:spPr/>
    </dgm:pt>
    <dgm:pt modelId="{4A988946-01B5-489D-B8A4-3C0F7DE5F314}" type="pres">
      <dgm:prSet presAssocID="{8FF8DA0A-8859-4784-B38A-1E87CB47E4EC}" presName="sibTrans" presStyleCnt="0"/>
      <dgm:spPr/>
    </dgm:pt>
    <dgm:pt modelId="{72BD8602-A984-4115-85B9-3C9D98BB4880}" type="pres">
      <dgm:prSet presAssocID="{73B436AE-2D38-4E04-8DD3-3998B3ECDDE9}" presName="compNode" presStyleCnt="0"/>
      <dgm:spPr/>
    </dgm:pt>
    <dgm:pt modelId="{6B9A2E91-3E2C-42D6-AB0F-DC16BF40B0FA}" type="pres">
      <dgm:prSet presAssocID="{73B436AE-2D38-4E04-8DD3-3998B3ECDDE9}" presName="bgRect" presStyleLbl="bgShp" presStyleIdx="3" presStyleCnt="5"/>
      <dgm:spPr/>
    </dgm:pt>
    <dgm:pt modelId="{C82F7B7B-3CBF-4F20-8063-D16048912AFA}" type="pres">
      <dgm:prSet presAssocID="{73B436AE-2D38-4E04-8DD3-3998B3ECDD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BC1AC167-623D-47CE-B697-BCB57C7FFF0B}" type="pres">
      <dgm:prSet presAssocID="{73B436AE-2D38-4E04-8DD3-3998B3ECDDE9}" presName="spaceRect" presStyleCnt="0"/>
      <dgm:spPr/>
    </dgm:pt>
    <dgm:pt modelId="{A1ACACB7-8573-4B28-AC0B-91B749192D50}" type="pres">
      <dgm:prSet presAssocID="{73B436AE-2D38-4E04-8DD3-3998B3ECDDE9}" presName="parTx" presStyleLbl="revTx" presStyleIdx="3" presStyleCnt="5">
        <dgm:presLayoutVars>
          <dgm:chMax val="0"/>
          <dgm:chPref val="0"/>
        </dgm:presLayoutVars>
      </dgm:prSet>
      <dgm:spPr/>
    </dgm:pt>
    <dgm:pt modelId="{523064F7-698F-437D-B69B-9C15053A1D0F}" type="pres">
      <dgm:prSet presAssocID="{E4909B4E-9941-491D-92B3-C427B819130D}" presName="sibTrans" presStyleCnt="0"/>
      <dgm:spPr/>
    </dgm:pt>
    <dgm:pt modelId="{0A754EFF-B309-4135-8D12-F2F3C60F9516}" type="pres">
      <dgm:prSet presAssocID="{B4ACD3DB-6562-4457-9467-79512B76AB09}" presName="compNode" presStyleCnt="0"/>
      <dgm:spPr/>
    </dgm:pt>
    <dgm:pt modelId="{46D4581F-ADC9-4683-B4CE-F9C4D834DE0B}" type="pres">
      <dgm:prSet presAssocID="{B4ACD3DB-6562-4457-9467-79512B76AB09}" presName="bgRect" presStyleLbl="bgShp" presStyleIdx="4" presStyleCnt="5"/>
      <dgm:spPr/>
    </dgm:pt>
    <dgm:pt modelId="{C2EFC8DE-F2FF-4C11-AFB0-D89056FC0149}" type="pres">
      <dgm:prSet presAssocID="{B4ACD3DB-6562-4457-9467-79512B76AB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46E6BDC-A4DA-4B38-AC58-7C9B18D387A8}" type="pres">
      <dgm:prSet presAssocID="{B4ACD3DB-6562-4457-9467-79512B76AB09}" presName="spaceRect" presStyleCnt="0"/>
      <dgm:spPr/>
    </dgm:pt>
    <dgm:pt modelId="{C0DBCF6D-2CC1-4749-8526-1048557FDFD9}" type="pres">
      <dgm:prSet presAssocID="{B4ACD3DB-6562-4457-9467-79512B76AB0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A40F08-770E-4AE5-A633-732E1152CAFF}" srcId="{F531F206-DB55-41ED-BF13-9CB679DD1957}" destId="{B4ACD3DB-6562-4457-9467-79512B76AB09}" srcOrd="4" destOrd="0" parTransId="{8C0AA4DE-D9BC-481A-817E-5D34D2E166FE}" sibTransId="{4670C97E-5715-49EC-8D8D-780F96C58140}"/>
    <dgm:cxn modelId="{6BBAFF0F-4564-4A75-AFDF-56C7282A5AB8}" type="presOf" srcId="{7D796F03-0152-4D11-9C60-43DF76E329F5}" destId="{BBACEB88-53EE-4BD9-9CFB-67993B7BCEBC}" srcOrd="0" destOrd="0" presId="urn:microsoft.com/office/officeart/2018/2/layout/IconVerticalSolidList"/>
    <dgm:cxn modelId="{CC133F20-C18D-4944-B448-8FF3540959FB}" srcId="{F531F206-DB55-41ED-BF13-9CB679DD1957}" destId="{5ADA7BB8-B964-47CF-8E51-8FA5DC9ED51F}" srcOrd="2" destOrd="0" parTransId="{1A4E5C13-60E5-43AE-8ABE-3EE07FBEE39A}" sibTransId="{8FF8DA0A-8859-4784-B38A-1E87CB47E4EC}"/>
    <dgm:cxn modelId="{33D37435-075F-4F4C-8154-24C29E80A680}" srcId="{F531F206-DB55-41ED-BF13-9CB679DD1957}" destId="{7D796F03-0152-4D11-9C60-43DF76E329F5}" srcOrd="1" destOrd="0" parTransId="{FB165678-A411-41DF-8318-A3773A90B91F}" sibTransId="{5157B37F-653F-493B-8C55-C7351D9A74C0}"/>
    <dgm:cxn modelId="{A6E31D6C-8666-42D9-8128-AFD8ED0558C3}" srcId="{F531F206-DB55-41ED-BF13-9CB679DD1957}" destId="{7CC72F50-0D66-4083-8BD7-F0D4FB10B6DA}" srcOrd="0" destOrd="0" parTransId="{0E2BE9AD-A5D0-4F9A-81EA-7283C6AACE5C}" sibTransId="{76040469-2236-4916-9040-A62E8AED94CB}"/>
    <dgm:cxn modelId="{EFA5856C-0069-4BC1-A225-8B67C6B3798D}" type="presOf" srcId="{5ADA7BB8-B964-47CF-8E51-8FA5DC9ED51F}" destId="{FBB557E2-9F84-4D25-8110-8A1D02F2E0C9}" srcOrd="0" destOrd="0" presId="urn:microsoft.com/office/officeart/2018/2/layout/IconVerticalSolidList"/>
    <dgm:cxn modelId="{EE0F6E73-E08D-4589-970C-CA8157DC83B9}" srcId="{F531F206-DB55-41ED-BF13-9CB679DD1957}" destId="{73B436AE-2D38-4E04-8DD3-3998B3ECDDE9}" srcOrd="3" destOrd="0" parTransId="{DE22E975-795B-4622-A39E-A266C82E85BD}" sibTransId="{E4909B4E-9941-491D-92B3-C427B819130D}"/>
    <dgm:cxn modelId="{6F8BA759-F8B3-405A-A951-78C0F5FDBA09}" type="presOf" srcId="{73B436AE-2D38-4E04-8DD3-3998B3ECDDE9}" destId="{A1ACACB7-8573-4B28-AC0B-91B749192D50}" srcOrd="0" destOrd="0" presId="urn:microsoft.com/office/officeart/2018/2/layout/IconVerticalSolidList"/>
    <dgm:cxn modelId="{54BB9B82-FF5D-4D69-A35E-E4426ED7465F}" type="presOf" srcId="{F531F206-DB55-41ED-BF13-9CB679DD1957}" destId="{C46F651A-6CFA-4472-95D0-88CF12ACA511}" srcOrd="0" destOrd="0" presId="urn:microsoft.com/office/officeart/2018/2/layout/IconVerticalSolidList"/>
    <dgm:cxn modelId="{2B50F3BB-EF88-4056-A964-B2EC7EE2C13B}" type="presOf" srcId="{B4ACD3DB-6562-4457-9467-79512B76AB09}" destId="{C0DBCF6D-2CC1-4749-8526-1048557FDFD9}" srcOrd="0" destOrd="0" presId="urn:microsoft.com/office/officeart/2018/2/layout/IconVerticalSolidList"/>
    <dgm:cxn modelId="{B1A5B2FC-DCB2-488F-B178-04716E399CF5}" type="presOf" srcId="{7CC72F50-0D66-4083-8BD7-F0D4FB10B6DA}" destId="{1BA4A8F6-4712-4171-85BF-5A21C149ECB8}" srcOrd="0" destOrd="0" presId="urn:microsoft.com/office/officeart/2018/2/layout/IconVerticalSolidList"/>
    <dgm:cxn modelId="{DAAFE7A6-9E0F-4260-BC67-A62F44A157F6}" type="presParOf" srcId="{C46F651A-6CFA-4472-95D0-88CF12ACA511}" destId="{8D7C3491-37FA-4B60-A1D7-2180B87F158B}" srcOrd="0" destOrd="0" presId="urn:microsoft.com/office/officeart/2018/2/layout/IconVerticalSolidList"/>
    <dgm:cxn modelId="{056B904F-0580-4799-A527-FC619763D9D3}" type="presParOf" srcId="{8D7C3491-37FA-4B60-A1D7-2180B87F158B}" destId="{DB4B1977-DEA7-487C-A617-7241CF196BDA}" srcOrd="0" destOrd="0" presId="urn:microsoft.com/office/officeart/2018/2/layout/IconVerticalSolidList"/>
    <dgm:cxn modelId="{4409719A-2DD5-4845-893E-B21BDA305D76}" type="presParOf" srcId="{8D7C3491-37FA-4B60-A1D7-2180B87F158B}" destId="{29CF48E0-E593-4C7E-A8E8-B0E24A403AA1}" srcOrd="1" destOrd="0" presId="urn:microsoft.com/office/officeart/2018/2/layout/IconVerticalSolidList"/>
    <dgm:cxn modelId="{DD22D3F2-3ACB-4BAE-9CAA-874677CE1088}" type="presParOf" srcId="{8D7C3491-37FA-4B60-A1D7-2180B87F158B}" destId="{1EEA5AFA-D536-4A52-84CA-8A3982DBB73D}" srcOrd="2" destOrd="0" presId="urn:microsoft.com/office/officeart/2018/2/layout/IconVerticalSolidList"/>
    <dgm:cxn modelId="{C9625279-2B6C-4242-8A4A-E26815DFAA5B}" type="presParOf" srcId="{8D7C3491-37FA-4B60-A1D7-2180B87F158B}" destId="{1BA4A8F6-4712-4171-85BF-5A21C149ECB8}" srcOrd="3" destOrd="0" presId="urn:microsoft.com/office/officeart/2018/2/layout/IconVerticalSolidList"/>
    <dgm:cxn modelId="{B82374E6-4F68-4978-B26F-9C546377AFCB}" type="presParOf" srcId="{C46F651A-6CFA-4472-95D0-88CF12ACA511}" destId="{36430D7A-0FA7-41DB-A3BE-C7D0360C645A}" srcOrd="1" destOrd="0" presId="urn:microsoft.com/office/officeart/2018/2/layout/IconVerticalSolidList"/>
    <dgm:cxn modelId="{35023CAD-0B19-4DC8-ABFF-87523921BD33}" type="presParOf" srcId="{C46F651A-6CFA-4472-95D0-88CF12ACA511}" destId="{E151F5C2-8556-4BA4-BB27-F2733C9DD3DD}" srcOrd="2" destOrd="0" presId="urn:microsoft.com/office/officeart/2018/2/layout/IconVerticalSolidList"/>
    <dgm:cxn modelId="{36AB1AB5-4202-4BBC-9C9E-515A03182496}" type="presParOf" srcId="{E151F5C2-8556-4BA4-BB27-F2733C9DD3DD}" destId="{6F74A87F-06B7-4752-AC61-DCC70D194C8D}" srcOrd="0" destOrd="0" presId="urn:microsoft.com/office/officeart/2018/2/layout/IconVerticalSolidList"/>
    <dgm:cxn modelId="{E21ECB18-52AF-4D3C-8E16-B6F2B91CB3A6}" type="presParOf" srcId="{E151F5C2-8556-4BA4-BB27-F2733C9DD3DD}" destId="{7E38FFA5-6E2B-4595-81F4-B7A192F3D57F}" srcOrd="1" destOrd="0" presId="urn:microsoft.com/office/officeart/2018/2/layout/IconVerticalSolidList"/>
    <dgm:cxn modelId="{991E3A3C-3B06-4757-A184-C0DE679E5DDD}" type="presParOf" srcId="{E151F5C2-8556-4BA4-BB27-F2733C9DD3DD}" destId="{ED25233E-9219-43CE-B404-2C43CDB4E0D2}" srcOrd="2" destOrd="0" presId="urn:microsoft.com/office/officeart/2018/2/layout/IconVerticalSolidList"/>
    <dgm:cxn modelId="{773BE11E-66F7-4395-AA42-844471FAEE66}" type="presParOf" srcId="{E151F5C2-8556-4BA4-BB27-F2733C9DD3DD}" destId="{BBACEB88-53EE-4BD9-9CFB-67993B7BCEBC}" srcOrd="3" destOrd="0" presId="urn:microsoft.com/office/officeart/2018/2/layout/IconVerticalSolidList"/>
    <dgm:cxn modelId="{48370702-C6E8-4EA1-A839-CAD27B39A96E}" type="presParOf" srcId="{C46F651A-6CFA-4472-95D0-88CF12ACA511}" destId="{83105317-3097-47A9-B398-2DD6024586E2}" srcOrd="3" destOrd="0" presId="urn:microsoft.com/office/officeart/2018/2/layout/IconVerticalSolidList"/>
    <dgm:cxn modelId="{5F9EC7C8-0E8A-458A-BFE3-D4B813178A81}" type="presParOf" srcId="{C46F651A-6CFA-4472-95D0-88CF12ACA511}" destId="{A3B4CB79-C8F5-433B-9FD2-BD3AF73C748E}" srcOrd="4" destOrd="0" presId="urn:microsoft.com/office/officeart/2018/2/layout/IconVerticalSolidList"/>
    <dgm:cxn modelId="{6542F5B3-3FAC-4A99-8D77-BDB5EC41B191}" type="presParOf" srcId="{A3B4CB79-C8F5-433B-9FD2-BD3AF73C748E}" destId="{B704C236-BDBC-4D2B-AD02-076D705CE8DC}" srcOrd="0" destOrd="0" presId="urn:microsoft.com/office/officeart/2018/2/layout/IconVerticalSolidList"/>
    <dgm:cxn modelId="{9A495F54-9889-4055-8C64-BB18572834DE}" type="presParOf" srcId="{A3B4CB79-C8F5-433B-9FD2-BD3AF73C748E}" destId="{27538EA1-395E-47BC-8B04-B5554CECACC4}" srcOrd="1" destOrd="0" presId="urn:microsoft.com/office/officeart/2018/2/layout/IconVerticalSolidList"/>
    <dgm:cxn modelId="{AE715FB9-E205-4196-A22D-7C903B7D6CF8}" type="presParOf" srcId="{A3B4CB79-C8F5-433B-9FD2-BD3AF73C748E}" destId="{04B6F70D-381F-4765-A088-451860E63E7C}" srcOrd="2" destOrd="0" presId="urn:microsoft.com/office/officeart/2018/2/layout/IconVerticalSolidList"/>
    <dgm:cxn modelId="{07403E2D-D4A7-4BB0-ACDE-023D340A1979}" type="presParOf" srcId="{A3B4CB79-C8F5-433B-9FD2-BD3AF73C748E}" destId="{FBB557E2-9F84-4D25-8110-8A1D02F2E0C9}" srcOrd="3" destOrd="0" presId="urn:microsoft.com/office/officeart/2018/2/layout/IconVerticalSolidList"/>
    <dgm:cxn modelId="{AEF616A6-4C2E-419F-87DD-D67D8442F1AF}" type="presParOf" srcId="{C46F651A-6CFA-4472-95D0-88CF12ACA511}" destId="{4A988946-01B5-489D-B8A4-3C0F7DE5F314}" srcOrd="5" destOrd="0" presId="urn:microsoft.com/office/officeart/2018/2/layout/IconVerticalSolidList"/>
    <dgm:cxn modelId="{2E75DC89-F390-4F68-8A46-152710F247EF}" type="presParOf" srcId="{C46F651A-6CFA-4472-95D0-88CF12ACA511}" destId="{72BD8602-A984-4115-85B9-3C9D98BB4880}" srcOrd="6" destOrd="0" presId="urn:microsoft.com/office/officeart/2018/2/layout/IconVerticalSolidList"/>
    <dgm:cxn modelId="{D5B239F8-3722-45E5-8178-796690BED24F}" type="presParOf" srcId="{72BD8602-A984-4115-85B9-3C9D98BB4880}" destId="{6B9A2E91-3E2C-42D6-AB0F-DC16BF40B0FA}" srcOrd="0" destOrd="0" presId="urn:microsoft.com/office/officeart/2018/2/layout/IconVerticalSolidList"/>
    <dgm:cxn modelId="{A45B9675-145F-4316-80C8-765AFB9FA120}" type="presParOf" srcId="{72BD8602-A984-4115-85B9-3C9D98BB4880}" destId="{C82F7B7B-3CBF-4F20-8063-D16048912AFA}" srcOrd="1" destOrd="0" presId="urn:microsoft.com/office/officeart/2018/2/layout/IconVerticalSolidList"/>
    <dgm:cxn modelId="{E8A81DBA-0F65-427B-A018-2E5E4FF789B7}" type="presParOf" srcId="{72BD8602-A984-4115-85B9-3C9D98BB4880}" destId="{BC1AC167-623D-47CE-B697-BCB57C7FFF0B}" srcOrd="2" destOrd="0" presId="urn:microsoft.com/office/officeart/2018/2/layout/IconVerticalSolidList"/>
    <dgm:cxn modelId="{7E190153-1E71-4FC0-AE9F-68856D98974C}" type="presParOf" srcId="{72BD8602-A984-4115-85B9-3C9D98BB4880}" destId="{A1ACACB7-8573-4B28-AC0B-91B749192D50}" srcOrd="3" destOrd="0" presId="urn:microsoft.com/office/officeart/2018/2/layout/IconVerticalSolidList"/>
    <dgm:cxn modelId="{C6332037-E626-4DC1-AD04-35A7BFD8B843}" type="presParOf" srcId="{C46F651A-6CFA-4472-95D0-88CF12ACA511}" destId="{523064F7-698F-437D-B69B-9C15053A1D0F}" srcOrd="7" destOrd="0" presId="urn:microsoft.com/office/officeart/2018/2/layout/IconVerticalSolidList"/>
    <dgm:cxn modelId="{F790C6E4-26C5-4162-BDBF-F34AA936F775}" type="presParOf" srcId="{C46F651A-6CFA-4472-95D0-88CF12ACA511}" destId="{0A754EFF-B309-4135-8D12-F2F3C60F9516}" srcOrd="8" destOrd="0" presId="urn:microsoft.com/office/officeart/2018/2/layout/IconVerticalSolidList"/>
    <dgm:cxn modelId="{C0297B8B-78F5-4F3E-B04C-CA36178ECB46}" type="presParOf" srcId="{0A754EFF-B309-4135-8D12-F2F3C60F9516}" destId="{46D4581F-ADC9-4683-B4CE-F9C4D834DE0B}" srcOrd="0" destOrd="0" presId="urn:microsoft.com/office/officeart/2018/2/layout/IconVerticalSolidList"/>
    <dgm:cxn modelId="{C3BAEAD3-40E4-494C-9A52-0241D323EDE9}" type="presParOf" srcId="{0A754EFF-B309-4135-8D12-F2F3C60F9516}" destId="{C2EFC8DE-F2FF-4C11-AFB0-D89056FC0149}" srcOrd="1" destOrd="0" presId="urn:microsoft.com/office/officeart/2018/2/layout/IconVerticalSolidList"/>
    <dgm:cxn modelId="{0222AD2B-DFE9-401F-86D1-E8D652D89F00}" type="presParOf" srcId="{0A754EFF-B309-4135-8D12-F2F3C60F9516}" destId="{546E6BDC-A4DA-4B38-AC58-7C9B18D387A8}" srcOrd="2" destOrd="0" presId="urn:microsoft.com/office/officeart/2018/2/layout/IconVerticalSolidList"/>
    <dgm:cxn modelId="{2005B73C-1B53-46F8-96C9-134BE7DB4CF0}" type="presParOf" srcId="{0A754EFF-B309-4135-8D12-F2F3C60F9516}" destId="{C0DBCF6D-2CC1-4749-8526-1048557FD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543C0-3979-4D43-AF5D-02E200AA5D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66A8CD-C64D-438D-9B69-ED36F7B681E8}">
      <dgm:prSet/>
      <dgm:spPr/>
      <dgm:t>
        <a:bodyPr/>
        <a:lstStyle/>
        <a:p>
          <a:r>
            <a:rPr lang="en-US"/>
            <a:t>- Pruebas manuales: exploración y validación de funcionalidades críticas</a:t>
          </a:r>
        </a:p>
      </dgm:t>
    </dgm:pt>
    <dgm:pt modelId="{82F6F084-E981-4C80-97D2-9E9C92A50B38}" type="parTrans" cxnId="{C2A82CCB-2080-450C-8DD5-65F7B6BFA0AA}">
      <dgm:prSet/>
      <dgm:spPr/>
      <dgm:t>
        <a:bodyPr/>
        <a:lstStyle/>
        <a:p>
          <a:endParaRPr lang="en-US"/>
        </a:p>
      </dgm:t>
    </dgm:pt>
    <dgm:pt modelId="{A50EF765-66DD-4325-8BB4-C04A9A1D2951}" type="sibTrans" cxnId="{C2A82CCB-2080-450C-8DD5-65F7B6BFA0AA}">
      <dgm:prSet/>
      <dgm:spPr/>
      <dgm:t>
        <a:bodyPr/>
        <a:lstStyle/>
        <a:p>
          <a:endParaRPr lang="en-US"/>
        </a:p>
      </dgm:t>
    </dgm:pt>
    <dgm:pt modelId="{76C50D42-DDAD-4672-842B-28CE81C265D5}">
      <dgm:prSet/>
      <dgm:spPr/>
      <dgm:t>
        <a:bodyPr/>
        <a:lstStyle/>
        <a:p>
          <a:r>
            <a:rPr lang="en-US"/>
            <a:t>- Pruebas de extremo a extremo: automatizadas con Cypress</a:t>
          </a:r>
        </a:p>
      </dgm:t>
    </dgm:pt>
    <dgm:pt modelId="{CBA5487E-36ED-4AB6-A541-052664BE6AD1}" type="parTrans" cxnId="{444AD09B-F274-4776-A19D-50617D729487}">
      <dgm:prSet/>
      <dgm:spPr/>
      <dgm:t>
        <a:bodyPr/>
        <a:lstStyle/>
        <a:p>
          <a:endParaRPr lang="en-US"/>
        </a:p>
      </dgm:t>
    </dgm:pt>
    <dgm:pt modelId="{A2D8E84F-73A0-482E-9E35-430BBA0CD894}" type="sibTrans" cxnId="{444AD09B-F274-4776-A19D-50617D729487}">
      <dgm:prSet/>
      <dgm:spPr/>
      <dgm:t>
        <a:bodyPr/>
        <a:lstStyle/>
        <a:p>
          <a:endParaRPr lang="en-US"/>
        </a:p>
      </dgm:t>
    </dgm:pt>
    <dgm:pt modelId="{87CBB303-B396-4E4C-929E-ECEC1DAE062B}">
      <dgm:prSet/>
      <dgm:spPr/>
      <dgm:t>
        <a:bodyPr/>
        <a:lstStyle/>
        <a:p>
          <a:r>
            <a:rPr lang="en-US"/>
            <a:t>- Pruebas de regresión visual: ResembleJs</a:t>
          </a:r>
        </a:p>
      </dgm:t>
    </dgm:pt>
    <dgm:pt modelId="{34014A02-6394-4DC6-9454-7D11396F3B5B}" type="parTrans" cxnId="{26F6CE4A-02D6-4066-8943-86D4CC88E03D}">
      <dgm:prSet/>
      <dgm:spPr/>
      <dgm:t>
        <a:bodyPr/>
        <a:lstStyle/>
        <a:p>
          <a:endParaRPr lang="en-US"/>
        </a:p>
      </dgm:t>
    </dgm:pt>
    <dgm:pt modelId="{011CA9C0-EE23-47F8-AA22-43328F557FB2}" type="sibTrans" cxnId="{26F6CE4A-02D6-4066-8943-86D4CC88E03D}">
      <dgm:prSet/>
      <dgm:spPr/>
      <dgm:t>
        <a:bodyPr/>
        <a:lstStyle/>
        <a:p>
          <a:endParaRPr lang="en-US"/>
        </a:p>
      </dgm:t>
    </dgm:pt>
    <dgm:pt modelId="{EEB9F4C5-1A93-49E0-90DB-C3001F95C566}">
      <dgm:prSet/>
      <dgm:spPr/>
      <dgm:t>
        <a:bodyPr/>
        <a:lstStyle/>
        <a:p>
          <a:r>
            <a:rPr lang="en-US"/>
            <a:t>- Validación de datos y pruebas exploratorias</a:t>
          </a:r>
        </a:p>
      </dgm:t>
    </dgm:pt>
    <dgm:pt modelId="{BADC3587-61F1-42FF-9744-30A5443C5528}" type="parTrans" cxnId="{C57748D0-6E00-4EA1-988E-11E962A29D30}">
      <dgm:prSet/>
      <dgm:spPr/>
      <dgm:t>
        <a:bodyPr/>
        <a:lstStyle/>
        <a:p>
          <a:endParaRPr lang="en-US"/>
        </a:p>
      </dgm:t>
    </dgm:pt>
    <dgm:pt modelId="{B9FD0E61-7C0D-470A-B9B3-BEFC0A25EB0C}" type="sibTrans" cxnId="{C57748D0-6E00-4EA1-988E-11E962A29D30}">
      <dgm:prSet/>
      <dgm:spPr/>
      <dgm:t>
        <a:bodyPr/>
        <a:lstStyle/>
        <a:p>
          <a:endParaRPr lang="en-US"/>
        </a:p>
      </dgm:t>
    </dgm:pt>
    <dgm:pt modelId="{72AC84B4-FDFC-4FA1-8D05-F7CB989B5E14}" type="pres">
      <dgm:prSet presAssocID="{FA2543C0-3979-4D43-AF5D-02E200AA5DDE}" presName="root" presStyleCnt="0">
        <dgm:presLayoutVars>
          <dgm:dir/>
          <dgm:resizeHandles val="exact"/>
        </dgm:presLayoutVars>
      </dgm:prSet>
      <dgm:spPr/>
    </dgm:pt>
    <dgm:pt modelId="{5271CAFB-E341-42CF-BDC1-9C16470A925D}" type="pres">
      <dgm:prSet presAssocID="{CD66A8CD-C64D-438D-9B69-ED36F7B681E8}" presName="compNode" presStyleCnt="0"/>
      <dgm:spPr/>
    </dgm:pt>
    <dgm:pt modelId="{AA1813C4-1764-4ED4-88CE-8FEF32AFC8F5}" type="pres">
      <dgm:prSet presAssocID="{CD66A8CD-C64D-438D-9B69-ED36F7B681E8}" presName="bgRect" presStyleLbl="bgShp" presStyleIdx="0" presStyleCnt="4"/>
      <dgm:spPr/>
    </dgm:pt>
    <dgm:pt modelId="{2293B3EF-C7C6-4EF4-AC91-797CDB729219}" type="pres">
      <dgm:prSet presAssocID="{CD66A8CD-C64D-438D-9B69-ED36F7B681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9C7401-2715-437A-9D41-3557841120BF}" type="pres">
      <dgm:prSet presAssocID="{CD66A8CD-C64D-438D-9B69-ED36F7B681E8}" presName="spaceRect" presStyleCnt="0"/>
      <dgm:spPr/>
    </dgm:pt>
    <dgm:pt modelId="{90D846FC-A797-489C-87BE-99EEE93CA300}" type="pres">
      <dgm:prSet presAssocID="{CD66A8CD-C64D-438D-9B69-ED36F7B681E8}" presName="parTx" presStyleLbl="revTx" presStyleIdx="0" presStyleCnt="4">
        <dgm:presLayoutVars>
          <dgm:chMax val="0"/>
          <dgm:chPref val="0"/>
        </dgm:presLayoutVars>
      </dgm:prSet>
      <dgm:spPr/>
    </dgm:pt>
    <dgm:pt modelId="{1CEDF2AE-EE7A-4D05-B081-AED2052F0C86}" type="pres">
      <dgm:prSet presAssocID="{A50EF765-66DD-4325-8BB4-C04A9A1D2951}" presName="sibTrans" presStyleCnt="0"/>
      <dgm:spPr/>
    </dgm:pt>
    <dgm:pt modelId="{28530A95-2278-4372-8053-998A359DB324}" type="pres">
      <dgm:prSet presAssocID="{76C50D42-DDAD-4672-842B-28CE81C265D5}" presName="compNode" presStyleCnt="0"/>
      <dgm:spPr/>
    </dgm:pt>
    <dgm:pt modelId="{7F5E8631-EB27-4346-B352-01A81F23B86D}" type="pres">
      <dgm:prSet presAssocID="{76C50D42-DDAD-4672-842B-28CE81C265D5}" presName="bgRect" presStyleLbl="bgShp" presStyleIdx="1" presStyleCnt="4"/>
      <dgm:spPr/>
    </dgm:pt>
    <dgm:pt modelId="{3D6862E0-2B91-4095-A878-F71F20482AB0}" type="pres">
      <dgm:prSet presAssocID="{76C50D42-DDAD-4672-842B-28CE81C26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C75FBAC9-CFDF-449C-BFFE-DA1C27E73992}" type="pres">
      <dgm:prSet presAssocID="{76C50D42-DDAD-4672-842B-28CE81C265D5}" presName="spaceRect" presStyleCnt="0"/>
      <dgm:spPr/>
    </dgm:pt>
    <dgm:pt modelId="{8F9A0768-632E-4227-B260-B72F99187C6F}" type="pres">
      <dgm:prSet presAssocID="{76C50D42-DDAD-4672-842B-28CE81C265D5}" presName="parTx" presStyleLbl="revTx" presStyleIdx="1" presStyleCnt="4">
        <dgm:presLayoutVars>
          <dgm:chMax val="0"/>
          <dgm:chPref val="0"/>
        </dgm:presLayoutVars>
      </dgm:prSet>
      <dgm:spPr/>
    </dgm:pt>
    <dgm:pt modelId="{4D15AEA2-9B0C-4C71-A9A6-BBDC1E671C43}" type="pres">
      <dgm:prSet presAssocID="{A2D8E84F-73A0-482E-9E35-430BBA0CD894}" presName="sibTrans" presStyleCnt="0"/>
      <dgm:spPr/>
    </dgm:pt>
    <dgm:pt modelId="{123FE4DD-D017-4235-BAFF-9C4E31650C24}" type="pres">
      <dgm:prSet presAssocID="{87CBB303-B396-4E4C-929E-ECEC1DAE062B}" presName="compNode" presStyleCnt="0"/>
      <dgm:spPr/>
    </dgm:pt>
    <dgm:pt modelId="{471CEAB7-5F7D-440B-9F56-E4873E393F79}" type="pres">
      <dgm:prSet presAssocID="{87CBB303-B396-4E4C-929E-ECEC1DAE062B}" presName="bgRect" presStyleLbl="bgShp" presStyleIdx="2" presStyleCnt="4"/>
      <dgm:spPr/>
    </dgm:pt>
    <dgm:pt modelId="{04C016E8-6C64-4C72-B404-D73F53B81239}" type="pres">
      <dgm:prSet presAssocID="{87CBB303-B396-4E4C-929E-ECEC1DAE06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C725448-ED08-419F-BA08-9E5AC13888E0}" type="pres">
      <dgm:prSet presAssocID="{87CBB303-B396-4E4C-929E-ECEC1DAE062B}" presName="spaceRect" presStyleCnt="0"/>
      <dgm:spPr/>
    </dgm:pt>
    <dgm:pt modelId="{E1F4BD7E-BA65-4312-B643-ED53F45CE8A8}" type="pres">
      <dgm:prSet presAssocID="{87CBB303-B396-4E4C-929E-ECEC1DAE062B}" presName="parTx" presStyleLbl="revTx" presStyleIdx="2" presStyleCnt="4">
        <dgm:presLayoutVars>
          <dgm:chMax val="0"/>
          <dgm:chPref val="0"/>
        </dgm:presLayoutVars>
      </dgm:prSet>
      <dgm:spPr/>
    </dgm:pt>
    <dgm:pt modelId="{9D1E6448-32A6-4179-8FE6-E968C82D8452}" type="pres">
      <dgm:prSet presAssocID="{011CA9C0-EE23-47F8-AA22-43328F557FB2}" presName="sibTrans" presStyleCnt="0"/>
      <dgm:spPr/>
    </dgm:pt>
    <dgm:pt modelId="{A06AC8FD-E0B7-47BA-8EDF-F30B064DEE94}" type="pres">
      <dgm:prSet presAssocID="{EEB9F4C5-1A93-49E0-90DB-C3001F95C566}" presName="compNode" presStyleCnt="0"/>
      <dgm:spPr/>
    </dgm:pt>
    <dgm:pt modelId="{690507FA-D5AC-4A16-9B3F-188D45865EFF}" type="pres">
      <dgm:prSet presAssocID="{EEB9F4C5-1A93-49E0-90DB-C3001F95C566}" presName="bgRect" presStyleLbl="bgShp" presStyleIdx="3" presStyleCnt="4"/>
      <dgm:spPr/>
    </dgm:pt>
    <dgm:pt modelId="{96E0A530-E569-42CA-B5CF-4D36DF4FBA58}" type="pres">
      <dgm:prSet presAssocID="{EEB9F4C5-1A93-49E0-90DB-C3001F95C5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980A992-E39D-424A-B658-EAAC65BBC909}" type="pres">
      <dgm:prSet presAssocID="{EEB9F4C5-1A93-49E0-90DB-C3001F95C566}" presName="spaceRect" presStyleCnt="0"/>
      <dgm:spPr/>
    </dgm:pt>
    <dgm:pt modelId="{7D82A58A-5032-4C2E-AD85-193D98AE205A}" type="pres">
      <dgm:prSet presAssocID="{EEB9F4C5-1A93-49E0-90DB-C3001F95C5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6CC567-6FAC-428A-9707-DF9ADB600378}" type="presOf" srcId="{87CBB303-B396-4E4C-929E-ECEC1DAE062B}" destId="{E1F4BD7E-BA65-4312-B643-ED53F45CE8A8}" srcOrd="0" destOrd="0" presId="urn:microsoft.com/office/officeart/2018/2/layout/IconVerticalSolidList"/>
    <dgm:cxn modelId="{26F6CE4A-02D6-4066-8943-86D4CC88E03D}" srcId="{FA2543C0-3979-4D43-AF5D-02E200AA5DDE}" destId="{87CBB303-B396-4E4C-929E-ECEC1DAE062B}" srcOrd="2" destOrd="0" parTransId="{34014A02-6394-4DC6-9454-7D11396F3B5B}" sibTransId="{011CA9C0-EE23-47F8-AA22-43328F557FB2}"/>
    <dgm:cxn modelId="{21CE4887-37CF-46F9-B2C3-42B09D113574}" type="presOf" srcId="{FA2543C0-3979-4D43-AF5D-02E200AA5DDE}" destId="{72AC84B4-FDFC-4FA1-8D05-F7CB989B5E14}" srcOrd="0" destOrd="0" presId="urn:microsoft.com/office/officeart/2018/2/layout/IconVerticalSolidList"/>
    <dgm:cxn modelId="{2A07C28C-5082-49BB-9D6A-00BD98157C04}" type="presOf" srcId="{CD66A8CD-C64D-438D-9B69-ED36F7B681E8}" destId="{90D846FC-A797-489C-87BE-99EEE93CA300}" srcOrd="0" destOrd="0" presId="urn:microsoft.com/office/officeart/2018/2/layout/IconVerticalSolidList"/>
    <dgm:cxn modelId="{444AD09B-F274-4776-A19D-50617D729487}" srcId="{FA2543C0-3979-4D43-AF5D-02E200AA5DDE}" destId="{76C50D42-DDAD-4672-842B-28CE81C265D5}" srcOrd="1" destOrd="0" parTransId="{CBA5487E-36ED-4AB6-A541-052664BE6AD1}" sibTransId="{A2D8E84F-73A0-482E-9E35-430BBA0CD894}"/>
    <dgm:cxn modelId="{74F08EA1-3277-4E9A-892A-90976A93C912}" type="presOf" srcId="{EEB9F4C5-1A93-49E0-90DB-C3001F95C566}" destId="{7D82A58A-5032-4C2E-AD85-193D98AE205A}" srcOrd="0" destOrd="0" presId="urn:microsoft.com/office/officeart/2018/2/layout/IconVerticalSolidList"/>
    <dgm:cxn modelId="{C2A82CCB-2080-450C-8DD5-65F7B6BFA0AA}" srcId="{FA2543C0-3979-4D43-AF5D-02E200AA5DDE}" destId="{CD66A8CD-C64D-438D-9B69-ED36F7B681E8}" srcOrd="0" destOrd="0" parTransId="{82F6F084-E981-4C80-97D2-9E9C92A50B38}" sibTransId="{A50EF765-66DD-4325-8BB4-C04A9A1D2951}"/>
    <dgm:cxn modelId="{C57748D0-6E00-4EA1-988E-11E962A29D30}" srcId="{FA2543C0-3979-4D43-AF5D-02E200AA5DDE}" destId="{EEB9F4C5-1A93-49E0-90DB-C3001F95C566}" srcOrd="3" destOrd="0" parTransId="{BADC3587-61F1-42FF-9744-30A5443C5528}" sibTransId="{B9FD0E61-7C0D-470A-B9B3-BEFC0A25EB0C}"/>
    <dgm:cxn modelId="{6AECB7D2-8087-43FE-BF85-0206D8F0C125}" type="presOf" srcId="{76C50D42-DDAD-4672-842B-28CE81C265D5}" destId="{8F9A0768-632E-4227-B260-B72F99187C6F}" srcOrd="0" destOrd="0" presId="urn:microsoft.com/office/officeart/2018/2/layout/IconVerticalSolidList"/>
    <dgm:cxn modelId="{B11CF9F2-1978-4C94-854B-496FF5FA45F5}" type="presParOf" srcId="{72AC84B4-FDFC-4FA1-8D05-F7CB989B5E14}" destId="{5271CAFB-E341-42CF-BDC1-9C16470A925D}" srcOrd="0" destOrd="0" presId="urn:microsoft.com/office/officeart/2018/2/layout/IconVerticalSolidList"/>
    <dgm:cxn modelId="{646289BA-1B0D-4FAF-9939-3BE5A97D90D5}" type="presParOf" srcId="{5271CAFB-E341-42CF-BDC1-9C16470A925D}" destId="{AA1813C4-1764-4ED4-88CE-8FEF32AFC8F5}" srcOrd="0" destOrd="0" presId="urn:microsoft.com/office/officeart/2018/2/layout/IconVerticalSolidList"/>
    <dgm:cxn modelId="{A82421CA-532E-47CB-8129-EBC5DAD8D822}" type="presParOf" srcId="{5271CAFB-E341-42CF-BDC1-9C16470A925D}" destId="{2293B3EF-C7C6-4EF4-AC91-797CDB729219}" srcOrd="1" destOrd="0" presId="urn:microsoft.com/office/officeart/2018/2/layout/IconVerticalSolidList"/>
    <dgm:cxn modelId="{9817D33E-DFC9-4A8D-9554-7FA99F8FEB75}" type="presParOf" srcId="{5271CAFB-E341-42CF-BDC1-9C16470A925D}" destId="{A89C7401-2715-437A-9D41-3557841120BF}" srcOrd="2" destOrd="0" presId="urn:microsoft.com/office/officeart/2018/2/layout/IconVerticalSolidList"/>
    <dgm:cxn modelId="{81186D1C-AA99-4722-9A38-45F45B76EA4F}" type="presParOf" srcId="{5271CAFB-E341-42CF-BDC1-9C16470A925D}" destId="{90D846FC-A797-489C-87BE-99EEE93CA300}" srcOrd="3" destOrd="0" presId="urn:microsoft.com/office/officeart/2018/2/layout/IconVerticalSolidList"/>
    <dgm:cxn modelId="{EB7629D1-4591-4242-A5B7-294FB4042216}" type="presParOf" srcId="{72AC84B4-FDFC-4FA1-8D05-F7CB989B5E14}" destId="{1CEDF2AE-EE7A-4D05-B081-AED2052F0C86}" srcOrd="1" destOrd="0" presId="urn:microsoft.com/office/officeart/2018/2/layout/IconVerticalSolidList"/>
    <dgm:cxn modelId="{AB675571-5B99-4031-B6F6-15DD54E2EAD5}" type="presParOf" srcId="{72AC84B4-FDFC-4FA1-8D05-F7CB989B5E14}" destId="{28530A95-2278-4372-8053-998A359DB324}" srcOrd="2" destOrd="0" presId="urn:microsoft.com/office/officeart/2018/2/layout/IconVerticalSolidList"/>
    <dgm:cxn modelId="{01ED0186-BDC0-4F68-BA06-1D62DB0AEFFF}" type="presParOf" srcId="{28530A95-2278-4372-8053-998A359DB324}" destId="{7F5E8631-EB27-4346-B352-01A81F23B86D}" srcOrd="0" destOrd="0" presId="urn:microsoft.com/office/officeart/2018/2/layout/IconVerticalSolidList"/>
    <dgm:cxn modelId="{A6876D30-0EAD-474A-9C4F-274DF7794D9E}" type="presParOf" srcId="{28530A95-2278-4372-8053-998A359DB324}" destId="{3D6862E0-2B91-4095-A878-F71F20482AB0}" srcOrd="1" destOrd="0" presId="urn:microsoft.com/office/officeart/2018/2/layout/IconVerticalSolidList"/>
    <dgm:cxn modelId="{00A52588-1D94-4F67-A01A-0EAB57530A86}" type="presParOf" srcId="{28530A95-2278-4372-8053-998A359DB324}" destId="{C75FBAC9-CFDF-449C-BFFE-DA1C27E73992}" srcOrd="2" destOrd="0" presId="urn:microsoft.com/office/officeart/2018/2/layout/IconVerticalSolidList"/>
    <dgm:cxn modelId="{9C4D7EB2-059E-4191-BFD8-0D8A200457AD}" type="presParOf" srcId="{28530A95-2278-4372-8053-998A359DB324}" destId="{8F9A0768-632E-4227-B260-B72F99187C6F}" srcOrd="3" destOrd="0" presId="urn:microsoft.com/office/officeart/2018/2/layout/IconVerticalSolidList"/>
    <dgm:cxn modelId="{79E6BEF5-F0D7-428B-9BDD-792FD110CCEC}" type="presParOf" srcId="{72AC84B4-FDFC-4FA1-8D05-F7CB989B5E14}" destId="{4D15AEA2-9B0C-4C71-A9A6-BBDC1E671C43}" srcOrd="3" destOrd="0" presId="urn:microsoft.com/office/officeart/2018/2/layout/IconVerticalSolidList"/>
    <dgm:cxn modelId="{900B27AA-5679-480D-A076-5CFFBA9F73AE}" type="presParOf" srcId="{72AC84B4-FDFC-4FA1-8D05-F7CB989B5E14}" destId="{123FE4DD-D017-4235-BAFF-9C4E31650C24}" srcOrd="4" destOrd="0" presId="urn:microsoft.com/office/officeart/2018/2/layout/IconVerticalSolidList"/>
    <dgm:cxn modelId="{FEC23507-7797-4139-9EAF-94BFE808CF56}" type="presParOf" srcId="{123FE4DD-D017-4235-BAFF-9C4E31650C24}" destId="{471CEAB7-5F7D-440B-9F56-E4873E393F79}" srcOrd="0" destOrd="0" presId="urn:microsoft.com/office/officeart/2018/2/layout/IconVerticalSolidList"/>
    <dgm:cxn modelId="{384E7DB7-8591-4476-A0D4-223058CA43BE}" type="presParOf" srcId="{123FE4DD-D017-4235-BAFF-9C4E31650C24}" destId="{04C016E8-6C64-4C72-B404-D73F53B81239}" srcOrd="1" destOrd="0" presId="urn:microsoft.com/office/officeart/2018/2/layout/IconVerticalSolidList"/>
    <dgm:cxn modelId="{99B1106E-DC8F-4B0F-91F2-FCEAD2024958}" type="presParOf" srcId="{123FE4DD-D017-4235-BAFF-9C4E31650C24}" destId="{1C725448-ED08-419F-BA08-9E5AC13888E0}" srcOrd="2" destOrd="0" presId="urn:microsoft.com/office/officeart/2018/2/layout/IconVerticalSolidList"/>
    <dgm:cxn modelId="{9A93D316-AE21-4529-B306-8D2858BDB2DE}" type="presParOf" srcId="{123FE4DD-D017-4235-BAFF-9C4E31650C24}" destId="{E1F4BD7E-BA65-4312-B643-ED53F45CE8A8}" srcOrd="3" destOrd="0" presId="urn:microsoft.com/office/officeart/2018/2/layout/IconVerticalSolidList"/>
    <dgm:cxn modelId="{1212FF8B-E7DB-4CCD-879F-A102C7B9E222}" type="presParOf" srcId="{72AC84B4-FDFC-4FA1-8D05-F7CB989B5E14}" destId="{9D1E6448-32A6-4179-8FE6-E968C82D8452}" srcOrd="5" destOrd="0" presId="urn:microsoft.com/office/officeart/2018/2/layout/IconVerticalSolidList"/>
    <dgm:cxn modelId="{82E1667C-C8D2-46DB-A10F-CE081B9BA7A0}" type="presParOf" srcId="{72AC84B4-FDFC-4FA1-8D05-F7CB989B5E14}" destId="{A06AC8FD-E0B7-47BA-8EDF-F30B064DEE94}" srcOrd="6" destOrd="0" presId="urn:microsoft.com/office/officeart/2018/2/layout/IconVerticalSolidList"/>
    <dgm:cxn modelId="{4A15D42E-9A18-498A-B9FB-5D3173F45713}" type="presParOf" srcId="{A06AC8FD-E0B7-47BA-8EDF-F30B064DEE94}" destId="{690507FA-D5AC-4A16-9B3F-188D45865EFF}" srcOrd="0" destOrd="0" presId="urn:microsoft.com/office/officeart/2018/2/layout/IconVerticalSolidList"/>
    <dgm:cxn modelId="{8BCC3762-E416-48CE-844C-37957219C49F}" type="presParOf" srcId="{A06AC8FD-E0B7-47BA-8EDF-F30B064DEE94}" destId="{96E0A530-E569-42CA-B5CF-4D36DF4FBA58}" srcOrd="1" destOrd="0" presId="urn:microsoft.com/office/officeart/2018/2/layout/IconVerticalSolidList"/>
    <dgm:cxn modelId="{219722F0-9EE9-4D49-BABD-FB79406E2CA5}" type="presParOf" srcId="{A06AC8FD-E0B7-47BA-8EDF-F30B064DEE94}" destId="{E980A992-E39D-424A-B658-EAAC65BBC909}" srcOrd="2" destOrd="0" presId="urn:microsoft.com/office/officeart/2018/2/layout/IconVerticalSolidList"/>
    <dgm:cxn modelId="{0E7AC832-8924-4ABF-B6A4-743BB1905B01}" type="presParOf" srcId="{A06AC8FD-E0B7-47BA-8EDF-F30B064DEE94}" destId="{7D82A58A-5032-4C2E-AD85-193D98AE2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B68F93-3501-48D6-B98C-40C3343F8E1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6337AC-BF6A-4089-B308-B72709962886}">
      <dgm:prSet/>
      <dgm:spPr/>
      <dgm:t>
        <a:bodyPr/>
        <a:lstStyle/>
        <a:p>
          <a:r>
            <a:rPr lang="en-US"/>
            <a:t>- Pruebas manuales: 12 horas</a:t>
          </a:r>
        </a:p>
      </dgm:t>
    </dgm:pt>
    <dgm:pt modelId="{934CFD43-C055-4F77-A4F5-74A017A861E4}" type="parTrans" cxnId="{8438EB81-A68F-4520-8BEC-FA604695B882}">
      <dgm:prSet/>
      <dgm:spPr/>
      <dgm:t>
        <a:bodyPr/>
        <a:lstStyle/>
        <a:p>
          <a:endParaRPr lang="en-US"/>
        </a:p>
      </dgm:t>
    </dgm:pt>
    <dgm:pt modelId="{D974B011-BEA5-42D9-BDFA-C6C797B57B2E}" type="sibTrans" cxnId="{8438EB81-A68F-4520-8BEC-FA604695B882}">
      <dgm:prSet/>
      <dgm:spPr/>
      <dgm:t>
        <a:bodyPr/>
        <a:lstStyle/>
        <a:p>
          <a:endParaRPr lang="en-US"/>
        </a:p>
      </dgm:t>
    </dgm:pt>
    <dgm:pt modelId="{DD94277B-06AF-4E62-B696-2E20A3D11FA9}">
      <dgm:prSet/>
      <dgm:spPr/>
      <dgm:t>
        <a:bodyPr/>
        <a:lstStyle/>
        <a:p>
          <a:r>
            <a:rPr lang="en-US"/>
            <a:t>- Pruebas exploratorias: 12 horas</a:t>
          </a:r>
        </a:p>
      </dgm:t>
    </dgm:pt>
    <dgm:pt modelId="{2B551729-F0D2-4AD9-9183-D4CA36740C9B}" type="parTrans" cxnId="{F537FB5C-E642-4458-AAF7-83F3D6E4983A}">
      <dgm:prSet/>
      <dgm:spPr/>
      <dgm:t>
        <a:bodyPr/>
        <a:lstStyle/>
        <a:p>
          <a:endParaRPr lang="en-US"/>
        </a:p>
      </dgm:t>
    </dgm:pt>
    <dgm:pt modelId="{FF838C0C-E4E3-4D00-A497-6F42AA4BC32D}" type="sibTrans" cxnId="{F537FB5C-E642-4458-AAF7-83F3D6E4983A}">
      <dgm:prSet/>
      <dgm:spPr/>
      <dgm:t>
        <a:bodyPr/>
        <a:lstStyle/>
        <a:p>
          <a:endParaRPr lang="en-US"/>
        </a:p>
      </dgm:t>
    </dgm:pt>
    <dgm:pt modelId="{39CA7127-63C7-4524-A923-42E5C3BB4EEE}">
      <dgm:prSet/>
      <dgm:spPr/>
      <dgm:t>
        <a:bodyPr/>
        <a:lstStyle/>
        <a:p>
          <a:r>
            <a:rPr lang="en-US"/>
            <a:t>- Pruebas E2E: 102 horas</a:t>
          </a:r>
        </a:p>
      </dgm:t>
    </dgm:pt>
    <dgm:pt modelId="{0BF1C263-7278-4165-806A-8BF33DB73449}" type="parTrans" cxnId="{818D2587-B4B5-49BE-94EA-5C2F1E58D855}">
      <dgm:prSet/>
      <dgm:spPr/>
      <dgm:t>
        <a:bodyPr/>
        <a:lstStyle/>
        <a:p>
          <a:endParaRPr lang="en-US"/>
        </a:p>
      </dgm:t>
    </dgm:pt>
    <dgm:pt modelId="{7B7AAEE5-B458-44F0-B771-30D50B147ACF}" type="sibTrans" cxnId="{818D2587-B4B5-49BE-94EA-5C2F1E58D855}">
      <dgm:prSet/>
      <dgm:spPr/>
      <dgm:t>
        <a:bodyPr/>
        <a:lstStyle/>
        <a:p>
          <a:endParaRPr lang="en-US"/>
        </a:p>
      </dgm:t>
    </dgm:pt>
    <dgm:pt modelId="{08DA6068-6603-47CA-BAA1-12C697258840}">
      <dgm:prSet/>
      <dgm:spPr/>
      <dgm:t>
        <a:bodyPr/>
        <a:lstStyle/>
        <a:p>
          <a:r>
            <a:rPr lang="en-US"/>
            <a:t>- Pruebas de regresión visual: 40 horas</a:t>
          </a:r>
        </a:p>
      </dgm:t>
    </dgm:pt>
    <dgm:pt modelId="{A3365994-6376-43C5-8A2F-7E58737E85E1}" type="parTrans" cxnId="{7B59CA2B-D868-4DDD-BEA5-5D204313C955}">
      <dgm:prSet/>
      <dgm:spPr/>
      <dgm:t>
        <a:bodyPr/>
        <a:lstStyle/>
        <a:p>
          <a:endParaRPr lang="en-US"/>
        </a:p>
      </dgm:t>
    </dgm:pt>
    <dgm:pt modelId="{DF691D41-95AB-452C-9344-85939C4A6BAF}" type="sibTrans" cxnId="{7B59CA2B-D868-4DDD-BEA5-5D204313C955}">
      <dgm:prSet/>
      <dgm:spPr/>
      <dgm:t>
        <a:bodyPr/>
        <a:lstStyle/>
        <a:p>
          <a:endParaRPr lang="en-US"/>
        </a:p>
      </dgm:t>
    </dgm:pt>
    <dgm:pt modelId="{D8E546D3-785B-4EF5-AD6E-7112879D55FA}">
      <dgm:prSet/>
      <dgm:spPr/>
      <dgm:t>
        <a:bodyPr/>
        <a:lstStyle/>
        <a:p>
          <a:r>
            <a:rPr lang="en-US"/>
            <a:t>- Validación de datos: 90 horas</a:t>
          </a:r>
        </a:p>
      </dgm:t>
    </dgm:pt>
    <dgm:pt modelId="{F0C74EEE-202A-4237-9EAB-6AEBBC58387F}" type="parTrans" cxnId="{73ACE833-1D90-4444-BA81-B7FEC0B3FDB7}">
      <dgm:prSet/>
      <dgm:spPr/>
      <dgm:t>
        <a:bodyPr/>
        <a:lstStyle/>
        <a:p>
          <a:endParaRPr lang="en-US"/>
        </a:p>
      </dgm:t>
    </dgm:pt>
    <dgm:pt modelId="{25B41743-69EE-40D0-8FD2-4839A0F6C0E2}" type="sibTrans" cxnId="{73ACE833-1D90-4444-BA81-B7FEC0B3FDB7}">
      <dgm:prSet/>
      <dgm:spPr/>
      <dgm:t>
        <a:bodyPr/>
        <a:lstStyle/>
        <a:p>
          <a:endParaRPr lang="en-US"/>
        </a:p>
      </dgm:t>
    </dgm:pt>
    <dgm:pt modelId="{5EC3940B-B351-45D3-8FC2-EA4C28BE32DF}" type="pres">
      <dgm:prSet presAssocID="{E0B68F93-3501-48D6-B98C-40C3343F8E1A}" presName="linear" presStyleCnt="0">
        <dgm:presLayoutVars>
          <dgm:animLvl val="lvl"/>
          <dgm:resizeHandles val="exact"/>
        </dgm:presLayoutVars>
      </dgm:prSet>
      <dgm:spPr/>
    </dgm:pt>
    <dgm:pt modelId="{82E2A19C-FE9D-45BE-A970-0B552FFF704C}" type="pres">
      <dgm:prSet presAssocID="{0A6337AC-BF6A-4089-B308-B7270996288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48EC08-71DF-41AC-9018-C8DE7AE81168}" type="pres">
      <dgm:prSet presAssocID="{D974B011-BEA5-42D9-BDFA-C6C797B57B2E}" presName="spacer" presStyleCnt="0"/>
      <dgm:spPr/>
    </dgm:pt>
    <dgm:pt modelId="{2F8FAD58-C920-4BEB-9B4C-29BC4D230715}" type="pres">
      <dgm:prSet presAssocID="{DD94277B-06AF-4E62-B696-2E20A3D11FA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3E634C-7A49-403E-B814-3AD9438166C3}" type="pres">
      <dgm:prSet presAssocID="{FF838C0C-E4E3-4D00-A497-6F42AA4BC32D}" presName="spacer" presStyleCnt="0"/>
      <dgm:spPr/>
    </dgm:pt>
    <dgm:pt modelId="{BA4B60C0-C371-4252-B372-EEF308CACC57}" type="pres">
      <dgm:prSet presAssocID="{39CA7127-63C7-4524-A923-42E5C3BB4E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ABE686-48A0-45B8-878A-5DFCE539A8AD}" type="pres">
      <dgm:prSet presAssocID="{7B7AAEE5-B458-44F0-B771-30D50B147ACF}" presName="spacer" presStyleCnt="0"/>
      <dgm:spPr/>
    </dgm:pt>
    <dgm:pt modelId="{D1DE0077-31CC-434C-9DED-44C13CFE4FEE}" type="pres">
      <dgm:prSet presAssocID="{08DA6068-6603-47CA-BAA1-12C6972588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0E7E70-37BD-403F-851E-F3B02A6BDC5E}" type="pres">
      <dgm:prSet presAssocID="{DF691D41-95AB-452C-9344-85939C4A6BAF}" presName="spacer" presStyleCnt="0"/>
      <dgm:spPr/>
    </dgm:pt>
    <dgm:pt modelId="{284A2DFB-0F37-4026-8F79-8DB6C71FC774}" type="pres">
      <dgm:prSet presAssocID="{D8E546D3-785B-4EF5-AD6E-7112879D55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59CA2B-D868-4DDD-BEA5-5D204313C955}" srcId="{E0B68F93-3501-48D6-B98C-40C3343F8E1A}" destId="{08DA6068-6603-47CA-BAA1-12C697258840}" srcOrd="3" destOrd="0" parTransId="{A3365994-6376-43C5-8A2F-7E58737E85E1}" sibTransId="{DF691D41-95AB-452C-9344-85939C4A6BAF}"/>
    <dgm:cxn modelId="{73ACE833-1D90-4444-BA81-B7FEC0B3FDB7}" srcId="{E0B68F93-3501-48D6-B98C-40C3343F8E1A}" destId="{D8E546D3-785B-4EF5-AD6E-7112879D55FA}" srcOrd="4" destOrd="0" parTransId="{F0C74EEE-202A-4237-9EAB-6AEBBC58387F}" sibTransId="{25B41743-69EE-40D0-8FD2-4839A0F6C0E2}"/>
    <dgm:cxn modelId="{F537FB5C-E642-4458-AAF7-83F3D6E4983A}" srcId="{E0B68F93-3501-48D6-B98C-40C3343F8E1A}" destId="{DD94277B-06AF-4E62-B696-2E20A3D11FA9}" srcOrd="1" destOrd="0" parTransId="{2B551729-F0D2-4AD9-9183-D4CA36740C9B}" sibTransId="{FF838C0C-E4E3-4D00-A497-6F42AA4BC32D}"/>
    <dgm:cxn modelId="{4DC7EF62-CAA6-4DB8-885D-559F03F9538A}" type="presOf" srcId="{08DA6068-6603-47CA-BAA1-12C697258840}" destId="{D1DE0077-31CC-434C-9DED-44C13CFE4FEE}" srcOrd="0" destOrd="0" presId="urn:microsoft.com/office/officeart/2005/8/layout/vList2"/>
    <dgm:cxn modelId="{EADA0F53-F785-4227-BC79-80DC1BCDF484}" type="presOf" srcId="{D8E546D3-785B-4EF5-AD6E-7112879D55FA}" destId="{284A2DFB-0F37-4026-8F79-8DB6C71FC774}" srcOrd="0" destOrd="0" presId="urn:microsoft.com/office/officeart/2005/8/layout/vList2"/>
    <dgm:cxn modelId="{F1D2067B-3535-4B00-A6D4-5C0627BE604E}" type="presOf" srcId="{DD94277B-06AF-4E62-B696-2E20A3D11FA9}" destId="{2F8FAD58-C920-4BEB-9B4C-29BC4D230715}" srcOrd="0" destOrd="0" presId="urn:microsoft.com/office/officeart/2005/8/layout/vList2"/>
    <dgm:cxn modelId="{8438EB81-A68F-4520-8BEC-FA604695B882}" srcId="{E0B68F93-3501-48D6-B98C-40C3343F8E1A}" destId="{0A6337AC-BF6A-4089-B308-B72709962886}" srcOrd="0" destOrd="0" parTransId="{934CFD43-C055-4F77-A4F5-74A017A861E4}" sibTransId="{D974B011-BEA5-42D9-BDFA-C6C797B57B2E}"/>
    <dgm:cxn modelId="{818D2587-B4B5-49BE-94EA-5C2F1E58D855}" srcId="{E0B68F93-3501-48D6-B98C-40C3343F8E1A}" destId="{39CA7127-63C7-4524-A923-42E5C3BB4EEE}" srcOrd="2" destOrd="0" parTransId="{0BF1C263-7278-4165-806A-8BF33DB73449}" sibTransId="{7B7AAEE5-B458-44F0-B771-30D50B147ACF}"/>
    <dgm:cxn modelId="{1AE1F7E4-59DB-49AA-9BB3-A6BD5A8B6591}" type="presOf" srcId="{0A6337AC-BF6A-4089-B308-B72709962886}" destId="{82E2A19C-FE9D-45BE-A970-0B552FFF704C}" srcOrd="0" destOrd="0" presId="urn:microsoft.com/office/officeart/2005/8/layout/vList2"/>
    <dgm:cxn modelId="{0560C7ED-0429-402B-A2A8-12B2EACB1FE5}" type="presOf" srcId="{E0B68F93-3501-48D6-B98C-40C3343F8E1A}" destId="{5EC3940B-B351-45D3-8FC2-EA4C28BE32DF}" srcOrd="0" destOrd="0" presId="urn:microsoft.com/office/officeart/2005/8/layout/vList2"/>
    <dgm:cxn modelId="{932C37F6-B2D3-43B6-93FB-689E56EF0219}" type="presOf" srcId="{39CA7127-63C7-4524-A923-42E5C3BB4EEE}" destId="{BA4B60C0-C371-4252-B372-EEF308CACC57}" srcOrd="0" destOrd="0" presId="urn:microsoft.com/office/officeart/2005/8/layout/vList2"/>
    <dgm:cxn modelId="{575F581B-D7FA-42F0-91F9-297787559311}" type="presParOf" srcId="{5EC3940B-B351-45D3-8FC2-EA4C28BE32DF}" destId="{82E2A19C-FE9D-45BE-A970-0B552FFF704C}" srcOrd="0" destOrd="0" presId="urn:microsoft.com/office/officeart/2005/8/layout/vList2"/>
    <dgm:cxn modelId="{CC9CC4CB-E7E6-4C35-8404-572ECC94247C}" type="presParOf" srcId="{5EC3940B-B351-45D3-8FC2-EA4C28BE32DF}" destId="{DB48EC08-71DF-41AC-9018-C8DE7AE81168}" srcOrd="1" destOrd="0" presId="urn:microsoft.com/office/officeart/2005/8/layout/vList2"/>
    <dgm:cxn modelId="{9691423F-5224-40B3-8C6F-26C7B1F320EF}" type="presParOf" srcId="{5EC3940B-B351-45D3-8FC2-EA4C28BE32DF}" destId="{2F8FAD58-C920-4BEB-9B4C-29BC4D230715}" srcOrd="2" destOrd="0" presId="urn:microsoft.com/office/officeart/2005/8/layout/vList2"/>
    <dgm:cxn modelId="{189F1716-E3E0-42DA-A4AB-62B589E7DA60}" type="presParOf" srcId="{5EC3940B-B351-45D3-8FC2-EA4C28BE32DF}" destId="{083E634C-7A49-403E-B814-3AD9438166C3}" srcOrd="3" destOrd="0" presId="urn:microsoft.com/office/officeart/2005/8/layout/vList2"/>
    <dgm:cxn modelId="{94B7E0C7-845F-4BF5-A493-C3E63E2909FC}" type="presParOf" srcId="{5EC3940B-B351-45D3-8FC2-EA4C28BE32DF}" destId="{BA4B60C0-C371-4252-B372-EEF308CACC57}" srcOrd="4" destOrd="0" presId="urn:microsoft.com/office/officeart/2005/8/layout/vList2"/>
    <dgm:cxn modelId="{1F37250D-CE36-46D8-B883-70BC0DF2C7B8}" type="presParOf" srcId="{5EC3940B-B351-45D3-8FC2-EA4C28BE32DF}" destId="{40ABE686-48A0-45B8-878A-5DFCE539A8AD}" srcOrd="5" destOrd="0" presId="urn:microsoft.com/office/officeart/2005/8/layout/vList2"/>
    <dgm:cxn modelId="{19EB91A2-93C3-4DEA-B105-683A0E8F307B}" type="presParOf" srcId="{5EC3940B-B351-45D3-8FC2-EA4C28BE32DF}" destId="{D1DE0077-31CC-434C-9DED-44C13CFE4FEE}" srcOrd="6" destOrd="0" presId="urn:microsoft.com/office/officeart/2005/8/layout/vList2"/>
    <dgm:cxn modelId="{9BADD643-F6E9-4908-A9F8-20DAF0898CD7}" type="presParOf" srcId="{5EC3940B-B351-45D3-8FC2-EA4C28BE32DF}" destId="{510E7E70-37BD-403F-851E-F3B02A6BDC5E}" srcOrd="7" destOrd="0" presId="urn:microsoft.com/office/officeart/2005/8/layout/vList2"/>
    <dgm:cxn modelId="{F7B93062-7FCC-46BC-9538-3D16BD15A270}" type="presParOf" srcId="{5EC3940B-B351-45D3-8FC2-EA4C28BE32DF}" destId="{284A2DFB-0F37-4026-8F79-8DB6C71FC7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6CFE0-AB50-4B18-9F15-F7623BA021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81414C-828F-4303-AA1C-0605E8098A65}">
      <dgm:prSet/>
      <dgm:spPr/>
      <dgm:t>
        <a:bodyPr/>
        <a:lstStyle/>
        <a:p>
          <a:r>
            <a:rPr lang="en-US"/>
            <a:t>- Total de incidencias encontradas: 22</a:t>
          </a:r>
        </a:p>
      </dgm:t>
    </dgm:pt>
    <dgm:pt modelId="{9B764F0C-79B1-4D09-9CFA-0BCED4398ACB}" type="parTrans" cxnId="{91F426BC-8AC7-4B2A-B518-58470FCC0B00}">
      <dgm:prSet/>
      <dgm:spPr/>
      <dgm:t>
        <a:bodyPr/>
        <a:lstStyle/>
        <a:p>
          <a:endParaRPr lang="en-US"/>
        </a:p>
      </dgm:t>
    </dgm:pt>
    <dgm:pt modelId="{2357E863-13AA-4E63-8DF9-9C4CFE852ED5}" type="sibTrans" cxnId="{91F426BC-8AC7-4B2A-B518-58470FCC0B00}">
      <dgm:prSet/>
      <dgm:spPr/>
      <dgm:t>
        <a:bodyPr/>
        <a:lstStyle/>
        <a:p>
          <a:endParaRPr lang="en-US"/>
        </a:p>
      </dgm:t>
    </dgm:pt>
    <dgm:pt modelId="{F02CD992-377E-4FD9-BC85-5A69CC5DA4C6}">
      <dgm:prSet/>
      <dgm:spPr/>
      <dgm:t>
        <a:bodyPr/>
        <a:lstStyle/>
        <a:p>
          <a:r>
            <a:rPr lang="en-US"/>
            <a:t>- Ejemplos de bugs:</a:t>
          </a:r>
        </a:p>
      </dgm:t>
    </dgm:pt>
    <dgm:pt modelId="{0F372907-AE05-4DD8-80B4-26360BB61E49}" type="parTrans" cxnId="{7266C9B8-263F-4F4C-8E33-6227FFA8309E}">
      <dgm:prSet/>
      <dgm:spPr/>
      <dgm:t>
        <a:bodyPr/>
        <a:lstStyle/>
        <a:p>
          <a:endParaRPr lang="en-US"/>
        </a:p>
      </dgm:t>
    </dgm:pt>
    <dgm:pt modelId="{DAEA18CB-29FA-4BEF-8D65-CA22F12E6F9F}" type="sibTrans" cxnId="{7266C9B8-263F-4F4C-8E33-6227FFA8309E}">
      <dgm:prSet/>
      <dgm:spPr/>
      <dgm:t>
        <a:bodyPr/>
        <a:lstStyle/>
        <a:p>
          <a:endParaRPr lang="en-US"/>
        </a:p>
      </dgm:t>
    </dgm:pt>
    <dgm:pt modelId="{6187DB26-8A6B-458F-8831-94D8FE3A174D}">
      <dgm:prSet/>
      <dgm:spPr/>
      <dgm:t>
        <a:bodyPr/>
        <a:lstStyle/>
        <a:p>
          <a:r>
            <a:rPr lang="en-US"/>
            <a:t>• Error en validación de emails</a:t>
          </a:r>
        </a:p>
      </dgm:t>
    </dgm:pt>
    <dgm:pt modelId="{6CEB97AB-7C21-443B-BC18-0F21B451D041}" type="parTrans" cxnId="{96C8C814-E6BD-4C47-AC65-EFC93E9EFD5F}">
      <dgm:prSet/>
      <dgm:spPr/>
      <dgm:t>
        <a:bodyPr/>
        <a:lstStyle/>
        <a:p>
          <a:endParaRPr lang="en-US"/>
        </a:p>
      </dgm:t>
    </dgm:pt>
    <dgm:pt modelId="{E627A4AC-0748-41D9-B199-F544E7A82033}" type="sibTrans" cxnId="{96C8C814-E6BD-4C47-AC65-EFC93E9EFD5F}">
      <dgm:prSet/>
      <dgm:spPr/>
      <dgm:t>
        <a:bodyPr/>
        <a:lstStyle/>
        <a:p>
          <a:endParaRPr lang="en-US"/>
        </a:p>
      </dgm:t>
    </dgm:pt>
    <dgm:pt modelId="{19EA6061-6E9C-491D-AD81-7D9811E9E23C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Problemas</a:t>
          </a:r>
          <a:r>
            <a:rPr lang="en-US" dirty="0"/>
            <a:t> con </a:t>
          </a:r>
          <a:r>
            <a:rPr lang="en-US" dirty="0" err="1"/>
            <a:t>caracteres</a:t>
          </a:r>
          <a:r>
            <a:rPr lang="en-US" dirty="0"/>
            <a:t> </a:t>
          </a:r>
          <a:r>
            <a:rPr lang="en-US" dirty="0" err="1"/>
            <a:t>especiales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formularios</a:t>
          </a:r>
          <a:endParaRPr lang="en-US" dirty="0"/>
        </a:p>
      </dgm:t>
    </dgm:pt>
    <dgm:pt modelId="{105ED83D-4300-4374-8A6C-B582755C89E6}" type="parTrans" cxnId="{8B177EB2-605B-4AD4-B54F-162AC69D60DD}">
      <dgm:prSet/>
      <dgm:spPr/>
      <dgm:t>
        <a:bodyPr/>
        <a:lstStyle/>
        <a:p>
          <a:endParaRPr lang="en-US"/>
        </a:p>
      </dgm:t>
    </dgm:pt>
    <dgm:pt modelId="{8CFDD32F-9A15-460E-909E-453BCDEB587A}" type="sibTrans" cxnId="{8B177EB2-605B-4AD4-B54F-162AC69D60DD}">
      <dgm:prSet/>
      <dgm:spPr/>
      <dgm:t>
        <a:bodyPr/>
        <a:lstStyle/>
        <a:p>
          <a:endParaRPr lang="en-US"/>
        </a:p>
      </dgm:t>
    </dgm:pt>
    <dgm:pt modelId="{DB45A53C-EBE2-44CF-8C36-E4661AA45EF1}">
      <dgm:prSet/>
      <dgm:spPr/>
      <dgm:t>
        <a:bodyPr/>
        <a:lstStyle/>
        <a:p>
          <a:r>
            <a:rPr lang="en-US"/>
            <a:t>• Errores visuales en la interfaz</a:t>
          </a:r>
        </a:p>
      </dgm:t>
    </dgm:pt>
    <dgm:pt modelId="{E6D3B549-60FF-4C09-8D5C-5C5F3C8B712F}" type="parTrans" cxnId="{2D37906A-F7B9-4406-BF3D-DE08302698AA}">
      <dgm:prSet/>
      <dgm:spPr/>
      <dgm:t>
        <a:bodyPr/>
        <a:lstStyle/>
        <a:p>
          <a:endParaRPr lang="en-US"/>
        </a:p>
      </dgm:t>
    </dgm:pt>
    <dgm:pt modelId="{77AEAC7B-CFAF-4DFC-B1BB-D9993552D43D}" type="sibTrans" cxnId="{2D37906A-F7B9-4406-BF3D-DE08302698AA}">
      <dgm:prSet/>
      <dgm:spPr/>
      <dgm:t>
        <a:bodyPr/>
        <a:lstStyle/>
        <a:p>
          <a:endParaRPr lang="en-US"/>
        </a:p>
      </dgm:t>
    </dgm:pt>
    <dgm:pt modelId="{EA126959-4B80-4AAB-881D-80F6C36F9EBB}" type="pres">
      <dgm:prSet presAssocID="{6716CFE0-AB50-4B18-9F15-F7623BA0219E}" presName="root" presStyleCnt="0">
        <dgm:presLayoutVars>
          <dgm:dir/>
          <dgm:resizeHandles val="exact"/>
        </dgm:presLayoutVars>
      </dgm:prSet>
      <dgm:spPr/>
    </dgm:pt>
    <dgm:pt modelId="{B29CA278-902A-4E1E-9A94-5B8C3F03F3C6}" type="pres">
      <dgm:prSet presAssocID="{7881414C-828F-4303-AA1C-0605E8098A65}" presName="compNode" presStyleCnt="0"/>
      <dgm:spPr/>
    </dgm:pt>
    <dgm:pt modelId="{A584162D-D046-431C-94DE-541A64A1F790}" type="pres">
      <dgm:prSet presAssocID="{7881414C-828F-4303-AA1C-0605E8098A65}" presName="bgRect" presStyleLbl="bgShp" presStyleIdx="0" presStyleCnt="5"/>
      <dgm:spPr/>
    </dgm:pt>
    <dgm:pt modelId="{ACA4E5EC-5F17-4CE1-A538-2B01F03A8C83}" type="pres">
      <dgm:prSet presAssocID="{7881414C-828F-4303-AA1C-0605E8098A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E2BBEA91-7824-4E9A-A9FE-65970A7BB3E9}" type="pres">
      <dgm:prSet presAssocID="{7881414C-828F-4303-AA1C-0605E8098A65}" presName="spaceRect" presStyleCnt="0"/>
      <dgm:spPr/>
    </dgm:pt>
    <dgm:pt modelId="{510FE6D9-9165-4C2B-B5BB-F3BF1D906E99}" type="pres">
      <dgm:prSet presAssocID="{7881414C-828F-4303-AA1C-0605E8098A65}" presName="parTx" presStyleLbl="revTx" presStyleIdx="0" presStyleCnt="5">
        <dgm:presLayoutVars>
          <dgm:chMax val="0"/>
          <dgm:chPref val="0"/>
        </dgm:presLayoutVars>
      </dgm:prSet>
      <dgm:spPr/>
    </dgm:pt>
    <dgm:pt modelId="{2784AD8C-6E76-4CF2-81B4-DFDE9DDB7FF5}" type="pres">
      <dgm:prSet presAssocID="{2357E863-13AA-4E63-8DF9-9C4CFE852ED5}" presName="sibTrans" presStyleCnt="0"/>
      <dgm:spPr/>
    </dgm:pt>
    <dgm:pt modelId="{68898B88-034B-4571-A7A2-79CE2EBC94E7}" type="pres">
      <dgm:prSet presAssocID="{F02CD992-377E-4FD9-BC85-5A69CC5DA4C6}" presName="compNode" presStyleCnt="0"/>
      <dgm:spPr/>
    </dgm:pt>
    <dgm:pt modelId="{16779F0D-A5A8-4807-B812-1A5F4DA14E63}" type="pres">
      <dgm:prSet presAssocID="{F02CD992-377E-4FD9-BC85-5A69CC5DA4C6}" presName="bgRect" presStyleLbl="bgShp" presStyleIdx="1" presStyleCnt="5"/>
      <dgm:spPr/>
    </dgm:pt>
    <dgm:pt modelId="{22AA7A85-9D06-4D1A-A659-41BEA8B1D456}" type="pres">
      <dgm:prSet presAssocID="{F02CD992-377E-4FD9-BC85-5A69CC5DA4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78A084F-3E2E-4C57-A4D5-B78A98791A25}" type="pres">
      <dgm:prSet presAssocID="{F02CD992-377E-4FD9-BC85-5A69CC5DA4C6}" presName="spaceRect" presStyleCnt="0"/>
      <dgm:spPr/>
    </dgm:pt>
    <dgm:pt modelId="{5F2A75C7-31A1-4D5F-87D1-6DF26B4C837D}" type="pres">
      <dgm:prSet presAssocID="{F02CD992-377E-4FD9-BC85-5A69CC5DA4C6}" presName="parTx" presStyleLbl="revTx" presStyleIdx="1" presStyleCnt="5">
        <dgm:presLayoutVars>
          <dgm:chMax val="0"/>
          <dgm:chPref val="0"/>
        </dgm:presLayoutVars>
      </dgm:prSet>
      <dgm:spPr/>
    </dgm:pt>
    <dgm:pt modelId="{147A82FE-5F52-454D-9E3F-31A3D2B7FA42}" type="pres">
      <dgm:prSet presAssocID="{DAEA18CB-29FA-4BEF-8D65-CA22F12E6F9F}" presName="sibTrans" presStyleCnt="0"/>
      <dgm:spPr/>
    </dgm:pt>
    <dgm:pt modelId="{3CC7C783-CF1B-44C5-9C90-8D46603C8A75}" type="pres">
      <dgm:prSet presAssocID="{6187DB26-8A6B-458F-8831-94D8FE3A174D}" presName="compNode" presStyleCnt="0"/>
      <dgm:spPr/>
    </dgm:pt>
    <dgm:pt modelId="{39292D6D-5E03-4F0F-82A4-452A72358452}" type="pres">
      <dgm:prSet presAssocID="{6187DB26-8A6B-458F-8831-94D8FE3A174D}" presName="bgRect" presStyleLbl="bgShp" presStyleIdx="2" presStyleCnt="5"/>
      <dgm:spPr/>
    </dgm:pt>
    <dgm:pt modelId="{A02FE6C6-2D85-4DC3-9416-7A9C0714C99D}" type="pres">
      <dgm:prSet presAssocID="{6187DB26-8A6B-458F-8831-94D8FE3A174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"/>
        </a:ext>
      </dgm:extLst>
    </dgm:pt>
    <dgm:pt modelId="{05AE4BB6-9B3E-4987-B875-C77FAB79F5DD}" type="pres">
      <dgm:prSet presAssocID="{6187DB26-8A6B-458F-8831-94D8FE3A174D}" presName="spaceRect" presStyleCnt="0"/>
      <dgm:spPr/>
    </dgm:pt>
    <dgm:pt modelId="{C5E79D2A-D3D9-4587-BC47-B750DE62BB68}" type="pres">
      <dgm:prSet presAssocID="{6187DB26-8A6B-458F-8831-94D8FE3A174D}" presName="parTx" presStyleLbl="revTx" presStyleIdx="2" presStyleCnt="5">
        <dgm:presLayoutVars>
          <dgm:chMax val="0"/>
          <dgm:chPref val="0"/>
        </dgm:presLayoutVars>
      </dgm:prSet>
      <dgm:spPr/>
    </dgm:pt>
    <dgm:pt modelId="{D714298F-30A7-434A-BEE0-D7108132751A}" type="pres">
      <dgm:prSet presAssocID="{E627A4AC-0748-41D9-B199-F544E7A82033}" presName="sibTrans" presStyleCnt="0"/>
      <dgm:spPr/>
    </dgm:pt>
    <dgm:pt modelId="{8B9C3031-BE89-47ED-BF2B-B71ED364F67A}" type="pres">
      <dgm:prSet presAssocID="{19EA6061-6E9C-491D-AD81-7D9811E9E23C}" presName="compNode" presStyleCnt="0"/>
      <dgm:spPr/>
    </dgm:pt>
    <dgm:pt modelId="{781DA7F1-79A6-429A-8C00-954AB839855D}" type="pres">
      <dgm:prSet presAssocID="{19EA6061-6E9C-491D-AD81-7D9811E9E23C}" presName="bgRect" presStyleLbl="bgShp" presStyleIdx="3" presStyleCnt="5"/>
      <dgm:spPr/>
    </dgm:pt>
    <dgm:pt modelId="{754F0AB4-DDF5-4F9D-A871-2A43A36C0732}" type="pres">
      <dgm:prSet presAssocID="{19EA6061-6E9C-491D-AD81-7D9811E9E2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D7A10381-3216-4E97-B465-F486801B6BE6}" type="pres">
      <dgm:prSet presAssocID="{19EA6061-6E9C-491D-AD81-7D9811E9E23C}" presName="spaceRect" presStyleCnt="0"/>
      <dgm:spPr/>
    </dgm:pt>
    <dgm:pt modelId="{473094B8-F5B5-48E1-9868-A9F25F797C80}" type="pres">
      <dgm:prSet presAssocID="{19EA6061-6E9C-491D-AD81-7D9811E9E23C}" presName="parTx" presStyleLbl="revTx" presStyleIdx="3" presStyleCnt="5">
        <dgm:presLayoutVars>
          <dgm:chMax val="0"/>
          <dgm:chPref val="0"/>
        </dgm:presLayoutVars>
      </dgm:prSet>
      <dgm:spPr/>
    </dgm:pt>
    <dgm:pt modelId="{A496D24F-11C7-43BB-B4EE-C461972A8E27}" type="pres">
      <dgm:prSet presAssocID="{8CFDD32F-9A15-460E-909E-453BCDEB587A}" presName="sibTrans" presStyleCnt="0"/>
      <dgm:spPr/>
    </dgm:pt>
    <dgm:pt modelId="{E5863148-A6E1-491A-A2E4-41E7EC812EF0}" type="pres">
      <dgm:prSet presAssocID="{DB45A53C-EBE2-44CF-8C36-E4661AA45EF1}" presName="compNode" presStyleCnt="0"/>
      <dgm:spPr/>
    </dgm:pt>
    <dgm:pt modelId="{AB3CDBA9-06B9-45D2-A46F-A7AB69E01A59}" type="pres">
      <dgm:prSet presAssocID="{DB45A53C-EBE2-44CF-8C36-E4661AA45EF1}" presName="bgRect" presStyleLbl="bgShp" presStyleIdx="4" presStyleCnt="5"/>
      <dgm:spPr/>
    </dgm:pt>
    <dgm:pt modelId="{66F418A1-C6F1-4189-AC25-FE079294CA0E}" type="pres">
      <dgm:prSet presAssocID="{DB45A53C-EBE2-44CF-8C36-E4661AA45E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9A25EFA6-B880-4922-BCFC-0CE9406D9C81}" type="pres">
      <dgm:prSet presAssocID="{DB45A53C-EBE2-44CF-8C36-E4661AA45EF1}" presName="spaceRect" presStyleCnt="0"/>
      <dgm:spPr/>
    </dgm:pt>
    <dgm:pt modelId="{CBDC7259-00B3-4B9A-AFE7-80F468E6DF8E}" type="pres">
      <dgm:prSet presAssocID="{DB45A53C-EBE2-44CF-8C36-E4661AA45E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99AA202-0636-4C0E-AD6D-250F465ADE6B}" type="presOf" srcId="{F02CD992-377E-4FD9-BC85-5A69CC5DA4C6}" destId="{5F2A75C7-31A1-4D5F-87D1-6DF26B4C837D}" srcOrd="0" destOrd="0" presId="urn:microsoft.com/office/officeart/2018/2/layout/IconVerticalSolidList"/>
    <dgm:cxn modelId="{80618C03-A030-4812-A682-55CCEE90189F}" type="presOf" srcId="{6716CFE0-AB50-4B18-9F15-F7623BA0219E}" destId="{EA126959-4B80-4AAB-881D-80F6C36F9EBB}" srcOrd="0" destOrd="0" presId="urn:microsoft.com/office/officeart/2018/2/layout/IconVerticalSolidList"/>
    <dgm:cxn modelId="{96C8C814-E6BD-4C47-AC65-EFC93E9EFD5F}" srcId="{6716CFE0-AB50-4B18-9F15-F7623BA0219E}" destId="{6187DB26-8A6B-458F-8831-94D8FE3A174D}" srcOrd="2" destOrd="0" parTransId="{6CEB97AB-7C21-443B-BC18-0F21B451D041}" sibTransId="{E627A4AC-0748-41D9-B199-F544E7A82033}"/>
    <dgm:cxn modelId="{4DFE4F29-6677-4E87-BAA3-1375121D7E8A}" type="presOf" srcId="{DB45A53C-EBE2-44CF-8C36-E4661AA45EF1}" destId="{CBDC7259-00B3-4B9A-AFE7-80F468E6DF8E}" srcOrd="0" destOrd="0" presId="urn:microsoft.com/office/officeart/2018/2/layout/IconVerticalSolidList"/>
    <dgm:cxn modelId="{2D37906A-F7B9-4406-BF3D-DE08302698AA}" srcId="{6716CFE0-AB50-4B18-9F15-F7623BA0219E}" destId="{DB45A53C-EBE2-44CF-8C36-E4661AA45EF1}" srcOrd="4" destOrd="0" parTransId="{E6D3B549-60FF-4C09-8D5C-5C5F3C8B712F}" sibTransId="{77AEAC7B-CFAF-4DFC-B1BB-D9993552D43D}"/>
    <dgm:cxn modelId="{03B6D189-4743-4431-98C3-C1AD4B2F1359}" type="presOf" srcId="{7881414C-828F-4303-AA1C-0605E8098A65}" destId="{510FE6D9-9165-4C2B-B5BB-F3BF1D906E99}" srcOrd="0" destOrd="0" presId="urn:microsoft.com/office/officeart/2018/2/layout/IconVerticalSolidList"/>
    <dgm:cxn modelId="{FC1AEEA9-A4E8-4495-9D43-16DB4AC25580}" type="presOf" srcId="{6187DB26-8A6B-458F-8831-94D8FE3A174D}" destId="{C5E79D2A-D3D9-4587-BC47-B750DE62BB68}" srcOrd="0" destOrd="0" presId="urn:microsoft.com/office/officeart/2018/2/layout/IconVerticalSolidList"/>
    <dgm:cxn modelId="{8B177EB2-605B-4AD4-B54F-162AC69D60DD}" srcId="{6716CFE0-AB50-4B18-9F15-F7623BA0219E}" destId="{19EA6061-6E9C-491D-AD81-7D9811E9E23C}" srcOrd="3" destOrd="0" parTransId="{105ED83D-4300-4374-8A6C-B582755C89E6}" sibTransId="{8CFDD32F-9A15-460E-909E-453BCDEB587A}"/>
    <dgm:cxn modelId="{DBDB36B8-4890-4484-A301-C5FB94ECAE24}" type="presOf" srcId="{19EA6061-6E9C-491D-AD81-7D9811E9E23C}" destId="{473094B8-F5B5-48E1-9868-A9F25F797C80}" srcOrd="0" destOrd="0" presId="urn:microsoft.com/office/officeart/2018/2/layout/IconVerticalSolidList"/>
    <dgm:cxn modelId="{7266C9B8-263F-4F4C-8E33-6227FFA8309E}" srcId="{6716CFE0-AB50-4B18-9F15-F7623BA0219E}" destId="{F02CD992-377E-4FD9-BC85-5A69CC5DA4C6}" srcOrd="1" destOrd="0" parTransId="{0F372907-AE05-4DD8-80B4-26360BB61E49}" sibTransId="{DAEA18CB-29FA-4BEF-8D65-CA22F12E6F9F}"/>
    <dgm:cxn modelId="{91F426BC-8AC7-4B2A-B518-58470FCC0B00}" srcId="{6716CFE0-AB50-4B18-9F15-F7623BA0219E}" destId="{7881414C-828F-4303-AA1C-0605E8098A65}" srcOrd="0" destOrd="0" parTransId="{9B764F0C-79B1-4D09-9CFA-0BCED4398ACB}" sibTransId="{2357E863-13AA-4E63-8DF9-9C4CFE852ED5}"/>
    <dgm:cxn modelId="{68D5FF76-195E-41F3-8B94-61A0F8147C5C}" type="presParOf" srcId="{EA126959-4B80-4AAB-881D-80F6C36F9EBB}" destId="{B29CA278-902A-4E1E-9A94-5B8C3F03F3C6}" srcOrd="0" destOrd="0" presId="urn:microsoft.com/office/officeart/2018/2/layout/IconVerticalSolidList"/>
    <dgm:cxn modelId="{A89A0264-366D-437C-9895-7434F221E96E}" type="presParOf" srcId="{B29CA278-902A-4E1E-9A94-5B8C3F03F3C6}" destId="{A584162D-D046-431C-94DE-541A64A1F790}" srcOrd="0" destOrd="0" presId="urn:microsoft.com/office/officeart/2018/2/layout/IconVerticalSolidList"/>
    <dgm:cxn modelId="{D95AA48A-876C-43DF-B9A7-F5240E4EAFA3}" type="presParOf" srcId="{B29CA278-902A-4E1E-9A94-5B8C3F03F3C6}" destId="{ACA4E5EC-5F17-4CE1-A538-2B01F03A8C83}" srcOrd="1" destOrd="0" presId="urn:microsoft.com/office/officeart/2018/2/layout/IconVerticalSolidList"/>
    <dgm:cxn modelId="{972BEE0F-2C54-4077-A38A-34C1B1201B2D}" type="presParOf" srcId="{B29CA278-902A-4E1E-9A94-5B8C3F03F3C6}" destId="{E2BBEA91-7824-4E9A-A9FE-65970A7BB3E9}" srcOrd="2" destOrd="0" presId="urn:microsoft.com/office/officeart/2018/2/layout/IconVerticalSolidList"/>
    <dgm:cxn modelId="{17F6F4E2-553F-4D1A-B90B-C32FE550957F}" type="presParOf" srcId="{B29CA278-902A-4E1E-9A94-5B8C3F03F3C6}" destId="{510FE6D9-9165-4C2B-B5BB-F3BF1D906E99}" srcOrd="3" destOrd="0" presId="urn:microsoft.com/office/officeart/2018/2/layout/IconVerticalSolidList"/>
    <dgm:cxn modelId="{C74B1040-472E-4DF4-8036-C98588CD1C08}" type="presParOf" srcId="{EA126959-4B80-4AAB-881D-80F6C36F9EBB}" destId="{2784AD8C-6E76-4CF2-81B4-DFDE9DDB7FF5}" srcOrd="1" destOrd="0" presId="urn:microsoft.com/office/officeart/2018/2/layout/IconVerticalSolidList"/>
    <dgm:cxn modelId="{307FDBE8-F12E-4C5D-A2D7-F4381C326DF2}" type="presParOf" srcId="{EA126959-4B80-4AAB-881D-80F6C36F9EBB}" destId="{68898B88-034B-4571-A7A2-79CE2EBC94E7}" srcOrd="2" destOrd="0" presId="urn:microsoft.com/office/officeart/2018/2/layout/IconVerticalSolidList"/>
    <dgm:cxn modelId="{B15DA83F-099D-48B3-9714-F2BB08A75C1E}" type="presParOf" srcId="{68898B88-034B-4571-A7A2-79CE2EBC94E7}" destId="{16779F0D-A5A8-4807-B812-1A5F4DA14E63}" srcOrd="0" destOrd="0" presId="urn:microsoft.com/office/officeart/2018/2/layout/IconVerticalSolidList"/>
    <dgm:cxn modelId="{26A96ED1-CEF9-4F39-B39A-AD9A26CF9973}" type="presParOf" srcId="{68898B88-034B-4571-A7A2-79CE2EBC94E7}" destId="{22AA7A85-9D06-4D1A-A659-41BEA8B1D456}" srcOrd="1" destOrd="0" presId="urn:microsoft.com/office/officeart/2018/2/layout/IconVerticalSolidList"/>
    <dgm:cxn modelId="{2E209CAB-1DD6-4DED-B112-C3F7CF535F38}" type="presParOf" srcId="{68898B88-034B-4571-A7A2-79CE2EBC94E7}" destId="{C78A084F-3E2E-4C57-A4D5-B78A98791A25}" srcOrd="2" destOrd="0" presId="urn:microsoft.com/office/officeart/2018/2/layout/IconVerticalSolidList"/>
    <dgm:cxn modelId="{FDE54077-8D46-4AC8-B509-6EA750FD4A22}" type="presParOf" srcId="{68898B88-034B-4571-A7A2-79CE2EBC94E7}" destId="{5F2A75C7-31A1-4D5F-87D1-6DF26B4C837D}" srcOrd="3" destOrd="0" presId="urn:microsoft.com/office/officeart/2018/2/layout/IconVerticalSolidList"/>
    <dgm:cxn modelId="{76B39F9C-16CC-4330-A3A8-CDB6CAD6A3D9}" type="presParOf" srcId="{EA126959-4B80-4AAB-881D-80F6C36F9EBB}" destId="{147A82FE-5F52-454D-9E3F-31A3D2B7FA42}" srcOrd="3" destOrd="0" presId="urn:microsoft.com/office/officeart/2018/2/layout/IconVerticalSolidList"/>
    <dgm:cxn modelId="{748FF4A6-3D9C-4FD7-BE9B-3C87AED9AED6}" type="presParOf" srcId="{EA126959-4B80-4AAB-881D-80F6C36F9EBB}" destId="{3CC7C783-CF1B-44C5-9C90-8D46603C8A75}" srcOrd="4" destOrd="0" presId="urn:microsoft.com/office/officeart/2018/2/layout/IconVerticalSolidList"/>
    <dgm:cxn modelId="{D43F195B-1D02-43BD-8319-32CEA20D1822}" type="presParOf" srcId="{3CC7C783-CF1B-44C5-9C90-8D46603C8A75}" destId="{39292D6D-5E03-4F0F-82A4-452A72358452}" srcOrd="0" destOrd="0" presId="urn:microsoft.com/office/officeart/2018/2/layout/IconVerticalSolidList"/>
    <dgm:cxn modelId="{594F7A27-EDA8-46E9-8513-6FC3EF01A473}" type="presParOf" srcId="{3CC7C783-CF1B-44C5-9C90-8D46603C8A75}" destId="{A02FE6C6-2D85-4DC3-9416-7A9C0714C99D}" srcOrd="1" destOrd="0" presId="urn:microsoft.com/office/officeart/2018/2/layout/IconVerticalSolidList"/>
    <dgm:cxn modelId="{87486AF4-004B-46C5-A0CF-462A5C62B971}" type="presParOf" srcId="{3CC7C783-CF1B-44C5-9C90-8D46603C8A75}" destId="{05AE4BB6-9B3E-4987-B875-C77FAB79F5DD}" srcOrd="2" destOrd="0" presId="urn:microsoft.com/office/officeart/2018/2/layout/IconVerticalSolidList"/>
    <dgm:cxn modelId="{4C113555-1BB1-4874-B5E4-88A033C822F8}" type="presParOf" srcId="{3CC7C783-CF1B-44C5-9C90-8D46603C8A75}" destId="{C5E79D2A-D3D9-4587-BC47-B750DE62BB68}" srcOrd="3" destOrd="0" presId="urn:microsoft.com/office/officeart/2018/2/layout/IconVerticalSolidList"/>
    <dgm:cxn modelId="{A50F661B-D29F-495B-BC90-2434547510B0}" type="presParOf" srcId="{EA126959-4B80-4AAB-881D-80F6C36F9EBB}" destId="{D714298F-30A7-434A-BEE0-D7108132751A}" srcOrd="5" destOrd="0" presId="urn:microsoft.com/office/officeart/2018/2/layout/IconVerticalSolidList"/>
    <dgm:cxn modelId="{5CEE1852-224A-42C7-AB68-884A479AB4E6}" type="presParOf" srcId="{EA126959-4B80-4AAB-881D-80F6C36F9EBB}" destId="{8B9C3031-BE89-47ED-BF2B-B71ED364F67A}" srcOrd="6" destOrd="0" presId="urn:microsoft.com/office/officeart/2018/2/layout/IconVerticalSolidList"/>
    <dgm:cxn modelId="{5CFDF6DB-05A9-4DBC-BE49-FACC32753D86}" type="presParOf" srcId="{8B9C3031-BE89-47ED-BF2B-B71ED364F67A}" destId="{781DA7F1-79A6-429A-8C00-954AB839855D}" srcOrd="0" destOrd="0" presId="urn:microsoft.com/office/officeart/2018/2/layout/IconVerticalSolidList"/>
    <dgm:cxn modelId="{640AF664-91CA-4754-8DA8-E64249AB847A}" type="presParOf" srcId="{8B9C3031-BE89-47ED-BF2B-B71ED364F67A}" destId="{754F0AB4-DDF5-4F9D-A871-2A43A36C0732}" srcOrd="1" destOrd="0" presId="urn:microsoft.com/office/officeart/2018/2/layout/IconVerticalSolidList"/>
    <dgm:cxn modelId="{373ACD11-451C-4E2C-B3CD-9D9DF5CB5EFF}" type="presParOf" srcId="{8B9C3031-BE89-47ED-BF2B-B71ED364F67A}" destId="{D7A10381-3216-4E97-B465-F486801B6BE6}" srcOrd="2" destOrd="0" presId="urn:microsoft.com/office/officeart/2018/2/layout/IconVerticalSolidList"/>
    <dgm:cxn modelId="{5B3A0CA4-116F-456C-81C1-3B56F0CC2C5F}" type="presParOf" srcId="{8B9C3031-BE89-47ED-BF2B-B71ED364F67A}" destId="{473094B8-F5B5-48E1-9868-A9F25F797C80}" srcOrd="3" destOrd="0" presId="urn:microsoft.com/office/officeart/2018/2/layout/IconVerticalSolidList"/>
    <dgm:cxn modelId="{4767B3B1-102A-4D6D-B755-AE7395026408}" type="presParOf" srcId="{EA126959-4B80-4AAB-881D-80F6C36F9EBB}" destId="{A496D24F-11C7-43BB-B4EE-C461972A8E27}" srcOrd="7" destOrd="0" presId="urn:microsoft.com/office/officeart/2018/2/layout/IconVerticalSolidList"/>
    <dgm:cxn modelId="{E36E3891-C691-4E2A-8022-19C959B6105D}" type="presParOf" srcId="{EA126959-4B80-4AAB-881D-80F6C36F9EBB}" destId="{E5863148-A6E1-491A-A2E4-41E7EC812EF0}" srcOrd="8" destOrd="0" presId="urn:microsoft.com/office/officeart/2018/2/layout/IconVerticalSolidList"/>
    <dgm:cxn modelId="{63B07AF3-3189-480B-AEBE-C1F4C86773F5}" type="presParOf" srcId="{E5863148-A6E1-491A-A2E4-41E7EC812EF0}" destId="{AB3CDBA9-06B9-45D2-A46F-A7AB69E01A59}" srcOrd="0" destOrd="0" presId="urn:microsoft.com/office/officeart/2018/2/layout/IconVerticalSolidList"/>
    <dgm:cxn modelId="{58C307A8-A8F3-4104-B9E2-00055F699670}" type="presParOf" srcId="{E5863148-A6E1-491A-A2E4-41E7EC812EF0}" destId="{66F418A1-C6F1-4189-AC25-FE079294CA0E}" srcOrd="1" destOrd="0" presId="urn:microsoft.com/office/officeart/2018/2/layout/IconVerticalSolidList"/>
    <dgm:cxn modelId="{FC888169-B58F-40AF-A06E-5199B34E9155}" type="presParOf" srcId="{E5863148-A6E1-491A-A2E4-41E7EC812EF0}" destId="{9A25EFA6-B880-4922-BCFC-0CE9406D9C81}" srcOrd="2" destOrd="0" presId="urn:microsoft.com/office/officeart/2018/2/layout/IconVerticalSolidList"/>
    <dgm:cxn modelId="{D44495EA-A1C2-4029-9C01-75708922E7F7}" type="presParOf" srcId="{E5863148-A6E1-491A-A2E4-41E7EC812EF0}" destId="{CBDC7259-00B3-4B9A-AFE7-80F468E6DF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A3F500-9944-4C73-83A8-DFB8D81547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17B5AF-5C2E-488F-914B-9E1807CF628A}">
      <dgm:prSet/>
      <dgm:spPr/>
      <dgm:t>
        <a:bodyPr/>
        <a:lstStyle/>
        <a:p>
          <a:r>
            <a:rPr lang="en-US"/>
            <a:t>- Estrategia efectiva para identificar bugs críticos</a:t>
          </a:r>
        </a:p>
      </dgm:t>
    </dgm:pt>
    <dgm:pt modelId="{CF7213ED-3B18-4547-8B43-7F5A3178F15B}" type="parTrans" cxnId="{A5125871-564F-4123-BE26-4C067AE5B14E}">
      <dgm:prSet/>
      <dgm:spPr/>
      <dgm:t>
        <a:bodyPr/>
        <a:lstStyle/>
        <a:p>
          <a:endParaRPr lang="en-US"/>
        </a:p>
      </dgm:t>
    </dgm:pt>
    <dgm:pt modelId="{D2BA2F88-B6B7-4AD6-B442-08653CC3A35B}" type="sibTrans" cxnId="{A5125871-564F-4123-BE26-4C067AE5B14E}">
      <dgm:prSet/>
      <dgm:spPr/>
      <dgm:t>
        <a:bodyPr/>
        <a:lstStyle/>
        <a:p>
          <a:endParaRPr lang="en-US"/>
        </a:p>
      </dgm:t>
    </dgm:pt>
    <dgm:pt modelId="{1B13F43E-D100-466E-893B-89954940DEFB}">
      <dgm:prSet/>
      <dgm:spPr/>
      <dgm:t>
        <a:bodyPr/>
        <a:lstStyle/>
        <a:p>
          <a:r>
            <a:rPr lang="en-US"/>
            <a:t>- Priorizar funcionalidades clave en próximas semanas</a:t>
          </a:r>
        </a:p>
      </dgm:t>
    </dgm:pt>
    <dgm:pt modelId="{7F0E2ECD-B546-48AD-B840-1976F11A0279}" type="parTrans" cxnId="{2123772C-6D0F-4634-8F0E-C75974B93107}">
      <dgm:prSet/>
      <dgm:spPr/>
      <dgm:t>
        <a:bodyPr/>
        <a:lstStyle/>
        <a:p>
          <a:endParaRPr lang="en-US"/>
        </a:p>
      </dgm:t>
    </dgm:pt>
    <dgm:pt modelId="{01C9A192-040C-4F6A-9C88-08BAFEBF2A9D}" type="sibTrans" cxnId="{2123772C-6D0F-4634-8F0E-C75974B93107}">
      <dgm:prSet/>
      <dgm:spPr/>
      <dgm:t>
        <a:bodyPr/>
        <a:lstStyle/>
        <a:p>
          <a:endParaRPr lang="en-US"/>
        </a:p>
      </dgm:t>
    </dgm:pt>
    <dgm:pt modelId="{76CEE52C-DB98-4058-BFCC-74EE421805BC}">
      <dgm:prSet/>
      <dgm:spPr/>
      <dgm:t>
        <a:bodyPr/>
        <a:lstStyle/>
        <a:p>
          <a:r>
            <a:rPr lang="en-US"/>
            <a:t>- Mejorar scripts automatizados con base en hallazgos actuales</a:t>
          </a:r>
        </a:p>
      </dgm:t>
    </dgm:pt>
    <dgm:pt modelId="{E61D01C6-A5BE-463E-93EC-54C3CEBBCF92}" type="parTrans" cxnId="{2EC5F549-E214-4743-A843-E8212276E146}">
      <dgm:prSet/>
      <dgm:spPr/>
      <dgm:t>
        <a:bodyPr/>
        <a:lstStyle/>
        <a:p>
          <a:endParaRPr lang="en-US"/>
        </a:p>
      </dgm:t>
    </dgm:pt>
    <dgm:pt modelId="{69CD34B2-26C3-4539-82CC-A06A837EE779}" type="sibTrans" cxnId="{2EC5F549-E214-4743-A843-E8212276E146}">
      <dgm:prSet/>
      <dgm:spPr/>
      <dgm:t>
        <a:bodyPr/>
        <a:lstStyle/>
        <a:p>
          <a:endParaRPr lang="en-US"/>
        </a:p>
      </dgm:t>
    </dgm:pt>
    <dgm:pt modelId="{2D001A8A-905A-4736-AC36-58228E9EB398}" type="pres">
      <dgm:prSet presAssocID="{BBA3F500-9944-4C73-83A8-DFB8D8154724}" presName="root" presStyleCnt="0">
        <dgm:presLayoutVars>
          <dgm:dir/>
          <dgm:resizeHandles val="exact"/>
        </dgm:presLayoutVars>
      </dgm:prSet>
      <dgm:spPr/>
    </dgm:pt>
    <dgm:pt modelId="{083B51A2-0868-480F-B4ED-15B487BFBBBC}" type="pres">
      <dgm:prSet presAssocID="{E217B5AF-5C2E-488F-914B-9E1807CF628A}" presName="compNode" presStyleCnt="0"/>
      <dgm:spPr/>
    </dgm:pt>
    <dgm:pt modelId="{1C9B3266-7EB3-4F00-8632-BE5200A9F6D1}" type="pres">
      <dgm:prSet presAssocID="{E217B5AF-5C2E-488F-914B-9E1807CF62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4BB030E-5277-4610-8F3E-7EE8F96784B2}" type="pres">
      <dgm:prSet presAssocID="{E217B5AF-5C2E-488F-914B-9E1807CF628A}" presName="spaceRect" presStyleCnt="0"/>
      <dgm:spPr/>
    </dgm:pt>
    <dgm:pt modelId="{8953C546-3FBA-4034-8680-DD7E59F1B292}" type="pres">
      <dgm:prSet presAssocID="{E217B5AF-5C2E-488F-914B-9E1807CF628A}" presName="textRect" presStyleLbl="revTx" presStyleIdx="0" presStyleCnt="3">
        <dgm:presLayoutVars>
          <dgm:chMax val="1"/>
          <dgm:chPref val="1"/>
        </dgm:presLayoutVars>
      </dgm:prSet>
      <dgm:spPr/>
    </dgm:pt>
    <dgm:pt modelId="{CEB5EDAB-514C-4F0F-9029-DF3CB0B91AAA}" type="pres">
      <dgm:prSet presAssocID="{D2BA2F88-B6B7-4AD6-B442-08653CC3A35B}" presName="sibTrans" presStyleCnt="0"/>
      <dgm:spPr/>
    </dgm:pt>
    <dgm:pt modelId="{4DBFFE95-F48D-401B-A14F-34F7E648704D}" type="pres">
      <dgm:prSet presAssocID="{1B13F43E-D100-466E-893B-89954940DEFB}" presName="compNode" presStyleCnt="0"/>
      <dgm:spPr/>
    </dgm:pt>
    <dgm:pt modelId="{3B78212F-0378-4F19-9ACF-FD548A76968D}" type="pres">
      <dgm:prSet presAssocID="{1B13F43E-D100-466E-893B-89954940DE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6D22B84A-D340-4BD0-9D3B-012136C111A3}" type="pres">
      <dgm:prSet presAssocID="{1B13F43E-D100-466E-893B-89954940DEFB}" presName="spaceRect" presStyleCnt="0"/>
      <dgm:spPr/>
    </dgm:pt>
    <dgm:pt modelId="{22A2C01E-0B2B-4A85-8F30-53A313158CCC}" type="pres">
      <dgm:prSet presAssocID="{1B13F43E-D100-466E-893B-89954940DEFB}" presName="textRect" presStyleLbl="revTx" presStyleIdx="1" presStyleCnt="3">
        <dgm:presLayoutVars>
          <dgm:chMax val="1"/>
          <dgm:chPref val="1"/>
        </dgm:presLayoutVars>
      </dgm:prSet>
      <dgm:spPr/>
    </dgm:pt>
    <dgm:pt modelId="{FB938233-FCAE-4B28-9F05-59CF1B22BC1A}" type="pres">
      <dgm:prSet presAssocID="{01C9A192-040C-4F6A-9C88-08BAFEBF2A9D}" presName="sibTrans" presStyleCnt="0"/>
      <dgm:spPr/>
    </dgm:pt>
    <dgm:pt modelId="{8F0B9E67-F38E-44FB-A39B-9D8A6CDC42FB}" type="pres">
      <dgm:prSet presAssocID="{76CEE52C-DB98-4058-BFCC-74EE421805BC}" presName="compNode" presStyleCnt="0"/>
      <dgm:spPr/>
    </dgm:pt>
    <dgm:pt modelId="{0DB75D83-1546-4714-B0F7-0F65191385EC}" type="pres">
      <dgm:prSet presAssocID="{76CEE52C-DB98-4058-BFCC-74EE421805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483295-6B4D-4B0B-A044-620DDADF6178}" type="pres">
      <dgm:prSet presAssocID="{76CEE52C-DB98-4058-BFCC-74EE421805BC}" presName="spaceRect" presStyleCnt="0"/>
      <dgm:spPr/>
    </dgm:pt>
    <dgm:pt modelId="{A0F495FD-5859-4C06-A3E9-AC1C95ECCB47}" type="pres">
      <dgm:prSet presAssocID="{76CEE52C-DB98-4058-BFCC-74EE421805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347F0C-44E6-493F-9C7A-1FD71403DF9F}" type="presOf" srcId="{E217B5AF-5C2E-488F-914B-9E1807CF628A}" destId="{8953C546-3FBA-4034-8680-DD7E59F1B292}" srcOrd="0" destOrd="0" presId="urn:microsoft.com/office/officeart/2018/2/layout/IconLabelList"/>
    <dgm:cxn modelId="{2123772C-6D0F-4634-8F0E-C75974B93107}" srcId="{BBA3F500-9944-4C73-83A8-DFB8D8154724}" destId="{1B13F43E-D100-466E-893B-89954940DEFB}" srcOrd="1" destOrd="0" parTransId="{7F0E2ECD-B546-48AD-B840-1976F11A0279}" sibTransId="{01C9A192-040C-4F6A-9C88-08BAFEBF2A9D}"/>
    <dgm:cxn modelId="{7FAEB645-3639-4664-89CE-F44537516CAF}" type="presOf" srcId="{1B13F43E-D100-466E-893B-89954940DEFB}" destId="{22A2C01E-0B2B-4A85-8F30-53A313158CCC}" srcOrd="0" destOrd="0" presId="urn:microsoft.com/office/officeart/2018/2/layout/IconLabelList"/>
    <dgm:cxn modelId="{2EC5F549-E214-4743-A843-E8212276E146}" srcId="{BBA3F500-9944-4C73-83A8-DFB8D8154724}" destId="{76CEE52C-DB98-4058-BFCC-74EE421805BC}" srcOrd="2" destOrd="0" parTransId="{E61D01C6-A5BE-463E-93EC-54C3CEBBCF92}" sibTransId="{69CD34B2-26C3-4539-82CC-A06A837EE779}"/>
    <dgm:cxn modelId="{A5125871-564F-4123-BE26-4C067AE5B14E}" srcId="{BBA3F500-9944-4C73-83A8-DFB8D8154724}" destId="{E217B5AF-5C2E-488F-914B-9E1807CF628A}" srcOrd="0" destOrd="0" parTransId="{CF7213ED-3B18-4547-8B43-7F5A3178F15B}" sibTransId="{D2BA2F88-B6B7-4AD6-B442-08653CC3A35B}"/>
    <dgm:cxn modelId="{A4639591-C664-40A7-98D4-A00CE0036AFC}" type="presOf" srcId="{76CEE52C-DB98-4058-BFCC-74EE421805BC}" destId="{A0F495FD-5859-4C06-A3E9-AC1C95ECCB47}" srcOrd="0" destOrd="0" presId="urn:microsoft.com/office/officeart/2018/2/layout/IconLabelList"/>
    <dgm:cxn modelId="{29FA77AA-F134-4127-AB05-0B5D581DE504}" type="presOf" srcId="{BBA3F500-9944-4C73-83A8-DFB8D8154724}" destId="{2D001A8A-905A-4736-AC36-58228E9EB398}" srcOrd="0" destOrd="0" presId="urn:microsoft.com/office/officeart/2018/2/layout/IconLabelList"/>
    <dgm:cxn modelId="{89D0F4A3-2716-49D6-878C-645435C84A2F}" type="presParOf" srcId="{2D001A8A-905A-4736-AC36-58228E9EB398}" destId="{083B51A2-0868-480F-B4ED-15B487BFBBBC}" srcOrd="0" destOrd="0" presId="urn:microsoft.com/office/officeart/2018/2/layout/IconLabelList"/>
    <dgm:cxn modelId="{1EF91BD3-D950-434D-B07D-5987F24D93EF}" type="presParOf" srcId="{083B51A2-0868-480F-B4ED-15B487BFBBBC}" destId="{1C9B3266-7EB3-4F00-8632-BE5200A9F6D1}" srcOrd="0" destOrd="0" presId="urn:microsoft.com/office/officeart/2018/2/layout/IconLabelList"/>
    <dgm:cxn modelId="{6A6AC603-1525-4AEB-9BA1-53C5DE1DACC1}" type="presParOf" srcId="{083B51A2-0868-480F-B4ED-15B487BFBBBC}" destId="{64BB030E-5277-4610-8F3E-7EE8F96784B2}" srcOrd="1" destOrd="0" presId="urn:microsoft.com/office/officeart/2018/2/layout/IconLabelList"/>
    <dgm:cxn modelId="{EB2EFA99-BD2E-4D72-91D9-78EB4E7725DC}" type="presParOf" srcId="{083B51A2-0868-480F-B4ED-15B487BFBBBC}" destId="{8953C546-3FBA-4034-8680-DD7E59F1B292}" srcOrd="2" destOrd="0" presId="urn:microsoft.com/office/officeart/2018/2/layout/IconLabelList"/>
    <dgm:cxn modelId="{61697173-D898-46ED-A221-C0B777344FB8}" type="presParOf" srcId="{2D001A8A-905A-4736-AC36-58228E9EB398}" destId="{CEB5EDAB-514C-4F0F-9029-DF3CB0B91AAA}" srcOrd="1" destOrd="0" presId="urn:microsoft.com/office/officeart/2018/2/layout/IconLabelList"/>
    <dgm:cxn modelId="{CB953AFA-7118-4A36-90CD-B7D4728D8B24}" type="presParOf" srcId="{2D001A8A-905A-4736-AC36-58228E9EB398}" destId="{4DBFFE95-F48D-401B-A14F-34F7E648704D}" srcOrd="2" destOrd="0" presId="urn:microsoft.com/office/officeart/2018/2/layout/IconLabelList"/>
    <dgm:cxn modelId="{54C10664-B34D-4ECD-9F81-8041BFE7A6C1}" type="presParOf" srcId="{4DBFFE95-F48D-401B-A14F-34F7E648704D}" destId="{3B78212F-0378-4F19-9ACF-FD548A76968D}" srcOrd="0" destOrd="0" presId="urn:microsoft.com/office/officeart/2018/2/layout/IconLabelList"/>
    <dgm:cxn modelId="{E5072993-7A0F-43F6-A6C6-6DFACECA1847}" type="presParOf" srcId="{4DBFFE95-F48D-401B-A14F-34F7E648704D}" destId="{6D22B84A-D340-4BD0-9D3B-012136C111A3}" srcOrd="1" destOrd="0" presId="urn:microsoft.com/office/officeart/2018/2/layout/IconLabelList"/>
    <dgm:cxn modelId="{F72D86F0-F030-4831-AFD7-31B8A46674B3}" type="presParOf" srcId="{4DBFFE95-F48D-401B-A14F-34F7E648704D}" destId="{22A2C01E-0B2B-4A85-8F30-53A313158CCC}" srcOrd="2" destOrd="0" presId="urn:microsoft.com/office/officeart/2018/2/layout/IconLabelList"/>
    <dgm:cxn modelId="{EC2600EE-A650-4F52-B3CC-8EA97D89ED99}" type="presParOf" srcId="{2D001A8A-905A-4736-AC36-58228E9EB398}" destId="{FB938233-FCAE-4B28-9F05-59CF1B22BC1A}" srcOrd="3" destOrd="0" presId="urn:microsoft.com/office/officeart/2018/2/layout/IconLabelList"/>
    <dgm:cxn modelId="{C75E2B8E-EAEE-4FCF-8CDC-E2A9B5726DF4}" type="presParOf" srcId="{2D001A8A-905A-4736-AC36-58228E9EB398}" destId="{8F0B9E67-F38E-44FB-A39B-9D8A6CDC42FB}" srcOrd="4" destOrd="0" presId="urn:microsoft.com/office/officeart/2018/2/layout/IconLabelList"/>
    <dgm:cxn modelId="{645CE16B-973D-448B-9B5A-6F8445DF4C8E}" type="presParOf" srcId="{8F0B9E67-F38E-44FB-A39B-9D8A6CDC42FB}" destId="{0DB75D83-1546-4714-B0F7-0F65191385EC}" srcOrd="0" destOrd="0" presId="urn:microsoft.com/office/officeart/2018/2/layout/IconLabelList"/>
    <dgm:cxn modelId="{CD2E859C-C4A0-440C-8D50-2E70050B7943}" type="presParOf" srcId="{8F0B9E67-F38E-44FB-A39B-9D8A6CDC42FB}" destId="{15483295-6B4D-4B0B-A044-620DDADF6178}" srcOrd="1" destOrd="0" presId="urn:microsoft.com/office/officeart/2018/2/layout/IconLabelList"/>
    <dgm:cxn modelId="{21DE8384-6BE7-418C-BA5C-9AD349423075}" type="presParOf" srcId="{8F0B9E67-F38E-44FB-A39B-9D8A6CDC42FB}" destId="{A0F495FD-5859-4C06-A3E9-AC1C95ECCB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B1977-DEA7-487C-A617-7241CF196BDA}">
      <dsp:nvSpPr>
        <dsp:cNvPr id="0" name=""/>
        <dsp:cNvSpPr/>
      </dsp:nvSpPr>
      <dsp:spPr>
        <a:xfrm>
          <a:off x="0" y="3841"/>
          <a:ext cx="4414719" cy="818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F48E0-E593-4C7E-A8E8-B0E24A403AA1}">
      <dsp:nvSpPr>
        <dsp:cNvPr id="0" name=""/>
        <dsp:cNvSpPr/>
      </dsp:nvSpPr>
      <dsp:spPr>
        <a:xfrm>
          <a:off x="247522" y="187948"/>
          <a:ext cx="450040" cy="450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4A8F6-4712-4171-85BF-5A21C149ECB8}">
      <dsp:nvSpPr>
        <dsp:cNvPr id="0" name=""/>
        <dsp:cNvSpPr/>
      </dsp:nvSpPr>
      <dsp:spPr>
        <a:xfrm>
          <a:off x="945084" y="3841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Contexto del proyecto:</a:t>
          </a:r>
        </a:p>
      </dsp:txBody>
      <dsp:txXfrm>
        <a:off x="945084" y="3841"/>
        <a:ext cx="3469634" cy="818254"/>
      </dsp:txXfrm>
    </dsp:sp>
    <dsp:sp modelId="{6F74A87F-06B7-4752-AC61-DCC70D194C8D}">
      <dsp:nvSpPr>
        <dsp:cNvPr id="0" name=""/>
        <dsp:cNvSpPr/>
      </dsp:nvSpPr>
      <dsp:spPr>
        <a:xfrm>
          <a:off x="0" y="1026659"/>
          <a:ext cx="4414719" cy="818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8FFA5-6E2B-4595-81F4-B7A192F3D57F}">
      <dsp:nvSpPr>
        <dsp:cNvPr id="0" name=""/>
        <dsp:cNvSpPr/>
      </dsp:nvSpPr>
      <dsp:spPr>
        <a:xfrm>
          <a:off x="247522" y="1210767"/>
          <a:ext cx="450040" cy="450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CEB88-53EE-4BD9-9CFB-67993B7BCEBC}">
      <dsp:nvSpPr>
        <dsp:cNvPr id="0" name=""/>
        <dsp:cNvSpPr/>
      </dsp:nvSpPr>
      <dsp:spPr>
        <a:xfrm>
          <a:off x="945084" y="1026659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Ghost como aplicación bajo prueba</a:t>
          </a:r>
        </a:p>
      </dsp:txBody>
      <dsp:txXfrm>
        <a:off x="945084" y="1026659"/>
        <a:ext cx="3469634" cy="818254"/>
      </dsp:txXfrm>
    </dsp:sp>
    <dsp:sp modelId="{B704C236-BDBC-4D2B-AD02-076D705CE8DC}">
      <dsp:nvSpPr>
        <dsp:cNvPr id="0" name=""/>
        <dsp:cNvSpPr/>
      </dsp:nvSpPr>
      <dsp:spPr>
        <a:xfrm>
          <a:off x="0" y="2049478"/>
          <a:ext cx="4414719" cy="818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38EA1-395E-47BC-8B04-B5554CECACC4}">
      <dsp:nvSpPr>
        <dsp:cNvPr id="0" name=""/>
        <dsp:cNvSpPr/>
      </dsp:nvSpPr>
      <dsp:spPr>
        <a:xfrm>
          <a:off x="247522" y="2233585"/>
          <a:ext cx="450040" cy="450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557E2-9F84-4D25-8110-8A1D02F2E0C9}">
      <dsp:nvSpPr>
        <dsp:cNvPr id="0" name=""/>
        <dsp:cNvSpPr/>
      </dsp:nvSpPr>
      <dsp:spPr>
        <a:xfrm>
          <a:off x="945084" y="2049478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Objetivos: pruebas automatizadas y manuales, identificación de bugs críticos</a:t>
          </a:r>
        </a:p>
      </dsp:txBody>
      <dsp:txXfrm>
        <a:off x="945084" y="2049478"/>
        <a:ext cx="3469634" cy="818254"/>
      </dsp:txXfrm>
    </dsp:sp>
    <dsp:sp modelId="{6B9A2E91-3E2C-42D6-AB0F-DC16BF40B0FA}">
      <dsp:nvSpPr>
        <dsp:cNvPr id="0" name=""/>
        <dsp:cNvSpPr/>
      </dsp:nvSpPr>
      <dsp:spPr>
        <a:xfrm>
          <a:off x="0" y="3072296"/>
          <a:ext cx="4414719" cy="818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F7B7B-3CBF-4F20-8063-D16048912AFA}">
      <dsp:nvSpPr>
        <dsp:cNvPr id="0" name=""/>
        <dsp:cNvSpPr/>
      </dsp:nvSpPr>
      <dsp:spPr>
        <a:xfrm>
          <a:off x="247522" y="3256403"/>
          <a:ext cx="450040" cy="4500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CACB7-8573-4B28-AC0B-91B749192D50}">
      <dsp:nvSpPr>
        <dsp:cNvPr id="0" name=""/>
        <dsp:cNvSpPr/>
      </dsp:nvSpPr>
      <dsp:spPr>
        <a:xfrm>
          <a:off x="945084" y="3072296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Recursos: 4 testers senior, 400 horas/máquinas</a:t>
          </a:r>
        </a:p>
      </dsp:txBody>
      <dsp:txXfrm>
        <a:off x="945084" y="3072296"/>
        <a:ext cx="3469634" cy="818254"/>
      </dsp:txXfrm>
    </dsp:sp>
    <dsp:sp modelId="{46D4581F-ADC9-4683-B4CE-F9C4D834DE0B}">
      <dsp:nvSpPr>
        <dsp:cNvPr id="0" name=""/>
        <dsp:cNvSpPr/>
      </dsp:nvSpPr>
      <dsp:spPr>
        <a:xfrm>
          <a:off x="0" y="4095114"/>
          <a:ext cx="4414719" cy="818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FC8DE-F2FF-4C11-AFB0-D89056FC0149}">
      <dsp:nvSpPr>
        <dsp:cNvPr id="0" name=""/>
        <dsp:cNvSpPr/>
      </dsp:nvSpPr>
      <dsp:spPr>
        <a:xfrm>
          <a:off x="247522" y="4279222"/>
          <a:ext cx="450040" cy="4500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CF6D-2CC1-4749-8526-1048557FDFD9}">
      <dsp:nvSpPr>
        <dsp:cNvPr id="0" name=""/>
        <dsp:cNvSpPr/>
      </dsp:nvSpPr>
      <dsp:spPr>
        <a:xfrm>
          <a:off x="945084" y="4095114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Duración: 8 semanas</a:t>
          </a:r>
        </a:p>
      </dsp:txBody>
      <dsp:txXfrm>
        <a:off x="945084" y="4095114"/>
        <a:ext cx="3469634" cy="818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813C4-1764-4ED4-88CE-8FEF32AFC8F5}">
      <dsp:nvSpPr>
        <dsp:cNvPr id="0" name=""/>
        <dsp:cNvSpPr/>
      </dsp:nvSpPr>
      <dsp:spPr>
        <a:xfrm>
          <a:off x="0" y="2040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3B3EF-C7C6-4EF4-AC91-797CDB729219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846FC-A797-489C-87BE-99EEE93CA300}">
      <dsp:nvSpPr>
        <dsp:cNvPr id="0" name=""/>
        <dsp:cNvSpPr/>
      </dsp:nvSpPr>
      <dsp:spPr>
        <a:xfrm>
          <a:off x="1194666" y="2040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Pruebas manuales: exploración y validación de funcionalidades críticas</a:t>
          </a:r>
        </a:p>
      </dsp:txBody>
      <dsp:txXfrm>
        <a:off x="1194666" y="2040"/>
        <a:ext cx="3220052" cy="1034343"/>
      </dsp:txXfrm>
    </dsp:sp>
    <dsp:sp modelId="{7F5E8631-EB27-4346-B352-01A81F23B86D}">
      <dsp:nvSpPr>
        <dsp:cNvPr id="0" name=""/>
        <dsp:cNvSpPr/>
      </dsp:nvSpPr>
      <dsp:spPr>
        <a:xfrm>
          <a:off x="0" y="1294969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862E0-2B91-4095-A878-F71F20482AB0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A0768-632E-4227-B260-B72F99187C6F}">
      <dsp:nvSpPr>
        <dsp:cNvPr id="0" name=""/>
        <dsp:cNvSpPr/>
      </dsp:nvSpPr>
      <dsp:spPr>
        <a:xfrm>
          <a:off x="1194666" y="1294969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Pruebas de extremo a extremo: automatizadas con Cypress</a:t>
          </a:r>
        </a:p>
      </dsp:txBody>
      <dsp:txXfrm>
        <a:off x="1194666" y="1294969"/>
        <a:ext cx="3220052" cy="1034343"/>
      </dsp:txXfrm>
    </dsp:sp>
    <dsp:sp modelId="{471CEAB7-5F7D-440B-9F56-E4873E393F79}">
      <dsp:nvSpPr>
        <dsp:cNvPr id="0" name=""/>
        <dsp:cNvSpPr/>
      </dsp:nvSpPr>
      <dsp:spPr>
        <a:xfrm>
          <a:off x="0" y="2587898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016E8-6C64-4C72-B404-D73F53B81239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4BD7E-BA65-4312-B643-ED53F45CE8A8}">
      <dsp:nvSpPr>
        <dsp:cNvPr id="0" name=""/>
        <dsp:cNvSpPr/>
      </dsp:nvSpPr>
      <dsp:spPr>
        <a:xfrm>
          <a:off x="1194666" y="2587898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Pruebas de regresión visual: ResembleJs</a:t>
          </a:r>
        </a:p>
      </dsp:txBody>
      <dsp:txXfrm>
        <a:off x="1194666" y="2587898"/>
        <a:ext cx="3220052" cy="1034343"/>
      </dsp:txXfrm>
    </dsp:sp>
    <dsp:sp modelId="{690507FA-D5AC-4A16-9B3F-188D45865EFF}">
      <dsp:nvSpPr>
        <dsp:cNvPr id="0" name=""/>
        <dsp:cNvSpPr/>
      </dsp:nvSpPr>
      <dsp:spPr>
        <a:xfrm>
          <a:off x="0" y="3880827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0A530-E569-42CA-B5CF-4D36DF4FBA58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2A58A-5032-4C2E-AD85-193D98AE205A}">
      <dsp:nvSpPr>
        <dsp:cNvPr id="0" name=""/>
        <dsp:cNvSpPr/>
      </dsp:nvSpPr>
      <dsp:spPr>
        <a:xfrm>
          <a:off x="1194666" y="3880827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Validación de datos y pruebas exploratorias</a:t>
          </a:r>
        </a:p>
      </dsp:txBody>
      <dsp:txXfrm>
        <a:off x="1194666" y="3880827"/>
        <a:ext cx="3220052" cy="103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2A19C-FE9D-45BE-A970-0B552FFF704C}">
      <dsp:nvSpPr>
        <dsp:cNvPr id="0" name=""/>
        <dsp:cNvSpPr/>
      </dsp:nvSpPr>
      <dsp:spPr>
        <a:xfrm>
          <a:off x="0" y="41929"/>
          <a:ext cx="4414719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Pruebas manuales: 12 horas</a:t>
          </a:r>
        </a:p>
      </dsp:txBody>
      <dsp:txXfrm>
        <a:off x="44602" y="86531"/>
        <a:ext cx="4325515" cy="824474"/>
      </dsp:txXfrm>
    </dsp:sp>
    <dsp:sp modelId="{2F8FAD58-C920-4BEB-9B4C-29BC4D230715}">
      <dsp:nvSpPr>
        <dsp:cNvPr id="0" name=""/>
        <dsp:cNvSpPr/>
      </dsp:nvSpPr>
      <dsp:spPr>
        <a:xfrm>
          <a:off x="0" y="1021847"/>
          <a:ext cx="4414719" cy="913678"/>
        </a:xfrm>
        <a:prstGeom prst="roundRect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Pruebas exploratorias: 12 horas</a:t>
          </a:r>
        </a:p>
      </dsp:txBody>
      <dsp:txXfrm>
        <a:off x="44602" y="1066449"/>
        <a:ext cx="4325515" cy="824474"/>
      </dsp:txXfrm>
    </dsp:sp>
    <dsp:sp modelId="{BA4B60C0-C371-4252-B372-EEF308CACC57}">
      <dsp:nvSpPr>
        <dsp:cNvPr id="0" name=""/>
        <dsp:cNvSpPr/>
      </dsp:nvSpPr>
      <dsp:spPr>
        <a:xfrm>
          <a:off x="0" y="2001766"/>
          <a:ext cx="4414719" cy="913678"/>
        </a:xfrm>
        <a:prstGeom prst="roundRect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Pruebas E2E: 102 horas</a:t>
          </a:r>
        </a:p>
      </dsp:txBody>
      <dsp:txXfrm>
        <a:off x="44602" y="2046368"/>
        <a:ext cx="4325515" cy="824474"/>
      </dsp:txXfrm>
    </dsp:sp>
    <dsp:sp modelId="{D1DE0077-31CC-434C-9DED-44C13CFE4FEE}">
      <dsp:nvSpPr>
        <dsp:cNvPr id="0" name=""/>
        <dsp:cNvSpPr/>
      </dsp:nvSpPr>
      <dsp:spPr>
        <a:xfrm>
          <a:off x="0" y="2981684"/>
          <a:ext cx="4414719" cy="913678"/>
        </a:xfrm>
        <a:prstGeom prst="roundRect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Pruebas de regresión visual: 40 horas</a:t>
          </a:r>
        </a:p>
      </dsp:txBody>
      <dsp:txXfrm>
        <a:off x="44602" y="3026286"/>
        <a:ext cx="4325515" cy="824474"/>
      </dsp:txXfrm>
    </dsp:sp>
    <dsp:sp modelId="{284A2DFB-0F37-4026-8F79-8DB6C71FC774}">
      <dsp:nvSpPr>
        <dsp:cNvPr id="0" name=""/>
        <dsp:cNvSpPr/>
      </dsp:nvSpPr>
      <dsp:spPr>
        <a:xfrm>
          <a:off x="0" y="3961603"/>
          <a:ext cx="4414719" cy="913678"/>
        </a:xfrm>
        <a:prstGeom prst="round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Validación de datos: 90 horas</a:t>
          </a:r>
        </a:p>
      </dsp:txBody>
      <dsp:txXfrm>
        <a:off x="44602" y="4006205"/>
        <a:ext cx="4325515" cy="824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4162D-D046-431C-94DE-541A64A1F790}">
      <dsp:nvSpPr>
        <dsp:cNvPr id="0" name=""/>
        <dsp:cNvSpPr/>
      </dsp:nvSpPr>
      <dsp:spPr>
        <a:xfrm>
          <a:off x="0" y="3841"/>
          <a:ext cx="4414719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4E5EC-5F17-4CE1-A538-2B01F03A8C83}">
      <dsp:nvSpPr>
        <dsp:cNvPr id="0" name=""/>
        <dsp:cNvSpPr/>
      </dsp:nvSpPr>
      <dsp:spPr>
        <a:xfrm>
          <a:off x="247522" y="187948"/>
          <a:ext cx="450040" cy="450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E6D9-9165-4C2B-B5BB-F3BF1D906E99}">
      <dsp:nvSpPr>
        <dsp:cNvPr id="0" name=""/>
        <dsp:cNvSpPr/>
      </dsp:nvSpPr>
      <dsp:spPr>
        <a:xfrm>
          <a:off x="945084" y="3841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Total de incidencias encontradas: 22</a:t>
          </a:r>
        </a:p>
      </dsp:txBody>
      <dsp:txXfrm>
        <a:off x="945084" y="3841"/>
        <a:ext cx="3469634" cy="818254"/>
      </dsp:txXfrm>
    </dsp:sp>
    <dsp:sp modelId="{16779F0D-A5A8-4807-B812-1A5F4DA14E63}">
      <dsp:nvSpPr>
        <dsp:cNvPr id="0" name=""/>
        <dsp:cNvSpPr/>
      </dsp:nvSpPr>
      <dsp:spPr>
        <a:xfrm>
          <a:off x="0" y="1026659"/>
          <a:ext cx="4414719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A7A85-9D06-4D1A-A659-41BEA8B1D456}">
      <dsp:nvSpPr>
        <dsp:cNvPr id="0" name=""/>
        <dsp:cNvSpPr/>
      </dsp:nvSpPr>
      <dsp:spPr>
        <a:xfrm>
          <a:off x="247522" y="1210767"/>
          <a:ext cx="450040" cy="450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75C7-31A1-4D5F-87D1-6DF26B4C837D}">
      <dsp:nvSpPr>
        <dsp:cNvPr id="0" name=""/>
        <dsp:cNvSpPr/>
      </dsp:nvSpPr>
      <dsp:spPr>
        <a:xfrm>
          <a:off x="945084" y="1026659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Ejemplos de bugs:</a:t>
          </a:r>
        </a:p>
      </dsp:txBody>
      <dsp:txXfrm>
        <a:off x="945084" y="1026659"/>
        <a:ext cx="3469634" cy="818254"/>
      </dsp:txXfrm>
    </dsp:sp>
    <dsp:sp modelId="{39292D6D-5E03-4F0F-82A4-452A72358452}">
      <dsp:nvSpPr>
        <dsp:cNvPr id="0" name=""/>
        <dsp:cNvSpPr/>
      </dsp:nvSpPr>
      <dsp:spPr>
        <a:xfrm>
          <a:off x="0" y="2049478"/>
          <a:ext cx="4414719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FE6C6-2D85-4DC3-9416-7A9C0714C99D}">
      <dsp:nvSpPr>
        <dsp:cNvPr id="0" name=""/>
        <dsp:cNvSpPr/>
      </dsp:nvSpPr>
      <dsp:spPr>
        <a:xfrm>
          <a:off x="247522" y="2233585"/>
          <a:ext cx="450040" cy="450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9D2A-D3D9-4587-BC47-B750DE62BB68}">
      <dsp:nvSpPr>
        <dsp:cNvPr id="0" name=""/>
        <dsp:cNvSpPr/>
      </dsp:nvSpPr>
      <dsp:spPr>
        <a:xfrm>
          <a:off x="945084" y="2049478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Error en validación de emails</a:t>
          </a:r>
        </a:p>
      </dsp:txBody>
      <dsp:txXfrm>
        <a:off x="945084" y="2049478"/>
        <a:ext cx="3469634" cy="818254"/>
      </dsp:txXfrm>
    </dsp:sp>
    <dsp:sp modelId="{781DA7F1-79A6-429A-8C00-954AB839855D}">
      <dsp:nvSpPr>
        <dsp:cNvPr id="0" name=""/>
        <dsp:cNvSpPr/>
      </dsp:nvSpPr>
      <dsp:spPr>
        <a:xfrm>
          <a:off x="0" y="3072296"/>
          <a:ext cx="4414719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0AB4-DDF5-4F9D-A871-2A43A36C0732}">
      <dsp:nvSpPr>
        <dsp:cNvPr id="0" name=""/>
        <dsp:cNvSpPr/>
      </dsp:nvSpPr>
      <dsp:spPr>
        <a:xfrm>
          <a:off x="247522" y="3256403"/>
          <a:ext cx="450040" cy="4500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094B8-F5B5-48E1-9868-A9F25F797C80}">
      <dsp:nvSpPr>
        <dsp:cNvPr id="0" name=""/>
        <dsp:cNvSpPr/>
      </dsp:nvSpPr>
      <dsp:spPr>
        <a:xfrm>
          <a:off x="945084" y="3072296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</a:t>
          </a:r>
          <a:r>
            <a:rPr lang="en-US" sz="1900" kern="1200" dirty="0" err="1"/>
            <a:t>Problemas</a:t>
          </a:r>
          <a:r>
            <a:rPr lang="en-US" sz="1900" kern="1200" dirty="0"/>
            <a:t> con </a:t>
          </a:r>
          <a:r>
            <a:rPr lang="en-US" sz="1900" kern="1200" dirty="0" err="1"/>
            <a:t>caracteres</a:t>
          </a:r>
          <a:r>
            <a:rPr lang="en-US" sz="1900" kern="1200" dirty="0"/>
            <a:t> </a:t>
          </a:r>
          <a:r>
            <a:rPr lang="en-US" sz="1900" kern="1200" dirty="0" err="1"/>
            <a:t>especiales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formularios</a:t>
          </a:r>
          <a:endParaRPr lang="en-US" sz="1900" kern="1200" dirty="0"/>
        </a:p>
      </dsp:txBody>
      <dsp:txXfrm>
        <a:off x="945084" y="3072296"/>
        <a:ext cx="3469634" cy="818254"/>
      </dsp:txXfrm>
    </dsp:sp>
    <dsp:sp modelId="{AB3CDBA9-06B9-45D2-A46F-A7AB69E01A59}">
      <dsp:nvSpPr>
        <dsp:cNvPr id="0" name=""/>
        <dsp:cNvSpPr/>
      </dsp:nvSpPr>
      <dsp:spPr>
        <a:xfrm>
          <a:off x="0" y="4095114"/>
          <a:ext cx="4414719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418A1-C6F1-4189-AC25-FE079294CA0E}">
      <dsp:nvSpPr>
        <dsp:cNvPr id="0" name=""/>
        <dsp:cNvSpPr/>
      </dsp:nvSpPr>
      <dsp:spPr>
        <a:xfrm>
          <a:off x="247522" y="4279222"/>
          <a:ext cx="450040" cy="4500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C7259-00B3-4B9A-AFE7-80F468E6DF8E}">
      <dsp:nvSpPr>
        <dsp:cNvPr id="0" name=""/>
        <dsp:cNvSpPr/>
      </dsp:nvSpPr>
      <dsp:spPr>
        <a:xfrm>
          <a:off x="945084" y="4095114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Errores visuales en la interfaz</a:t>
          </a:r>
        </a:p>
      </dsp:txBody>
      <dsp:txXfrm>
        <a:off x="945084" y="4095114"/>
        <a:ext cx="3469634" cy="818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B3266-7EB3-4F00-8632-BE5200A9F6D1}">
      <dsp:nvSpPr>
        <dsp:cNvPr id="0" name=""/>
        <dsp:cNvSpPr/>
      </dsp:nvSpPr>
      <dsp:spPr>
        <a:xfrm>
          <a:off x="612080" y="314606"/>
          <a:ext cx="883538" cy="883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3C546-3FBA-4034-8680-DD7E59F1B292}">
      <dsp:nvSpPr>
        <dsp:cNvPr id="0" name=""/>
        <dsp:cNvSpPr/>
      </dsp:nvSpPr>
      <dsp:spPr>
        <a:xfrm>
          <a:off x="72140" y="1493178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Estrategia efectiva para identificar bugs críticos</a:t>
          </a:r>
        </a:p>
      </dsp:txBody>
      <dsp:txXfrm>
        <a:off x="72140" y="1493178"/>
        <a:ext cx="1963419" cy="720000"/>
      </dsp:txXfrm>
    </dsp:sp>
    <dsp:sp modelId="{3B78212F-0378-4F19-9ACF-FD548A76968D}">
      <dsp:nvSpPr>
        <dsp:cNvPr id="0" name=""/>
        <dsp:cNvSpPr/>
      </dsp:nvSpPr>
      <dsp:spPr>
        <a:xfrm>
          <a:off x="2919099" y="314606"/>
          <a:ext cx="883538" cy="883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2C01E-0B2B-4A85-8F30-53A313158CCC}">
      <dsp:nvSpPr>
        <dsp:cNvPr id="0" name=""/>
        <dsp:cNvSpPr/>
      </dsp:nvSpPr>
      <dsp:spPr>
        <a:xfrm>
          <a:off x="2379158" y="1493178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Priorizar funcionalidades clave en próximas semanas</a:t>
          </a:r>
        </a:p>
      </dsp:txBody>
      <dsp:txXfrm>
        <a:off x="2379158" y="1493178"/>
        <a:ext cx="1963419" cy="720000"/>
      </dsp:txXfrm>
    </dsp:sp>
    <dsp:sp modelId="{0DB75D83-1546-4714-B0F7-0F65191385EC}">
      <dsp:nvSpPr>
        <dsp:cNvPr id="0" name=""/>
        <dsp:cNvSpPr/>
      </dsp:nvSpPr>
      <dsp:spPr>
        <a:xfrm>
          <a:off x="1765590" y="2704032"/>
          <a:ext cx="883538" cy="883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495FD-5859-4C06-A3E9-AC1C95ECCB47}">
      <dsp:nvSpPr>
        <dsp:cNvPr id="0" name=""/>
        <dsp:cNvSpPr/>
      </dsp:nvSpPr>
      <dsp:spPr>
        <a:xfrm>
          <a:off x="1225649" y="3882604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Mejorar scripts automatizados con base en hallazgos actuales</a:t>
          </a:r>
        </a:p>
      </dsp:txBody>
      <dsp:txXfrm>
        <a:off x="1225649" y="3882604"/>
        <a:ext cx="19634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5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4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5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5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Tubos de ensayo con un tubo de ensayo naranja con gotas">
            <a:extLst>
              <a:ext uri="{FF2B5EF4-FFF2-40B4-BE49-F238E27FC236}">
                <a16:creationId xmlns:a16="http://schemas.microsoft.com/office/drawing/2014/main" id="{BAC7CCF3-EC9B-4266-1797-7BE239F085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l="9000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FE68F15-96DD-4213-73FD-7CA2BB57BF88}"/>
              </a:ext>
            </a:extLst>
          </p:cNvPr>
          <p:cNvSpPr txBox="1"/>
          <p:nvPr/>
        </p:nvSpPr>
        <p:spPr>
          <a:xfrm>
            <a:off x="2971799" y="1964267"/>
            <a:ext cx="5398294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Estrategia de Pruebas Automatizadas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FA6D8-F2F3-714E-5279-640CCF322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9" y="4385732"/>
            <a:ext cx="5398294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Calletana López</a:t>
            </a:r>
          </a:p>
          <a:p>
            <a:pPr>
              <a:lnSpc>
                <a:spcPct val="90000"/>
              </a:lnSpc>
            </a:pPr>
            <a:r>
              <a:rPr lang="en-US" sz="1700"/>
              <a:t>Juan Tapia</a:t>
            </a:r>
          </a:p>
          <a:p>
            <a:pPr>
              <a:lnSpc>
                <a:spcPct val="90000"/>
              </a:lnSpc>
            </a:pPr>
            <a:r>
              <a:rPr lang="en-US" sz="1700"/>
              <a:t>Raul Ramos</a:t>
            </a:r>
          </a:p>
          <a:p>
            <a:pPr>
              <a:lnSpc>
                <a:spcPct val="90000"/>
              </a:lnSpc>
            </a:pPr>
            <a:r>
              <a:rPr lang="en-US" sz="1700"/>
              <a:t>Sergio Gelves</a:t>
            </a:r>
          </a:p>
        </p:txBody>
      </p:sp>
    </p:spTree>
    <p:extLst>
      <p:ext uri="{BB962C8B-B14F-4D97-AF65-F5344CB8AC3E}">
        <p14:creationId xmlns:p14="http://schemas.microsoft.com/office/powerpoint/2010/main" val="7189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4"/>
    </mc:Choice>
    <mc:Fallback xmlns="">
      <p:transition spd="slow" advTm="16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Introducción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D3823E-1198-D2AC-B63A-BC8DFF346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37843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Resumen de la Estrategia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CD8D23-F7F3-188B-C639-5F2FA03B0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7528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Distribución del Tiempo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9BE5E-37C2-AD58-876A-CB8262097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143452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Resultados de la Semana 1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3F7046-693F-8F59-FF0F-AE459CF03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465626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4" y="643463"/>
            <a:ext cx="2780072" cy="1608124"/>
          </a:xfrm>
        </p:spPr>
        <p:txBody>
          <a:bodyPr>
            <a:normAutofit/>
          </a:bodyPr>
          <a:lstStyle/>
          <a:p>
            <a:r>
              <a:t>Análisis de Herramientas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8FEC653C-B455-4485-0161-129D0E46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50" r="37714" b="-2"/>
          <a:stretch/>
        </p:blipFill>
        <p:spPr>
          <a:xfrm>
            <a:off x="20" y="975"/>
            <a:ext cx="56646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251587"/>
            <a:ext cx="2780072" cy="3972232"/>
          </a:xfrm>
        </p:spPr>
        <p:txBody>
          <a:bodyPr>
            <a:normAutofit/>
          </a:bodyPr>
          <a:lstStyle/>
          <a:p>
            <a:r>
              <a:t>Ventajas:</a:t>
            </a:r>
          </a:p>
          <a:p>
            <a:r>
              <a:t>- Cypress: eficiente para pruebas E2E</a:t>
            </a:r>
          </a:p>
          <a:p>
            <a:r>
              <a:t>- ResembleJs: detección visual precisa</a:t>
            </a:r>
          </a:p>
          <a:p>
            <a:endParaRPr/>
          </a:p>
          <a:p>
            <a:r>
              <a:t>Desventajas:</a:t>
            </a:r>
          </a:p>
          <a:p>
            <a:r>
              <a:t>- Configuración inicial compleja</a:t>
            </a:r>
          </a:p>
          <a:p>
            <a:r>
              <a:t>- Limitaciones técnicas en ciertas validaciones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Conclusiones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E0551-3815-D024-62B3-7AA0C40E1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65275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215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Presentación de PowerPoint</vt:lpstr>
      <vt:lpstr>Introducción</vt:lpstr>
      <vt:lpstr>Resumen de la Estrategia</vt:lpstr>
      <vt:lpstr>Distribución del Tiempo</vt:lpstr>
      <vt:lpstr>Resultados de la Semana 1</vt:lpstr>
      <vt:lpstr>Análisis de Herramientas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Alberto Tapia Barrios</cp:lastModifiedBy>
  <cp:revision>2</cp:revision>
  <dcterms:created xsi:type="dcterms:W3CDTF">2013-01-27T09:14:16Z</dcterms:created>
  <dcterms:modified xsi:type="dcterms:W3CDTF">2024-11-30T19:51:24Z</dcterms:modified>
  <cp:category/>
</cp:coreProperties>
</file>