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16392ba-85ea-40c4-8528-f6c25c315b3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fdbc1add-b16e-4625-b33b-b78075b5f5c2/ReportSectione7e3567a10b9a0d3c9cd?bookmarkGuid=43755e55-440e-49fe-9de9-cf801c32f1db&amp;bookmarkUsage=1&amp;ctid=20f04eaf-31a8-4701-b965-9be849057364&amp;fromEntryPoint=export&amp;pbi_source=storytelling_addin&quot;"/>
    <we:property name="reportState" value="&quot;CONNECTED&quot;"/>
    <we:property name="artifactViewState" value="&quot;live&quot;"/>
    <we:property name="reportEmbeddedTime" value="&quot;2025-05-30T14:04:56.469Z&quot;"/>
    <we:property name="creatorSessionId" value="&quot;9abcb5e4-e1e2-4350-91d1-c13cb105d5e3&quot;"/>
    <we:property name="creatorUserId" value="&quot;1003200235805591&quot;"/>
    <we:property name="creatorTenantId" value="&quot;20f04eaf-31a8-4701-b965-9be849057364&quot;"/>
    <we:property name="pageDisplayName" value="&quot;Page 2&quot;"/>
    <we:property name="pageName" value="&quot;ReportSectione7e3567a10b9a0d3c9cd&quot;"/>
    <we:property name="isFiltersActionButtonVisible" value="true"/>
    <we:property name="initialStateBookmark" value="&quot;H4sIAAAAAAAAA4VRTW/CMAz9K1PO1URYVwo3mHZifAgmLghNbuqijDSJkhSNIf77nLYS0i5ckvjFfu/ZvrJSeqvgsoQa2YTNjDnV4E5PnCVM99hqNV9MN/Ov5XTxTrCxQRrt2eTKArgjhp30DajIQOD+kDBQag3HGFWgPCbMovNGg5K/2CXTV3AN3hKGP1YZB5FyGyBgpD1TOsWkzZ9fSBFEkGfcoggdukFrXOhjLoq0HFe5wFeeiZwPRsOUanz329p8nB9FW2NvRgeQmgxETIzyUgyHKLKxEClPoczyiHupj6pv5V77ebFxXrKm3uOcim9SjDy3GzWaDioQVSkqnkGJFceiSB9yQWt51oRAjf+jbFnvCKuRlhEfpgnegsA1aIr3V2adoQ0EiW0eTRx0iWX/dvH+kAFdp78D1UTpdnWsFSFLslD4oCAulLW2DvH4A0LxvT9bAgAA&quot;"/>
    <we:property name="bookmark" value="&quot;H4sIAAAAAAAAA+2dWW/bRhDHv0rAlySAUPAUxbxZjtMGTdzATlIYhWAsuUuJCUUKPFyrgb97l4dsndSxonZJTR5a8dBouPPj7ME/x78k7MUTH02v0ZhI76R+GP4co+jnK0XqSEGxT0dI0S0bG5ptyZqsKrZK6NFwknhhEEvvfkkJioYk+e7FKfIzQ3TnP4OOhHz/CxpmWy7yY9KRJiSKwwD53n+kOJkeSqKUPHUk8jjxwwhlJm8TlJDM7AM9nW5TF5TfNPqLyEm8B3JLnKTYe0MmYZSU28QkmtE1kSLbFpKx5lgOpt+Ji6O5m9vPz340d+wyDBLkBdSBbJ9qGwYysGapsm5gh7iupWb7Xc9PylPs6dXjJKLXTVtjOsma7ZJexTCMPAf5Un59EYmLy/klXYZ+Os4/XS3svw3TyCE3xM0PBYmXTKmlL1FIWy6ZooigV2+0t9ITbbDZTnr8jzCNySj08avfozCd5IdH4b+X9PSE0IuSnzocvJp9vL+gJ1T6dIEfUOAQvOLQxXAYkSFKys2rGr39FKLgPiMvjfNDH9KgxMwQozmXHVz0iN5t9vRr7hMlsLxxP+R49pCFDaL1iI40xUTEQXbW0uUFXD06foqz+7mAOfPp++y+U2k7ROE4t1kmiAk9c7PPHanwIXfo7xGJCn/o3YS9WRSvw2S1TT4utVNcfm+HFiw2cte23xfMNleoZra4GFjabt+Rn+YplLbAJ4/GhLKVRSXbTc9//VmXXxe/vO7ot8hGQcXx69f5r9Ri+47B9i0Zeyln+yxtc5PSPTX5vs12td9fVVFtV7dJtW32eLLbZ/Gf7T5ls134PXjK/g2W+hJ91hO8JLPPJEEYJSizQQ5J0SwjmdqHJfV21DSfO8gZEZw3/seEjIt28zDJDHqk2Iwd+v2P+QD0Isj/94m4STGKGE9Q5MWzMcVs608vO0/uzJ1Y95jyxhuO8p+qIHLhPE6+r448Kz1/vlvyf52FYHC6guXBXqX/d6XvFLWHbN9nNMmOy/QYDQodkyn0U36R9DOdt0h3BfaAICB4JASv90XwGhAUDMGF8U5DMdwpEz5fKGRDQJFvRlxGEbKiaCg+z2AbiuFOGTG/SMiGgCC/TDiPYFuzYLnGBwiKhCANCiAICPLsiNcj2NaOuLkItnxa8oLhuUxLAEXhM+K5LNY0F8WmL13vhOE5PD0BBIXulJefngyKR/exFwz9Uk2ZfamQLxYqLMnx05j+HMHFxV2OUJRkyk37B3GSTLZIDYQRJlF/mkP83otm4kq1s9QOomjxslYqhKD0Gz/m1J2lFG/aDlnCIL8RdbVnOqalarKqGqqDsCt3M7MgPN2Gz3viotRPKl0SRnc676xwwtNtOt4K6amrY9fUHVVVdMNyNE2XkXG49NSfl576WbtloqT7mCRzutNO3UrVv6L5zh22ZlvHUPD6W9ljtrh0v+0gt91FCFip1dumgqz88jYp30zJNzfEOHct9V7RZRcNv2gpIQa8YnANQeAfhDsIQr1B2Kkjgfbn1v6QhTgHADJQzQHYdTQK7c+n/eEG4BwA6AKYA3CM1xUhANwCAO1fb/vDdLghQYAY1BsDGIuK3f6QhDgHACYDAvQCEATmIPRhSULg9of5AN/2328o+gQFX+op+DIn4dnX/qKU5djeV1pfhfE8itX0G6t1FVn5Py9jq7yIzXrX/kblf8E+kCgMiaK+kXdUCuffyAMCBSNQVN3/UQn81v4c2NzaDK3ojaFqUitYbHw2hDqGwCBvBqGQITDIm8F9EQQCBSOwFaPCQwaFQCKQyKlPPpeaNc1lscXrhevrGAKBQCCHTAh1DEVmsPGzk4OK1QCDwOBpVgqhZhcwyHk0uB5BIFAwAhs/GoSSwsAgbwahsjowyJvBfREEAgUjsBWr1FDOGlgUhUWo8g8sisLiIShuI7GmC9/vRZzd1zdOErV93vM5KGRaOwIzP9yFwAgUmOVs16rgDFperX9jBfOzKtevEU3pmo6q6m5Ptm3VxFpu9kTl+p+v+374PDTaMnLiWRp/i7uVfwXiFIXxt/h3S3z3/mo88cMp9UEIl5abbOdC/ViR1R7WMVZ6RHWwaZpd6/BC/aP5yvvLLh9ceP8YNQNGx0sVm22ugMFscTGuA8a6JUHq+xsPlmV7NpWjZzB8V2m4suwiJ8PVTVFZloHFYwbDDMF7fR1uLWNTg2GGNuZkmAE3Fo8ZDM/VIDpt9Y/9ByR199G1drgDQctnHDAuFGVFbe8xWPW6aHjalbQ9h2vszxeuQ7EeLAB5LSBvp6cJz+QJ8hjh2OSdsEoGkLdDzuufTc4D8sTKeWvIa2nOO+GbPkDeXu/4AHlA3il72zXkQW8rFHnlumAzydupt33T91Hw8227Ex/gJ1bi24RfS7NfU9dXGo3fTusrZ5H9AD+xst8m/Fqa/Zo662grfi+zDsAP8OO43LLa+das51SW9Zw1k5nF7WQ/v0xXHRJR4ZQHg/y+xsQwNE0zVUJ0Hdm6ocr5jdI8gaiAMktRNKsbtdACtOaKgztLRC3VdTRD03u23iUWsg1NAYnooTZrkoge72/bcdKI8lFyMhjmo2mtTSHKYFhArWy1KpLB7h2JDzXMIONksMvgMIO2l8Eug8OgGT6eZvjkgm9mifqgmM2Byrm+QeO5yJybuh4jpAjhuH8Fpu0qBECPB3ogvWrwM7hmowdvdwB64mU9eL0D0OOU9eD9DkCPU9aDFzyER69cHmwoe7tMM+gVClWuFtBrQ9bba4LbTvAaO8loa857mWS0Pec1Fr2W5rw109t2gtfYKUZbc17/bHJeY9Frac5bM7kF8EQCT0g1/XFX9M7ibQ7gT9TEt4gf0Af0nXRRGd7kBf54qgjOovcF/sTqfTfhB/QBfScVspxF79vUh2vN5m//N8mBPqDvpOJlKGQAhQyOUshAdVW763RdovawplimbHdJZrWSo4Q8Jnb4uIhOZs1RsGthUzFsghVZcTWjh7daQ3n79tMkCYNVk66BHJvoWHZcl7ppGF3ZYDSpKD1dQ4pjGMTWXU1WTZZrxhrpdTWELd1VdWQi7DrbHdxozdZtzZWJZWqma3ctbMi6e7g1VcPI1mzLwT1quOvKWO8eai03+LJHGpNomDdbmCbxBDnkCwpIfmNMCujyfjB/Jw8FmODyc7Qh77nIj0mZ+bL//A8OshbX0fgAAA==&quot;"/>
    <we:property name="datasetId" value="&quot;4e6c925b-fcd6-4f9f-b67b-109e43faecca&quot;"/>
    <we:property name="embedUrl" value="&quot;/reportEmbed?reportId=fdbc1add-b16e-4625-b33b-b78075b5f5c2&amp;config=eyJjbHVzdGVyVXJsIjoiaHR0cHM6Ly9XQUJJLVNPVVRILUVBU1QtQVNJQS1yZWRpcmVjdC5hbmFseXNpcy53aW5kb3dzLm5ldCIsImVtYmVkRmVhdHVyZXMiOnsidXNhZ2VNZXRyaWNzVk5leHQiOnRydWV9fQ%3D%3D&amp;disableSensitivityBanner=true&amp;storytellingChangeViewModeShortcutKeys=true&quot;"/>
    <we:property name="reportName" value="&quot;FINAL PROJECT&quot;"/>
    <we:property name="isVisualContainerHeaderHidden" value="false"/>
    <we:property name="backgroundColor" value="&quot;#F9F7F2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rose withxi</cp:lastModifiedBy>
  <cp:revision>3</cp:revision>
  <dcterms:created xsi:type="dcterms:W3CDTF">2018-06-07T21:39:02Z</dcterms:created>
  <dcterms:modified xsi:type="dcterms:W3CDTF">2025-05-30T14:06:20Z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