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6" r:id="rId4"/>
    <p:sldId id="257" r:id="rId5"/>
    <p:sldId id="269" r:id="rId6"/>
    <p:sldId id="282" r:id="rId7"/>
    <p:sldId id="275" r:id="rId8"/>
    <p:sldId id="283" r:id="rId9"/>
    <p:sldId id="296" r:id="rId10"/>
    <p:sldId id="267" r:id="rId11"/>
    <p:sldId id="290" r:id="rId12"/>
    <p:sldId id="288" r:id="rId13"/>
    <p:sldId id="292" r:id="rId14"/>
    <p:sldId id="291" r:id="rId15"/>
    <p:sldId id="289" r:id="rId16"/>
    <p:sldId id="293" r:id="rId17"/>
    <p:sldId id="285" r:id="rId18"/>
    <p:sldId id="286" r:id="rId19"/>
    <p:sldId id="287"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C54BC-631F-BD4A-9701-0F00DDA02137}" v="110" dt="2022-02-11T17:11:41.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2" autoAdjust="0"/>
    <p:restoredTop sz="81344"/>
  </p:normalViewPr>
  <p:slideViewPr>
    <p:cSldViewPr snapToGrid="0">
      <p:cViewPr varScale="1">
        <p:scale>
          <a:sx n="102" d="100"/>
          <a:sy n="102"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Henidak (KAL)" userId="afa32885-6881-4d74-93e5-2f713e8c2558" providerId="ADAL" clId="{4DEC54BC-631F-BD4A-9701-0F00DDA02137}"/>
    <pc:docChg chg="undo custSel addSld delSld modSld sldOrd">
      <pc:chgData name="Khaled Henidak (KAL)" userId="afa32885-6881-4d74-93e5-2f713e8c2558" providerId="ADAL" clId="{4DEC54BC-631F-BD4A-9701-0F00DDA02137}" dt="2022-02-11T17:15:41.774" v="25692" actId="5793"/>
      <pc:docMkLst>
        <pc:docMk/>
      </pc:docMkLst>
      <pc:sldChg chg="modSp mod">
        <pc:chgData name="Khaled Henidak (KAL)" userId="afa32885-6881-4d74-93e5-2f713e8c2558" providerId="ADAL" clId="{4DEC54BC-631F-BD4A-9701-0F00DDA02137}" dt="2022-01-25T17:14:26.212" v="1" actId="20577"/>
        <pc:sldMkLst>
          <pc:docMk/>
          <pc:sldMk cId="109857222" sldId="256"/>
        </pc:sldMkLst>
        <pc:spChg chg="mod">
          <ac:chgData name="Khaled Henidak (KAL)" userId="afa32885-6881-4d74-93e5-2f713e8c2558" providerId="ADAL" clId="{4DEC54BC-631F-BD4A-9701-0F00DDA02137}" dt="2022-01-25T17:14:26.212" v="1" actId="20577"/>
          <ac:spMkLst>
            <pc:docMk/>
            <pc:sldMk cId="109857222" sldId="256"/>
            <ac:spMk id="2" creationId="{00000000-0000-0000-0000-000000000000}"/>
          </ac:spMkLst>
        </pc:spChg>
      </pc:sldChg>
      <pc:sldChg chg="addSp delSp modSp mod ord delAnim modAnim modNotesTx">
        <pc:chgData name="Khaled Henidak (KAL)" userId="afa32885-6881-4d74-93e5-2f713e8c2558" providerId="ADAL" clId="{4DEC54BC-631F-BD4A-9701-0F00DDA02137}" dt="2022-02-11T17:12:11.762" v="25560" actId="20577"/>
        <pc:sldMkLst>
          <pc:docMk/>
          <pc:sldMk cId="2595960289" sldId="257"/>
        </pc:sldMkLst>
        <pc:spChg chg="add mod">
          <ac:chgData name="Khaled Henidak (KAL)" userId="afa32885-6881-4d74-93e5-2f713e8c2558" providerId="ADAL" clId="{4DEC54BC-631F-BD4A-9701-0F00DDA02137}" dt="2022-02-11T16:40:38.343" v="23475" actId="20577"/>
          <ac:spMkLst>
            <pc:docMk/>
            <pc:sldMk cId="2595960289" sldId="257"/>
            <ac:spMk id="2" creationId="{5B51CEFA-A555-AB42-8A5D-518E5D9084E3}"/>
          </ac:spMkLst>
        </pc:spChg>
        <pc:spChg chg="mod">
          <ac:chgData name="Khaled Henidak (KAL)" userId="afa32885-6881-4d74-93e5-2f713e8c2558" providerId="ADAL" clId="{4DEC54BC-631F-BD4A-9701-0F00DDA02137}" dt="2022-01-25T17:48:49.773" v="2184" actId="1035"/>
          <ac:spMkLst>
            <pc:docMk/>
            <pc:sldMk cId="2595960289" sldId="257"/>
            <ac:spMk id="4" creationId="{EFC0E1A7-790C-1E41-B34A-423C91B76639}"/>
          </ac:spMkLst>
        </pc:spChg>
        <pc:spChg chg="del">
          <ac:chgData name="Khaled Henidak (KAL)" userId="afa32885-6881-4d74-93e5-2f713e8c2558" providerId="ADAL" clId="{4DEC54BC-631F-BD4A-9701-0F00DDA02137}" dt="2022-01-25T17:19:01.912" v="396" actId="478"/>
          <ac:spMkLst>
            <pc:docMk/>
            <pc:sldMk cId="2595960289" sldId="257"/>
            <ac:spMk id="6" creationId="{6242F3E2-74AB-044B-924A-2649EAA2D820}"/>
          </ac:spMkLst>
        </pc:spChg>
        <pc:spChg chg="del">
          <ac:chgData name="Khaled Henidak (KAL)" userId="afa32885-6881-4d74-93e5-2f713e8c2558" providerId="ADAL" clId="{4DEC54BC-631F-BD4A-9701-0F00DDA02137}" dt="2022-01-25T17:19:01.912" v="396" actId="478"/>
          <ac:spMkLst>
            <pc:docMk/>
            <pc:sldMk cId="2595960289" sldId="257"/>
            <ac:spMk id="9" creationId="{18E2A4E2-215E-D74F-B76A-A6C1DD576CAE}"/>
          </ac:spMkLst>
        </pc:spChg>
        <pc:spChg chg="del">
          <ac:chgData name="Khaled Henidak (KAL)" userId="afa32885-6881-4d74-93e5-2f713e8c2558" providerId="ADAL" clId="{4DEC54BC-631F-BD4A-9701-0F00DDA02137}" dt="2022-01-25T17:27:24.471" v="425" actId="478"/>
          <ac:spMkLst>
            <pc:docMk/>
            <pc:sldMk cId="2595960289" sldId="257"/>
            <ac:spMk id="10" creationId="{953C5821-8D50-3A40-9119-1B5BB3C2BAB7}"/>
          </ac:spMkLst>
        </pc:spChg>
        <pc:spChg chg="mod">
          <ac:chgData name="Khaled Henidak (KAL)" userId="afa32885-6881-4d74-93e5-2f713e8c2558" providerId="ADAL" clId="{4DEC54BC-631F-BD4A-9701-0F00DDA02137}" dt="2022-02-11T17:12:11.762" v="25560" actId="20577"/>
          <ac:spMkLst>
            <pc:docMk/>
            <pc:sldMk cId="2595960289" sldId="257"/>
            <ac:spMk id="11" creationId="{EF499C19-EF82-2E4D-8DDA-C6FD3CE3D031}"/>
          </ac:spMkLst>
        </pc:spChg>
        <pc:spChg chg="mod">
          <ac:chgData name="Khaled Henidak (KAL)" userId="afa32885-6881-4d74-93e5-2f713e8c2558" providerId="ADAL" clId="{4DEC54BC-631F-BD4A-9701-0F00DDA02137}" dt="2022-01-25T17:48:49.773" v="2184" actId="1035"/>
          <ac:spMkLst>
            <pc:docMk/>
            <pc:sldMk cId="2595960289" sldId="257"/>
            <ac:spMk id="16" creationId="{7359A39D-3E65-C248-B8DD-E8F5C8DCDB8B}"/>
          </ac:spMkLst>
        </pc:spChg>
        <pc:spChg chg="mod">
          <ac:chgData name="Khaled Henidak (KAL)" userId="afa32885-6881-4d74-93e5-2f713e8c2558" providerId="ADAL" clId="{4DEC54BC-631F-BD4A-9701-0F00DDA02137}" dt="2022-01-25T17:48:49.773" v="2184" actId="1035"/>
          <ac:spMkLst>
            <pc:docMk/>
            <pc:sldMk cId="2595960289" sldId="257"/>
            <ac:spMk id="18" creationId="{1E4E7A1E-C001-D94B-8C16-BD36AD300FD0}"/>
          </ac:spMkLst>
        </pc:spChg>
        <pc:spChg chg="mod">
          <ac:chgData name="Khaled Henidak (KAL)" userId="afa32885-6881-4d74-93e5-2f713e8c2558" providerId="ADAL" clId="{4DEC54BC-631F-BD4A-9701-0F00DDA02137}" dt="2022-01-25T17:48:49.773" v="2184" actId="1035"/>
          <ac:spMkLst>
            <pc:docMk/>
            <pc:sldMk cId="2595960289" sldId="257"/>
            <ac:spMk id="22" creationId="{0FBEBBA4-9037-4644-AC0A-C6E5EEBF94E7}"/>
          </ac:spMkLst>
        </pc:spChg>
        <pc:spChg chg="mod">
          <ac:chgData name="Khaled Henidak (KAL)" userId="afa32885-6881-4d74-93e5-2f713e8c2558" providerId="ADAL" clId="{4DEC54BC-631F-BD4A-9701-0F00DDA02137}" dt="2022-01-25T17:48:49.773" v="2184" actId="1035"/>
          <ac:spMkLst>
            <pc:docMk/>
            <pc:sldMk cId="2595960289" sldId="257"/>
            <ac:spMk id="26" creationId="{DB1C633C-5B58-2843-B494-DE4506A313DA}"/>
          </ac:spMkLst>
        </pc:spChg>
        <pc:spChg chg="mod">
          <ac:chgData name="Khaled Henidak (KAL)" userId="afa32885-6881-4d74-93e5-2f713e8c2558" providerId="ADAL" clId="{4DEC54BC-631F-BD4A-9701-0F00DDA02137}" dt="2022-01-25T17:19:56.537" v="399" actId="1036"/>
          <ac:spMkLst>
            <pc:docMk/>
            <pc:sldMk cId="2595960289" sldId="257"/>
            <ac:spMk id="38" creationId="{4FF1D9B7-E614-2345-9918-78537A802F97}"/>
          </ac:spMkLst>
        </pc:spChg>
        <pc:spChg chg="del mod">
          <ac:chgData name="Khaled Henidak (KAL)" userId="afa32885-6881-4d74-93e5-2f713e8c2558" providerId="ADAL" clId="{4DEC54BC-631F-BD4A-9701-0F00DDA02137}" dt="2022-01-25T17:45:59.715" v="1754" actId="478"/>
          <ac:spMkLst>
            <pc:docMk/>
            <pc:sldMk cId="2595960289" sldId="257"/>
            <ac:spMk id="40" creationId="{00588F26-6FCC-5346-B8A0-88E297725464}"/>
          </ac:spMkLst>
        </pc:spChg>
        <pc:spChg chg="del">
          <ac:chgData name="Khaled Henidak (KAL)" userId="afa32885-6881-4d74-93e5-2f713e8c2558" providerId="ADAL" clId="{4DEC54BC-631F-BD4A-9701-0F00DDA02137}" dt="2022-01-25T17:19:01.912" v="396" actId="478"/>
          <ac:spMkLst>
            <pc:docMk/>
            <pc:sldMk cId="2595960289" sldId="257"/>
            <ac:spMk id="41" creationId="{873829AC-93FD-C24A-B6F4-DFFD36191551}"/>
          </ac:spMkLst>
        </pc:spChg>
        <pc:spChg chg="del">
          <ac:chgData name="Khaled Henidak (KAL)" userId="afa32885-6881-4d74-93e5-2f713e8c2558" providerId="ADAL" clId="{4DEC54BC-631F-BD4A-9701-0F00DDA02137}" dt="2022-01-25T17:19:01.912" v="396" actId="478"/>
          <ac:spMkLst>
            <pc:docMk/>
            <pc:sldMk cId="2595960289" sldId="257"/>
            <ac:spMk id="45" creationId="{91B82355-4A5B-9D42-A421-89283B553507}"/>
          </ac:spMkLst>
        </pc:spChg>
        <pc:spChg chg="del">
          <ac:chgData name="Khaled Henidak (KAL)" userId="afa32885-6881-4d74-93e5-2f713e8c2558" providerId="ADAL" clId="{4DEC54BC-631F-BD4A-9701-0F00DDA02137}" dt="2022-01-25T17:20:00.498" v="400" actId="478"/>
          <ac:spMkLst>
            <pc:docMk/>
            <pc:sldMk cId="2595960289" sldId="257"/>
            <ac:spMk id="46" creationId="{4508A7C5-A29A-AC4F-98AD-C5BC23786D49}"/>
          </ac:spMkLst>
        </pc:spChg>
        <pc:spChg chg="del">
          <ac:chgData name="Khaled Henidak (KAL)" userId="afa32885-6881-4d74-93e5-2f713e8c2558" providerId="ADAL" clId="{4DEC54BC-631F-BD4A-9701-0F00DDA02137}" dt="2022-01-25T17:20:00.498" v="400" actId="478"/>
          <ac:spMkLst>
            <pc:docMk/>
            <pc:sldMk cId="2595960289" sldId="257"/>
            <ac:spMk id="47" creationId="{9E108019-90E3-CD4C-894A-F75CDDC066F0}"/>
          </ac:spMkLst>
        </pc:spChg>
        <pc:spChg chg="del">
          <ac:chgData name="Khaled Henidak (KAL)" userId="afa32885-6881-4d74-93e5-2f713e8c2558" providerId="ADAL" clId="{4DEC54BC-631F-BD4A-9701-0F00DDA02137}" dt="2022-01-25T17:20:00.498" v="400" actId="478"/>
          <ac:spMkLst>
            <pc:docMk/>
            <pc:sldMk cId="2595960289" sldId="257"/>
            <ac:spMk id="48" creationId="{2C9042AB-EB84-2B47-88E5-E7A2B014DA6A}"/>
          </ac:spMkLst>
        </pc:spChg>
        <pc:spChg chg="del">
          <ac:chgData name="Khaled Henidak (KAL)" userId="afa32885-6881-4d74-93e5-2f713e8c2558" providerId="ADAL" clId="{4DEC54BC-631F-BD4A-9701-0F00DDA02137}" dt="2022-01-25T17:20:00.498" v="400" actId="478"/>
          <ac:spMkLst>
            <pc:docMk/>
            <pc:sldMk cId="2595960289" sldId="257"/>
            <ac:spMk id="49" creationId="{9DCA6A9D-DA89-C74F-8833-3B681DB4E008}"/>
          </ac:spMkLst>
        </pc:spChg>
        <pc:spChg chg="del">
          <ac:chgData name="Khaled Henidak (KAL)" userId="afa32885-6881-4d74-93e5-2f713e8c2558" providerId="ADAL" clId="{4DEC54BC-631F-BD4A-9701-0F00DDA02137}" dt="2022-01-25T17:20:00.498" v="400" actId="478"/>
          <ac:spMkLst>
            <pc:docMk/>
            <pc:sldMk cId="2595960289" sldId="257"/>
            <ac:spMk id="50" creationId="{34658FB1-FF09-564C-8778-8BEBEBEA4040}"/>
          </ac:spMkLst>
        </pc:spChg>
        <pc:spChg chg="del">
          <ac:chgData name="Khaled Henidak (KAL)" userId="afa32885-6881-4d74-93e5-2f713e8c2558" providerId="ADAL" clId="{4DEC54BC-631F-BD4A-9701-0F00DDA02137}" dt="2022-01-25T17:20:00.498" v="400" actId="478"/>
          <ac:spMkLst>
            <pc:docMk/>
            <pc:sldMk cId="2595960289" sldId="257"/>
            <ac:spMk id="53" creationId="{C96CFCF6-CE2E-E243-AFF8-EE0827E77A81}"/>
          </ac:spMkLst>
        </pc:spChg>
        <pc:spChg chg="del mod">
          <ac:chgData name="Khaled Henidak (KAL)" userId="afa32885-6881-4d74-93e5-2f713e8c2558" providerId="ADAL" clId="{4DEC54BC-631F-BD4A-9701-0F00DDA02137}" dt="2022-01-25T17:20:00.498" v="400" actId="478"/>
          <ac:spMkLst>
            <pc:docMk/>
            <pc:sldMk cId="2595960289" sldId="257"/>
            <ac:spMk id="56" creationId="{8ADC78C9-1986-884B-9380-7043EDCEB0A4}"/>
          </ac:spMkLst>
        </pc:spChg>
        <pc:cxnChg chg="del">
          <ac:chgData name="Khaled Henidak (KAL)" userId="afa32885-6881-4d74-93e5-2f713e8c2558" providerId="ADAL" clId="{4DEC54BC-631F-BD4A-9701-0F00DDA02137}" dt="2022-01-25T17:19:01.912" v="396" actId="478"/>
          <ac:cxnSpMkLst>
            <pc:docMk/>
            <pc:sldMk cId="2595960289" sldId="257"/>
            <ac:cxnSpMk id="8" creationId="{EAB94A76-CEFE-D247-9955-410066387DC7}"/>
          </ac:cxnSpMkLst>
        </pc:cxnChg>
        <pc:cxnChg chg="mod">
          <ac:chgData name="Khaled Henidak (KAL)" userId="afa32885-6881-4d74-93e5-2f713e8c2558" providerId="ADAL" clId="{4DEC54BC-631F-BD4A-9701-0F00DDA02137}" dt="2022-01-25T17:48:49.773" v="2184" actId="1035"/>
          <ac:cxnSpMkLst>
            <pc:docMk/>
            <pc:sldMk cId="2595960289" sldId="257"/>
            <ac:cxnSpMk id="31" creationId="{E408DDFC-76DE-664C-8C71-2E15EE19333D}"/>
          </ac:cxnSpMkLst>
        </pc:cxnChg>
        <pc:cxnChg chg="add del mod">
          <ac:chgData name="Khaled Henidak (KAL)" userId="afa32885-6881-4d74-93e5-2f713e8c2558" providerId="ADAL" clId="{4DEC54BC-631F-BD4A-9701-0F00DDA02137}" dt="2022-01-25T17:26:50.095" v="422"/>
          <ac:cxnSpMkLst>
            <pc:docMk/>
            <pc:sldMk cId="2595960289" sldId="257"/>
            <ac:cxnSpMk id="32" creationId="{462B2319-216B-A340-9CC6-588A936EE5E8}"/>
          </ac:cxnSpMkLst>
        </pc:cxnChg>
        <pc:cxnChg chg="del">
          <ac:chgData name="Khaled Henidak (KAL)" userId="afa32885-6881-4d74-93e5-2f713e8c2558" providerId="ADAL" clId="{4DEC54BC-631F-BD4A-9701-0F00DDA02137}" dt="2022-01-25T17:19:01.912" v="396" actId="478"/>
          <ac:cxnSpMkLst>
            <pc:docMk/>
            <pc:sldMk cId="2595960289" sldId="257"/>
            <ac:cxnSpMk id="33" creationId="{D7114CD0-6482-F74F-8B81-796850049DF7}"/>
          </ac:cxnSpMkLst>
        </pc:cxnChg>
        <pc:cxnChg chg="del">
          <ac:chgData name="Khaled Henidak (KAL)" userId="afa32885-6881-4d74-93e5-2f713e8c2558" providerId="ADAL" clId="{4DEC54BC-631F-BD4A-9701-0F00DDA02137}" dt="2022-01-25T17:20:00.498" v="400" actId="478"/>
          <ac:cxnSpMkLst>
            <pc:docMk/>
            <pc:sldMk cId="2595960289" sldId="257"/>
            <ac:cxnSpMk id="51" creationId="{72B34A8B-6949-0D40-8490-688488F7F3E1}"/>
          </ac:cxnSpMkLst>
        </pc:cxnChg>
      </pc:sldChg>
      <pc:sldChg chg="modSp mod">
        <pc:chgData name="Khaled Henidak (KAL)" userId="afa32885-6881-4d74-93e5-2f713e8c2558" providerId="ADAL" clId="{4DEC54BC-631F-BD4A-9701-0F00DDA02137}" dt="2022-02-11T17:11:41.585" v="25559" actId="20577"/>
        <pc:sldMkLst>
          <pc:docMk/>
          <pc:sldMk cId="2472476975" sldId="258"/>
        </pc:sldMkLst>
        <pc:spChg chg="mod">
          <ac:chgData name="Khaled Henidak (KAL)" userId="afa32885-6881-4d74-93e5-2f713e8c2558" providerId="ADAL" clId="{4DEC54BC-631F-BD4A-9701-0F00DDA02137}" dt="2022-02-11T17:11:41.585" v="25559" actId="20577"/>
          <ac:spMkLst>
            <pc:docMk/>
            <pc:sldMk cId="2472476975" sldId="258"/>
            <ac:spMk id="2" creationId="{091348BF-B246-8042-BA30-CDAFA8D948DF}"/>
          </ac:spMkLst>
        </pc:spChg>
        <pc:spChg chg="mod">
          <ac:chgData name="Khaled Henidak (KAL)" userId="afa32885-6881-4d74-93e5-2f713e8c2558" providerId="ADAL" clId="{4DEC54BC-631F-BD4A-9701-0F00DDA02137}" dt="2022-02-04T22:27:24.986" v="20547" actId="20577"/>
          <ac:spMkLst>
            <pc:docMk/>
            <pc:sldMk cId="2472476975" sldId="258"/>
            <ac:spMk id="28" creationId="{F5974421-633F-2B4A-A1BF-5AFD61D00B6B}"/>
          </ac:spMkLst>
        </pc:spChg>
        <pc:spChg chg="mod">
          <ac:chgData name="Khaled Henidak (KAL)" userId="afa32885-6881-4d74-93e5-2f713e8c2558" providerId="ADAL" clId="{4DEC54BC-631F-BD4A-9701-0F00DDA02137}" dt="2022-02-04T22:27:28.604" v="20561" actId="20577"/>
          <ac:spMkLst>
            <pc:docMk/>
            <pc:sldMk cId="2472476975" sldId="258"/>
            <ac:spMk id="32" creationId="{0FC0D66F-5866-D849-B166-F8A62826AD85}"/>
          </ac:spMkLst>
        </pc:spChg>
        <pc:spChg chg="mod">
          <ac:chgData name="Khaled Henidak (KAL)" userId="afa32885-6881-4d74-93e5-2f713e8c2558" providerId="ADAL" clId="{4DEC54BC-631F-BD4A-9701-0F00DDA02137}" dt="2022-01-25T17:14:33.422" v="24" actId="1038"/>
          <ac:spMkLst>
            <pc:docMk/>
            <pc:sldMk cId="2472476975" sldId="258"/>
            <ac:spMk id="46" creationId="{EBC85BC5-97E0-0C42-9C5A-1049CE5A1D88}"/>
          </ac:spMkLst>
        </pc:spChg>
        <pc:cxnChg chg="mod">
          <ac:chgData name="Khaled Henidak (KAL)" userId="afa32885-6881-4d74-93e5-2f713e8c2558" providerId="ADAL" clId="{4DEC54BC-631F-BD4A-9701-0F00DDA02137}" dt="2022-01-25T17:14:33.422" v="24" actId="1038"/>
          <ac:cxnSpMkLst>
            <pc:docMk/>
            <pc:sldMk cId="2472476975" sldId="258"/>
            <ac:cxnSpMk id="41" creationId="{8D63CE31-2FF5-CD47-B173-6D4210E5CEB8}"/>
          </ac:cxnSpMkLst>
        </pc:cxnChg>
      </pc:sldChg>
      <pc:sldChg chg="del">
        <pc:chgData name="Khaled Henidak (KAL)" userId="afa32885-6881-4d74-93e5-2f713e8c2558" providerId="ADAL" clId="{4DEC54BC-631F-BD4A-9701-0F00DDA02137}" dt="2022-01-31T18:26:51.989" v="10668" actId="2696"/>
        <pc:sldMkLst>
          <pc:docMk/>
          <pc:sldMk cId="1250210389" sldId="265"/>
        </pc:sldMkLst>
      </pc:sldChg>
      <pc:sldChg chg="modSp mod">
        <pc:chgData name="Khaled Henidak (KAL)" userId="afa32885-6881-4d74-93e5-2f713e8c2558" providerId="ADAL" clId="{4DEC54BC-631F-BD4A-9701-0F00DDA02137}" dt="2022-01-31T17:45:43.486" v="9403" actId="20577"/>
        <pc:sldMkLst>
          <pc:docMk/>
          <pc:sldMk cId="3212959678" sldId="266"/>
        </pc:sldMkLst>
        <pc:spChg chg="mod">
          <ac:chgData name="Khaled Henidak (KAL)" userId="afa32885-6881-4d74-93e5-2f713e8c2558" providerId="ADAL" clId="{4DEC54BC-631F-BD4A-9701-0F00DDA02137}" dt="2022-01-31T17:45:43.486" v="9403" actId="20577"/>
          <ac:spMkLst>
            <pc:docMk/>
            <pc:sldMk cId="3212959678" sldId="266"/>
            <ac:spMk id="3" creationId="{A144B57E-0A7E-B849-914F-8B447E027900}"/>
          </ac:spMkLst>
        </pc:spChg>
      </pc:sldChg>
      <pc:sldChg chg="del">
        <pc:chgData name="Khaled Henidak (KAL)" userId="afa32885-6881-4d74-93e5-2f713e8c2558" providerId="ADAL" clId="{4DEC54BC-631F-BD4A-9701-0F00DDA02137}" dt="2022-01-27T17:40:17.999" v="4070" actId="2696"/>
        <pc:sldMkLst>
          <pc:docMk/>
          <pc:sldMk cId="1079546921" sldId="267"/>
        </pc:sldMkLst>
      </pc:sldChg>
      <pc:sldChg chg="addSp delSp modSp add mod ord modAnim modNotesTx">
        <pc:chgData name="Khaled Henidak (KAL)" userId="afa32885-6881-4d74-93e5-2f713e8c2558" providerId="ADAL" clId="{4DEC54BC-631F-BD4A-9701-0F00DDA02137}" dt="2022-02-11T17:04:19.321" v="25519" actId="20577"/>
        <pc:sldMkLst>
          <pc:docMk/>
          <pc:sldMk cId="4029090570" sldId="267"/>
        </pc:sldMkLst>
        <pc:spChg chg="add mod">
          <ac:chgData name="Khaled Henidak (KAL)" userId="afa32885-6881-4d74-93e5-2f713e8c2558" providerId="ADAL" clId="{4DEC54BC-631F-BD4A-9701-0F00DDA02137}" dt="2022-02-08T17:10:38.620" v="22689" actId="20577"/>
          <ac:spMkLst>
            <pc:docMk/>
            <pc:sldMk cId="4029090570" sldId="267"/>
            <ac:spMk id="2" creationId="{1FEBD3AF-EA82-AE4C-AC32-823D7EC5B21D}"/>
          </ac:spMkLst>
        </pc:spChg>
        <pc:spChg chg="del">
          <ac:chgData name="Khaled Henidak (KAL)" userId="afa32885-6881-4d74-93e5-2f713e8c2558" providerId="ADAL" clId="{4DEC54BC-631F-BD4A-9701-0F00DDA02137}" dt="2022-01-27T17:45:30.231" v="4165" actId="478"/>
          <ac:spMkLst>
            <pc:docMk/>
            <pc:sldMk cId="4029090570" sldId="267"/>
            <ac:spMk id="3" creationId="{067E536D-D80C-EF42-B8E7-BD7D9B6BF561}"/>
          </ac:spMkLst>
        </pc:spChg>
        <pc:spChg chg="add del mod">
          <ac:chgData name="Khaled Henidak (KAL)" userId="afa32885-6881-4d74-93e5-2f713e8c2558" providerId="ADAL" clId="{4DEC54BC-631F-BD4A-9701-0F00DDA02137}" dt="2022-01-27T17:45:34.804" v="4167" actId="478"/>
          <ac:spMkLst>
            <pc:docMk/>
            <pc:sldMk cId="4029090570" sldId="267"/>
            <ac:spMk id="4" creationId="{A1552CD1-F8A5-7D4F-8E60-A9C867A61C77}"/>
          </ac:spMkLst>
        </pc:spChg>
        <pc:spChg chg="add mod">
          <ac:chgData name="Khaled Henidak (KAL)" userId="afa32885-6881-4d74-93e5-2f713e8c2558" providerId="ADAL" clId="{4DEC54BC-631F-BD4A-9701-0F00DDA02137}" dt="2022-01-27T17:59:15.990" v="4581" actId="767"/>
          <ac:spMkLst>
            <pc:docMk/>
            <pc:sldMk cId="4029090570" sldId="267"/>
            <ac:spMk id="8" creationId="{D4D18366-BFE8-9549-AF5B-12FCA88A3519}"/>
          </ac:spMkLst>
        </pc:spChg>
        <pc:spChg chg="del">
          <ac:chgData name="Khaled Henidak (KAL)" userId="afa32885-6881-4d74-93e5-2f713e8c2558" providerId="ADAL" clId="{4DEC54BC-631F-BD4A-9701-0F00DDA02137}" dt="2022-01-27T17:45:33.005" v="4166" actId="478"/>
          <ac:spMkLst>
            <pc:docMk/>
            <pc:sldMk cId="4029090570" sldId="267"/>
            <ac:spMk id="10" creationId="{A01EEA76-583E-364B-B00B-19AA1724EA96}"/>
          </ac:spMkLst>
        </pc:spChg>
        <pc:spChg chg="del">
          <ac:chgData name="Khaled Henidak (KAL)" userId="afa32885-6881-4d74-93e5-2f713e8c2558" providerId="ADAL" clId="{4DEC54BC-631F-BD4A-9701-0F00DDA02137}" dt="2022-01-27T17:45:33.005" v="4166" actId="478"/>
          <ac:spMkLst>
            <pc:docMk/>
            <pc:sldMk cId="4029090570" sldId="267"/>
            <ac:spMk id="11" creationId="{6BDF8869-4D27-784C-8BEC-E7CAB2C94B59}"/>
          </ac:spMkLst>
        </pc:spChg>
        <pc:spChg chg="del">
          <ac:chgData name="Khaled Henidak (KAL)" userId="afa32885-6881-4d74-93e5-2f713e8c2558" providerId="ADAL" clId="{4DEC54BC-631F-BD4A-9701-0F00DDA02137}" dt="2022-01-27T17:45:33.005" v="4166" actId="478"/>
          <ac:spMkLst>
            <pc:docMk/>
            <pc:sldMk cId="4029090570" sldId="267"/>
            <ac:spMk id="12" creationId="{6CEB0E70-ED0B-D644-BCA6-C9198A12CB9B}"/>
          </ac:spMkLst>
        </pc:spChg>
        <pc:spChg chg="del">
          <ac:chgData name="Khaled Henidak (KAL)" userId="afa32885-6881-4d74-93e5-2f713e8c2558" providerId="ADAL" clId="{4DEC54BC-631F-BD4A-9701-0F00DDA02137}" dt="2022-01-27T17:45:33.005" v="4166" actId="478"/>
          <ac:spMkLst>
            <pc:docMk/>
            <pc:sldMk cId="4029090570" sldId="267"/>
            <ac:spMk id="13" creationId="{9DA1D70B-EEEE-4D48-8D8F-D4638C82ADC8}"/>
          </ac:spMkLst>
        </pc:spChg>
        <pc:spChg chg="add mod">
          <ac:chgData name="Khaled Henidak (KAL)" userId="afa32885-6881-4d74-93e5-2f713e8c2558" providerId="ADAL" clId="{4DEC54BC-631F-BD4A-9701-0F00DDA02137}" dt="2022-01-27T18:07:04.281" v="4887" actId="1076"/>
          <ac:spMkLst>
            <pc:docMk/>
            <pc:sldMk cId="4029090570" sldId="267"/>
            <ac:spMk id="14" creationId="{595B5EF3-75D7-7946-9945-85E63CE211ED}"/>
          </ac:spMkLst>
        </pc:spChg>
        <pc:spChg chg="del">
          <ac:chgData name="Khaled Henidak (KAL)" userId="afa32885-6881-4d74-93e5-2f713e8c2558" providerId="ADAL" clId="{4DEC54BC-631F-BD4A-9701-0F00DDA02137}" dt="2022-01-27T17:45:33.005" v="4166" actId="478"/>
          <ac:spMkLst>
            <pc:docMk/>
            <pc:sldMk cId="4029090570" sldId="267"/>
            <ac:spMk id="14" creationId="{87C5CBD8-F86B-B748-9FAC-B90B7906C5FA}"/>
          </ac:spMkLst>
        </pc:spChg>
        <pc:spChg chg="del">
          <ac:chgData name="Khaled Henidak (KAL)" userId="afa32885-6881-4d74-93e5-2f713e8c2558" providerId="ADAL" clId="{4DEC54BC-631F-BD4A-9701-0F00DDA02137}" dt="2022-01-27T17:45:33.005" v="4166" actId="478"/>
          <ac:spMkLst>
            <pc:docMk/>
            <pc:sldMk cId="4029090570" sldId="267"/>
            <ac:spMk id="15" creationId="{E2D84F2A-17FC-4544-B86D-0F068C4C5CF6}"/>
          </ac:spMkLst>
        </pc:spChg>
        <pc:spChg chg="mod">
          <ac:chgData name="Khaled Henidak (KAL)" userId="afa32885-6881-4d74-93e5-2f713e8c2558" providerId="ADAL" clId="{4DEC54BC-631F-BD4A-9701-0F00DDA02137}" dt="2022-02-11T17:04:19.321" v="25519" actId="20577"/>
          <ac:spMkLst>
            <pc:docMk/>
            <pc:sldMk cId="4029090570" sldId="267"/>
            <ac:spMk id="17" creationId="{A57DD52B-95E2-0C46-B095-1DF184AC5107}"/>
          </ac:spMkLst>
        </pc:spChg>
        <pc:spChg chg="add del mod">
          <ac:chgData name="Khaled Henidak (KAL)" userId="afa32885-6881-4d74-93e5-2f713e8c2558" providerId="ADAL" clId="{4DEC54BC-631F-BD4A-9701-0F00DDA02137}" dt="2022-01-27T17:55:12.575" v="4229"/>
          <ac:spMkLst>
            <pc:docMk/>
            <pc:sldMk cId="4029090570" sldId="267"/>
            <ac:spMk id="19" creationId="{F630F8B2-8991-D948-9736-8BC031878594}"/>
          </ac:spMkLst>
        </pc:spChg>
        <pc:spChg chg="del">
          <ac:chgData name="Khaled Henidak (KAL)" userId="afa32885-6881-4d74-93e5-2f713e8c2558" providerId="ADAL" clId="{4DEC54BC-631F-BD4A-9701-0F00DDA02137}" dt="2022-01-27T17:45:33.005" v="4166" actId="478"/>
          <ac:spMkLst>
            <pc:docMk/>
            <pc:sldMk cId="4029090570" sldId="267"/>
            <ac:spMk id="28" creationId="{EFE5061F-18C2-6343-B6FF-F3006C64C51D}"/>
          </ac:spMkLst>
        </pc:spChg>
        <pc:picChg chg="add mod">
          <ac:chgData name="Khaled Henidak (KAL)" userId="afa32885-6881-4d74-93e5-2f713e8c2558" providerId="ADAL" clId="{4DEC54BC-631F-BD4A-9701-0F00DDA02137}" dt="2022-01-27T17:58:01.097" v="4566" actId="1076"/>
          <ac:picMkLst>
            <pc:docMk/>
            <pc:sldMk cId="4029090570" sldId="267"/>
            <ac:picMk id="5" creationId="{EB2708C8-4822-574E-8B47-0C131AD3B21E}"/>
          </ac:picMkLst>
        </pc:picChg>
        <pc:picChg chg="add mod">
          <ac:chgData name="Khaled Henidak (KAL)" userId="afa32885-6881-4d74-93e5-2f713e8c2558" providerId="ADAL" clId="{4DEC54BC-631F-BD4A-9701-0F00DDA02137}" dt="2022-01-27T18:07:19.905" v="4891" actId="1076"/>
          <ac:picMkLst>
            <pc:docMk/>
            <pc:sldMk cId="4029090570" sldId="267"/>
            <ac:picMk id="1026" creationId="{5F78916B-FF1A-A64D-8B06-34D868EACFEB}"/>
          </ac:picMkLst>
        </pc:picChg>
        <pc:picChg chg="del">
          <ac:chgData name="Khaled Henidak (KAL)" userId="afa32885-6881-4d74-93e5-2f713e8c2558" providerId="ADAL" clId="{4DEC54BC-631F-BD4A-9701-0F00DDA02137}" dt="2022-01-27T17:45:33.005" v="4166" actId="478"/>
          <ac:picMkLst>
            <pc:docMk/>
            <pc:sldMk cId="4029090570" sldId="267"/>
            <ac:picMk id="1026" creationId="{D20E90CA-7E4F-4749-B880-68B6FE3C229E}"/>
          </ac:picMkLst>
        </pc:picChg>
        <pc:picChg chg="add mod">
          <ac:chgData name="Khaled Henidak (KAL)" userId="afa32885-6881-4d74-93e5-2f713e8c2558" providerId="ADAL" clId="{4DEC54BC-631F-BD4A-9701-0F00DDA02137}" dt="2022-01-27T18:07:00.112" v="4886" actId="14100"/>
          <ac:picMkLst>
            <pc:docMk/>
            <pc:sldMk cId="4029090570" sldId="267"/>
            <ac:picMk id="1028" creationId="{DA60F505-856E-E144-A334-B1E46F590CD1}"/>
          </ac:picMkLst>
        </pc:picChg>
        <pc:picChg chg="add mod">
          <ac:chgData name="Khaled Henidak (KAL)" userId="afa32885-6881-4d74-93e5-2f713e8c2558" providerId="ADAL" clId="{4DEC54BC-631F-BD4A-9701-0F00DDA02137}" dt="2022-01-27T18:15:50.117" v="5230" actId="1036"/>
          <ac:picMkLst>
            <pc:docMk/>
            <pc:sldMk cId="4029090570" sldId="267"/>
            <ac:picMk id="1030" creationId="{EFEE2595-4507-0649-B005-C807D0C4E4A0}"/>
          </ac:picMkLst>
        </pc:picChg>
        <pc:cxnChg chg="add mod">
          <ac:chgData name="Khaled Henidak (KAL)" userId="afa32885-6881-4d74-93e5-2f713e8c2558" providerId="ADAL" clId="{4DEC54BC-631F-BD4A-9701-0F00DDA02137}" dt="2022-01-27T18:14:31.478" v="5225" actId="14100"/>
          <ac:cxnSpMkLst>
            <pc:docMk/>
            <pc:sldMk cId="4029090570" sldId="267"/>
            <ac:cxnSpMk id="7" creationId="{503BB014-D164-3E43-ADB2-FEA7DAEB5D7E}"/>
          </ac:cxnSpMkLst>
        </pc:cxnChg>
        <pc:cxnChg chg="del">
          <ac:chgData name="Khaled Henidak (KAL)" userId="afa32885-6881-4d74-93e5-2f713e8c2558" providerId="ADAL" clId="{4DEC54BC-631F-BD4A-9701-0F00DDA02137}" dt="2022-01-27T17:45:33.005" v="4166" actId="478"/>
          <ac:cxnSpMkLst>
            <pc:docMk/>
            <pc:sldMk cId="4029090570" sldId="267"/>
            <ac:cxnSpMk id="18" creationId="{0588DD7F-82B0-D544-B0EF-22E45F55B6DC}"/>
          </ac:cxnSpMkLst>
        </pc:cxnChg>
        <pc:cxnChg chg="del">
          <ac:chgData name="Khaled Henidak (KAL)" userId="afa32885-6881-4d74-93e5-2f713e8c2558" providerId="ADAL" clId="{4DEC54BC-631F-BD4A-9701-0F00DDA02137}" dt="2022-01-27T17:45:33.005" v="4166" actId="478"/>
          <ac:cxnSpMkLst>
            <pc:docMk/>
            <pc:sldMk cId="4029090570" sldId="267"/>
            <ac:cxnSpMk id="24" creationId="{6E45978F-151C-084B-B961-8EF3A530C1B5}"/>
          </ac:cxnSpMkLst>
        </pc:cxnChg>
        <pc:cxnChg chg="del">
          <ac:chgData name="Khaled Henidak (KAL)" userId="afa32885-6881-4d74-93e5-2f713e8c2558" providerId="ADAL" clId="{4DEC54BC-631F-BD4A-9701-0F00DDA02137}" dt="2022-01-27T17:45:33.005" v="4166" actId="478"/>
          <ac:cxnSpMkLst>
            <pc:docMk/>
            <pc:sldMk cId="4029090570" sldId="267"/>
            <ac:cxnSpMk id="27" creationId="{C58048B1-6ECB-894E-8D76-CEC779D56218}"/>
          </ac:cxnSpMkLst>
        </pc:cxnChg>
      </pc:sldChg>
      <pc:sldChg chg="del">
        <pc:chgData name="Khaled Henidak (KAL)" userId="afa32885-6881-4d74-93e5-2f713e8c2558" providerId="ADAL" clId="{4DEC54BC-631F-BD4A-9701-0F00DDA02137}" dt="2022-02-04T21:42:39.607" v="20537" actId="2696"/>
        <pc:sldMkLst>
          <pc:docMk/>
          <pc:sldMk cId="608250246" sldId="268"/>
        </pc:sldMkLst>
      </pc:sldChg>
      <pc:sldChg chg="modSp mod ord">
        <pc:chgData name="Khaled Henidak (KAL)" userId="afa32885-6881-4d74-93e5-2f713e8c2558" providerId="ADAL" clId="{4DEC54BC-631F-BD4A-9701-0F00DDA02137}" dt="2022-01-25T19:30:36.114" v="2423" actId="20577"/>
        <pc:sldMkLst>
          <pc:docMk/>
          <pc:sldMk cId="1291564962" sldId="269"/>
        </pc:sldMkLst>
        <pc:spChg chg="mod">
          <ac:chgData name="Khaled Henidak (KAL)" userId="afa32885-6881-4d74-93e5-2f713e8c2558" providerId="ADAL" clId="{4DEC54BC-631F-BD4A-9701-0F00DDA02137}" dt="2022-01-25T19:30:36.114" v="2423" actId="20577"/>
          <ac:spMkLst>
            <pc:docMk/>
            <pc:sldMk cId="1291564962" sldId="269"/>
            <ac:spMk id="2" creationId="{01DEA9B0-BC64-5A43-A1EF-968D0BCF2887}"/>
          </ac:spMkLst>
        </pc:spChg>
      </pc:sldChg>
      <pc:sldChg chg="del">
        <pc:chgData name="Khaled Henidak (KAL)" userId="afa32885-6881-4d74-93e5-2f713e8c2558" providerId="ADAL" clId="{4DEC54BC-631F-BD4A-9701-0F00DDA02137}" dt="2022-01-31T18:26:56.622" v="10669" actId="2696"/>
        <pc:sldMkLst>
          <pc:docMk/>
          <pc:sldMk cId="1786163005" sldId="270"/>
        </pc:sldMkLst>
      </pc:sldChg>
      <pc:sldChg chg="del">
        <pc:chgData name="Khaled Henidak (KAL)" userId="afa32885-6881-4d74-93e5-2f713e8c2558" providerId="ADAL" clId="{4DEC54BC-631F-BD4A-9701-0F00DDA02137}" dt="2022-01-31T18:26:56.622" v="10669" actId="2696"/>
        <pc:sldMkLst>
          <pc:docMk/>
          <pc:sldMk cId="3554332323" sldId="271"/>
        </pc:sldMkLst>
      </pc:sldChg>
      <pc:sldChg chg="del">
        <pc:chgData name="Khaled Henidak (KAL)" userId="afa32885-6881-4d74-93e5-2f713e8c2558" providerId="ADAL" clId="{4DEC54BC-631F-BD4A-9701-0F00DDA02137}" dt="2022-01-31T18:26:56.622" v="10669" actId="2696"/>
        <pc:sldMkLst>
          <pc:docMk/>
          <pc:sldMk cId="2158405432" sldId="272"/>
        </pc:sldMkLst>
      </pc:sldChg>
      <pc:sldChg chg="del">
        <pc:chgData name="Khaled Henidak (KAL)" userId="afa32885-6881-4d74-93e5-2f713e8c2558" providerId="ADAL" clId="{4DEC54BC-631F-BD4A-9701-0F00DDA02137}" dt="2022-01-31T18:26:56.622" v="10669" actId="2696"/>
        <pc:sldMkLst>
          <pc:docMk/>
          <pc:sldMk cId="3161187657" sldId="273"/>
        </pc:sldMkLst>
      </pc:sldChg>
      <pc:sldChg chg="del">
        <pc:chgData name="Khaled Henidak (KAL)" userId="afa32885-6881-4d74-93e5-2f713e8c2558" providerId="ADAL" clId="{4DEC54BC-631F-BD4A-9701-0F00DDA02137}" dt="2022-01-31T18:26:56.622" v="10669" actId="2696"/>
        <pc:sldMkLst>
          <pc:docMk/>
          <pc:sldMk cId="3463992057" sldId="274"/>
        </pc:sldMkLst>
      </pc:sldChg>
      <pc:sldChg chg="addSp delSp modSp mod ord">
        <pc:chgData name="Khaled Henidak (KAL)" userId="afa32885-6881-4d74-93e5-2f713e8c2558" providerId="ADAL" clId="{4DEC54BC-631F-BD4A-9701-0F00DDA02137}" dt="2022-01-31T23:47:18.174" v="17273" actId="20577"/>
        <pc:sldMkLst>
          <pc:docMk/>
          <pc:sldMk cId="1176717773" sldId="275"/>
        </pc:sldMkLst>
        <pc:spChg chg="add mod">
          <ac:chgData name="Khaled Henidak (KAL)" userId="afa32885-6881-4d74-93e5-2f713e8c2558" providerId="ADAL" clId="{4DEC54BC-631F-BD4A-9701-0F00DDA02137}" dt="2022-01-27T19:33:49.379" v="5689" actId="1037"/>
          <ac:spMkLst>
            <pc:docMk/>
            <pc:sldMk cId="1176717773" sldId="275"/>
            <ac:spMk id="4" creationId="{90F975AD-68EC-1F4E-ABF9-A8E60553FBD5}"/>
          </ac:spMkLst>
        </pc:spChg>
        <pc:spChg chg="del">
          <ac:chgData name="Khaled Henidak (KAL)" userId="afa32885-6881-4d74-93e5-2f713e8c2558" providerId="ADAL" clId="{4DEC54BC-631F-BD4A-9701-0F00DDA02137}" dt="2022-01-27T18:53:23.361" v="5295" actId="478"/>
          <ac:spMkLst>
            <pc:docMk/>
            <pc:sldMk cId="1176717773" sldId="275"/>
            <ac:spMk id="5" creationId="{C2CA03CD-9B6A-CA41-83AD-F64A994A8155}"/>
          </ac:spMkLst>
        </pc:spChg>
        <pc:spChg chg="del">
          <ac:chgData name="Khaled Henidak (KAL)" userId="afa32885-6881-4d74-93e5-2f713e8c2558" providerId="ADAL" clId="{4DEC54BC-631F-BD4A-9701-0F00DDA02137}" dt="2022-01-27T18:53:23.361" v="5295" actId="478"/>
          <ac:spMkLst>
            <pc:docMk/>
            <pc:sldMk cId="1176717773" sldId="275"/>
            <ac:spMk id="6" creationId="{6291303E-7098-E845-8005-97A0D52A8548}"/>
          </ac:spMkLst>
        </pc:spChg>
        <pc:spChg chg="add mod">
          <ac:chgData name="Khaled Henidak (KAL)" userId="afa32885-6881-4d74-93e5-2f713e8c2558" providerId="ADAL" clId="{4DEC54BC-631F-BD4A-9701-0F00DDA02137}" dt="2022-01-27T19:33:49.379" v="5689" actId="1037"/>
          <ac:spMkLst>
            <pc:docMk/>
            <pc:sldMk cId="1176717773" sldId="275"/>
            <ac:spMk id="15" creationId="{506FAF6A-CF2A-DD47-AF10-6E16FD18167A}"/>
          </ac:spMkLst>
        </pc:spChg>
        <pc:spChg chg="mod">
          <ac:chgData name="Khaled Henidak (KAL)" userId="afa32885-6881-4d74-93e5-2f713e8c2558" providerId="ADAL" clId="{4DEC54BC-631F-BD4A-9701-0F00DDA02137}" dt="2022-01-27T18:53:59.344" v="5308" actId="20577"/>
          <ac:spMkLst>
            <pc:docMk/>
            <pc:sldMk cId="1176717773" sldId="275"/>
            <ac:spMk id="17" creationId="{A57DD52B-95E2-0C46-B095-1DF184AC5107}"/>
          </ac:spMkLst>
        </pc:spChg>
        <pc:spChg chg="add mod">
          <ac:chgData name="Khaled Henidak (KAL)" userId="afa32885-6881-4d74-93e5-2f713e8c2558" providerId="ADAL" clId="{4DEC54BC-631F-BD4A-9701-0F00DDA02137}" dt="2022-01-27T19:44:47.345" v="6156" actId="1038"/>
          <ac:spMkLst>
            <pc:docMk/>
            <pc:sldMk cId="1176717773" sldId="275"/>
            <ac:spMk id="24" creationId="{7217B052-6AFE-DC41-AACF-8E0503FA5338}"/>
          </ac:spMkLst>
        </pc:spChg>
        <pc:spChg chg="del">
          <ac:chgData name="Khaled Henidak (KAL)" userId="afa32885-6881-4d74-93e5-2f713e8c2558" providerId="ADAL" clId="{4DEC54BC-631F-BD4A-9701-0F00DDA02137}" dt="2022-01-27T18:53:23.361" v="5295" actId="478"/>
          <ac:spMkLst>
            <pc:docMk/>
            <pc:sldMk cId="1176717773" sldId="275"/>
            <ac:spMk id="26" creationId="{FEF92A90-E075-E143-B8B8-C52E2A9D9D4E}"/>
          </ac:spMkLst>
        </pc:spChg>
        <pc:spChg chg="add del mod">
          <ac:chgData name="Khaled Henidak (KAL)" userId="afa32885-6881-4d74-93e5-2f713e8c2558" providerId="ADAL" clId="{4DEC54BC-631F-BD4A-9701-0F00DDA02137}" dt="2022-01-27T19:01:28.690" v="5432" actId="478"/>
          <ac:spMkLst>
            <pc:docMk/>
            <pc:sldMk cId="1176717773" sldId="275"/>
            <ac:spMk id="29" creationId="{F106FC30-830D-4C45-AD14-E2CE347D0CFE}"/>
          </ac:spMkLst>
        </pc:spChg>
        <pc:spChg chg="del">
          <ac:chgData name="Khaled Henidak (KAL)" userId="afa32885-6881-4d74-93e5-2f713e8c2558" providerId="ADAL" clId="{4DEC54BC-631F-BD4A-9701-0F00DDA02137}" dt="2022-01-27T18:53:23.361" v="5295" actId="478"/>
          <ac:spMkLst>
            <pc:docMk/>
            <pc:sldMk cId="1176717773" sldId="275"/>
            <ac:spMk id="30" creationId="{53BD8EE8-9492-1C4A-A122-FAEED3B278BC}"/>
          </ac:spMkLst>
        </pc:spChg>
        <pc:spChg chg="del">
          <ac:chgData name="Khaled Henidak (KAL)" userId="afa32885-6881-4d74-93e5-2f713e8c2558" providerId="ADAL" clId="{4DEC54BC-631F-BD4A-9701-0F00DDA02137}" dt="2022-01-27T18:53:23.361" v="5295" actId="478"/>
          <ac:spMkLst>
            <pc:docMk/>
            <pc:sldMk cId="1176717773" sldId="275"/>
            <ac:spMk id="34" creationId="{6A363500-2969-6743-B610-C65D98BFCE27}"/>
          </ac:spMkLst>
        </pc:spChg>
        <pc:spChg chg="del">
          <ac:chgData name="Khaled Henidak (KAL)" userId="afa32885-6881-4d74-93e5-2f713e8c2558" providerId="ADAL" clId="{4DEC54BC-631F-BD4A-9701-0F00DDA02137}" dt="2022-01-27T18:53:23.361" v="5295" actId="478"/>
          <ac:spMkLst>
            <pc:docMk/>
            <pc:sldMk cId="1176717773" sldId="275"/>
            <ac:spMk id="39" creationId="{644589FE-FDE1-D74B-93FC-5DDC6D74FDD0}"/>
          </ac:spMkLst>
        </pc:spChg>
        <pc:spChg chg="del">
          <ac:chgData name="Khaled Henidak (KAL)" userId="afa32885-6881-4d74-93e5-2f713e8c2558" providerId="ADAL" clId="{4DEC54BC-631F-BD4A-9701-0F00DDA02137}" dt="2022-01-27T18:53:23.361" v="5295" actId="478"/>
          <ac:spMkLst>
            <pc:docMk/>
            <pc:sldMk cId="1176717773" sldId="275"/>
            <ac:spMk id="43" creationId="{0FF16C36-02C7-B943-B935-887481056E7C}"/>
          </ac:spMkLst>
        </pc:spChg>
        <pc:spChg chg="mod">
          <ac:chgData name="Khaled Henidak (KAL)" userId="afa32885-6881-4d74-93e5-2f713e8c2558" providerId="ADAL" clId="{4DEC54BC-631F-BD4A-9701-0F00DDA02137}" dt="2022-01-27T19:33:49.379" v="5689" actId="1037"/>
          <ac:spMkLst>
            <pc:docMk/>
            <pc:sldMk cId="1176717773" sldId="275"/>
            <ac:spMk id="47" creationId="{095D8A9A-9DEF-6447-AC81-106B88DF5A4C}"/>
          </ac:spMkLst>
        </pc:spChg>
        <pc:spChg chg="mod">
          <ac:chgData name="Khaled Henidak (KAL)" userId="afa32885-6881-4d74-93e5-2f713e8c2558" providerId="ADAL" clId="{4DEC54BC-631F-BD4A-9701-0F00DDA02137}" dt="2022-01-27T19:33:49.379" v="5689" actId="1037"/>
          <ac:spMkLst>
            <pc:docMk/>
            <pc:sldMk cId="1176717773" sldId="275"/>
            <ac:spMk id="49" creationId="{8E0F8F77-374D-D047-8D09-F575CA183483}"/>
          </ac:spMkLst>
        </pc:spChg>
        <pc:spChg chg="add mod">
          <ac:chgData name="Khaled Henidak (KAL)" userId="afa32885-6881-4d74-93e5-2f713e8c2558" providerId="ADAL" clId="{4DEC54BC-631F-BD4A-9701-0F00DDA02137}" dt="2022-01-27T19:33:49.379" v="5689" actId="1037"/>
          <ac:spMkLst>
            <pc:docMk/>
            <pc:sldMk cId="1176717773" sldId="275"/>
            <ac:spMk id="53" creationId="{8C2337FB-CFAA-0D44-8517-B042F4A3A77B}"/>
          </ac:spMkLst>
        </pc:spChg>
        <pc:spChg chg="add mod">
          <ac:chgData name="Khaled Henidak (KAL)" userId="afa32885-6881-4d74-93e5-2f713e8c2558" providerId="ADAL" clId="{4DEC54BC-631F-BD4A-9701-0F00DDA02137}" dt="2022-01-27T19:33:49.379" v="5689" actId="1037"/>
          <ac:spMkLst>
            <pc:docMk/>
            <pc:sldMk cId="1176717773" sldId="275"/>
            <ac:spMk id="64" creationId="{30889053-55DC-C74F-BE8D-9E8114E656ED}"/>
          </ac:spMkLst>
        </pc:spChg>
        <pc:spChg chg="add mod">
          <ac:chgData name="Khaled Henidak (KAL)" userId="afa32885-6881-4d74-93e5-2f713e8c2558" providerId="ADAL" clId="{4DEC54BC-631F-BD4A-9701-0F00DDA02137}" dt="2022-01-27T19:33:49.379" v="5689" actId="1037"/>
          <ac:spMkLst>
            <pc:docMk/>
            <pc:sldMk cId="1176717773" sldId="275"/>
            <ac:spMk id="68" creationId="{FEA93F27-55C4-5A4F-BB93-FF4CB4E15199}"/>
          </ac:spMkLst>
        </pc:spChg>
        <pc:spChg chg="add mod">
          <ac:chgData name="Khaled Henidak (KAL)" userId="afa32885-6881-4d74-93e5-2f713e8c2558" providerId="ADAL" clId="{4DEC54BC-631F-BD4A-9701-0F00DDA02137}" dt="2022-01-27T19:33:49.379" v="5689" actId="1037"/>
          <ac:spMkLst>
            <pc:docMk/>
            <pc:sldMk cId="1176717773" sldId="275"/>
            <ac:spMk id="76" creationId="{30FB2ECE-0132-B34E-81B7-7885C3CB84B9}"/>
          </ac:spMkLst>
        </pc:spChg>
        <pc:spChg chg="add mod">
          <ac:chgData name="Khaled Henidak (KAL)" userId="afa32885-6881-4d74-93e5-2f713e8c2558" providerId="ADAL" clId="{4DEC54BC-631F-BD4A-9701-0F00DDA02137}" dt="2022-01-31T23:47:18.174" v="17273" actId="20577"/>
          <ac:spMkLst>
            <pc:docMk/>
            <pc:sldMk cId="1176717773" sldId="275"/>
            <ac:spMk id="83" creationId="{A4596273-F26B-D446-A15E-887645DE724E}"/>
          </ac:spMkLst>
        </pc:spChg>
        <pc:spChg chg="mod">
          <ac:chgData name="Khaled Henidak (KAL)" userId="afa32885-6881-4d74-93e5-2f713e8c2558" providerId="ADAL" clId="{4DEC54BC-631F-BD4A-9701-0F00DDA02137}" dt="2022-01-27T19:44:52.571" v="6162" actId="20577"/>
          <ac:spMkLst>
            <pc:docMk/>
            <pc:sldMk cId="1176717773" sldId="275"/>
            <ac:spMk id="114" creationId="{987A184E-2938-2B4A-AA07-331B572925B7}"/>
          </ac:spMkLst>
        </pc:spChg>
        <pc:spChg chg="del">
          <ac:chgData name="Khaled Henidak (KAL)" userId="afa32885-6881-4d74-93e5-2f713e8c2558" providerId="ADAL" clId="{4DEC54BC-631F-BD4A-9701-0F00DDA02137}" dt="2022-01-27T18:53:18.866" v="5293" actId="478"/>
          <ac:spMkLst>
            <pc:docMk/>
            <pc:sldMk cId="1176717773" sldId="275"/>
            <ac:spMk id="116" creationId="{6C39169C-2279-554E-9F87-A071E87A1D06}"/>
          </ac:spMkLst>
        </pc:spChg>
        <pc:spChg chg="del">
          <ac:chgData name="Khaled Henidak (KAL)" userId="afa32885-6881-4d74-93e5-2f713e8c2558" providerId="ADAL" clId="{4DEC54BC-631F-BD4A-9701-0F00DDA02137}" dt="2022-01-27T18:53:18.866" v="5293" actId="478"/>
          <ac:spMkLst>
            <pc:docMk/>
            <pc:sldMk cId="1176717773" sldId="275"/>
            <ac:spMk id="166" creationId="{D0B42B68-8FD0-F144-A3A3-E5EA54903383}"/>
          </ac:spMkLst>
        </pc:spChg>
        <pc:spChg chg="del">
          <ac:chgData name="Khaled Henidak (KAL)" userId="afa32885-6881-4d74-93e5-2f713e8c2558" providerId="ADAL" clId="{4DEC54BC-631F-BD4A-9701-0F00DDA02137}" dt="2022-01-27T18:53:18.866" v="5293" actId="478"/>
          <ac:spMkLst>
            <pc:docMk/>
            <pc:sldMk cId="1176717773" sldId="275"/>
            <ac:spMk id="171" creationId="{21128BC1-7BDF-5F4A-BF6A-85720F43FC85}"/>
          </ac:spMkLst>
        </pc:spChg>
        <pc:spChg chg="del">
          <ac:chgData name="Khaled Henidak (KAL)" userId="afa32885-6881-4d74-93e5-2f713e8c2558" providerId="ADAL" clId="{4DEC54BC-631F-BD4A-9701-0F00DDA02137}" dt="2022-01-27T18:53:20.497" v="5294" actId="478"/>
          <ac:spMkLst>
            <pc:docMk/>
            <pc:sldMk cId="1176717773" sldId="275"/>
            <ac:spMk id="182" creationId="{C26564A7-F207-0542-AFEA-BACBCA7A2CA8}"/>
          </ac:spMkLst>
        </pc:spChg>
        <pc:spChg chg="del">
          <ac:chgData name="Khaled Henidak (KAL)" userId="afa32885-6881-4d74-93e5-2f713e8c2558" providerId="ADAL" clId="{4DEC54BC-631F-BD4A-9701-0F00DDA02137}" dt="2022-01-27T18:53:18.866" v="5293" actId="478"/>
          <ac:spMkLst>
            <pc:docMk/>
            <pc:sldMk cId="1176717773" sldId="275"/>
            <ac:spMk id="187" creationId="{94B5ACCD-1A6C-5C48-B882-FC57B48F34BC}"/>
          </ac:spMkLst>
        </pc:spChg>
        <pc:spChg chg="del">
          <ac:chgData name="Khaled Henidak (KAL)" userId="afa32885-6881-4d74-93e5-2f713e8c2558" providerId="ADAL" clId="{4DEC54BC-631F-BD4A-9701-0F00DDA02137}" dt="2022-01-27T20:06:11.164" v="6336" actId="478"/>
          <ac:spMkLst>
            <pc:docMk/>
            <pc:sldMk cId="1176717773" sldId="275"/>
            <ac:spMk id="189" creationId="{A399E76F-24D0-7B44-8B60-6DFC42CFDB42}"/>
          </ac:spMkLst>
        </pc:spChg>
        <pc:spChg chg="del">
          <ac:chgData name="Khaled Henidak (KAL)" userId="afa32885-6881-4d74-93e5-2f713e8c2558" providerId="ADAL" clId="{4DEC54BC-631F-BD4A-9701-0F00DDA02137}" dt="2022-01-27T20:06:11.164" v="6336" actId="478"/>
          <ac:spMkLst>
            <pc:docMk/>
            <pc:sldMk cId="1176717773" sldId="275"/>
            <ac:spMk id="190" creationId="{3627E01F-6C6A-5146-A18F-2839483FD50E}"/>
          </ac:spMkLst>
        </pc:spChg>
        <pc:spChg chg="del">
          <ac:chgData name="Khaled Henidak (KAL)" userId="afa32885-6881-4d74-93e5-2f713e8c2558" providerId="ADAL" clId="{4DEC54BC-631F-BD4A-9701-0F00DDA02137}" dt="2022-01-27T20:06:11.164" v="6336" actId="478"/>
          <ac:spMkLst>
            <pc:docMk/>
            <pc:sldMk cId="1176717773" sldId="275"/>
            <ac:spMk id="192" creationId="{D565297D-E636-904F-B8D7-E91175B7FEDF}"/>
          </ac:spMkLst>
        </pc:spChg>
        <pc:spChg chg="del">
          <ac:chgData name="Khaled Henidak (KAL)" userId="afa32885-6881-4d74-93e5-2f713e8c2558" providerId="ADAL" clId="{4DEC54BC-631F-BD4A-9701-0F00DDA02137}" dt="2022-01-27T20:06:11.164" v="6336" actId="478"/>
          <ac:spMkLst>
            <pc:docMk/>
            <pc:sldMk cId="1176717773" sldId="275"/>
            <ac:spMk id="194" creationId="{AA7582D6-85F7-9E4C-82AB-822227B20DA2}"/>
          </ac:spMkLst>
        </pc:spChg>
        <pc:spChg chg="del">
          <ac:chgData name="Khaled Henidak (KAL)" userId="afa32885-6881-4d74-93e5-2f713e8c2558" providerId="ADAL" clId="{4DEC54BC-631F-BD4A-9701-0F00DDA02137}" dt="2022-01-27T18:53:23.361" v="5295" actId="478"/>
          <ac:spMkLst>
            <pc:docMk/>
            <pc:sldMk cId="1176717773" sldId="275"/>
            <ac:spMk id="207" creationId="{5CAA7BD3-5CFF-C948-AD0E-83CA163CBE03}"/>
          </ac:spMkLst>
        </pc:spChg>
        <pc:spChg chg="del">
          <ac:chgData name="Khaled Henidak (KAL)" userId="afa32885-6881-4d74-93e5-2f713e8c2558" providerId="ADAL" clId="{4DEC54BC-631F-BD4A-9701-0F00DDA02137}" dt="2022-01-27T20:06:11.164" v="6336" actId="478"/>
          <ac:spMkLst>
            <pc:docMk/>
            <pc:sldMk cId="1176717773" sldId="275"/>
            <ac:spMk id="210" creationId="{AD904951-049B-C94A-A44E-97E2842C38E2}"/>
          </ac:spMkLst>
        </pc:spChg>
        <pc:spChg chg="del">
          <ac:chgData name="Khaled Henidak (KAL)" userId="afa32885-6881-4d74-93e5-2f713e8c2558" providerId="ADAL" clId="{4DEC54BC-631F-BD4A-9701-0F00DDA02137}" dt="2022-01-27T20:06:11.164" v="6336" actId="478"/>
          <ac:spMkLst>
            <pc:docMk/>
            <pc:sldMk cId="1176717773" sldId="275"/>
            <ac:spMk id="212" creationId="{4DF64CA8-8E97-B341-A38F-447BA2E0F2B9}"/>
          </ac:spMkLst>
        </pc:spChg>
        <pc:spChg chg="del">
          <ac:chgData name="Khaled Henidak (KAL)" userId="afa32885-6881-4d74-93e5-2f713e8c2558" providerId="ADAL" clId="{4DEC54BC-631F-BD4A-9701-0F00DDA02137}" dt="2022-01-27T18:53:23.361" v="5295" actId="478"/>
          <ac:spMkLst>
            <pc:docMk/>
            <pc:sldMk cId="1176717773" sldId="275"/>
            <ac:spMk id="227" creationId="{A5B7AE7C-B58E-0E4A-BB60-7AFCC38120B1}"/>
          </ac:spMkLst>
        </pc:spChg>
        <pc:spChg chg="del">
          <ac:chgData name="Khaled Henidak (KAL)" userId="afa32885-6881-4d74-93e5-2f713e8c2558" providerId="ADAL" clId="{4DEC54BC-631F-BD4A-9701-0F00DDA02137}" dt="2022-01-27T18:53:18.866" v="5293" actId="478"/>
          <ac:spMkLst>
            <pc:docMk/>
            <pc:sldMk cId="1176717773" sldId="275"/>
            <ac:spMk id="237" creationId="{44590A20-8A94-A249-BD25-075E189F9DC6}"/>
          </ac:spMkLst>
        </pc:spChg>
        <pc:cxnChg chg="del mod">
          <ac:chgData name="Khaled Henidak (KAL)" userId="afa32885-6881-4d74-93e5-2f713e8c2558" providerId="ADAL" clId="{4DEC54BC-631F-BD4A-9701-0F00DDA02137}" dt="2022-01-27T18:53:23.361" v="5295" actId="478"/>
          <ac:cxnSpMkLst>
            <pc:docMk/>
            <pc:sldMk cId="1176717773" sldId="275"/>
            <ac:cxnSpMk id="19" creationId="{31953956-7A4B-B04F-AFE4-F1620058713D}"/>
          </ac:cxnSpMkLst>
        </pc:cxnChg>
        <pc:cxnChg chg="del mod">
          <ac:chgData name="Khaled Henidak (KAL)" userId="afa32885-6881-4d74-93e5-2f713e8c2558" providerId="ADAL" clId="{4DEC54BC-631F-BD4A-9701-0F00DDA02137}" dt="2022-01-27T18:53:23.361" v="5295" actId="478"/>
          <ac:cxnSpMkLst>
            <pc:docMk/>
            <pc:sldMk cId="1176717773" sldId="275"/>
            <ac:cxnSpMk id="31" creationId="{3BF07AB3-2A81-2040-B768-FD3BBBDDB81B}"/>
          </ac:cxnSpMkLst>
        </pc:cxnChg>
        <pc:cxnChg chg="del mod">
          <ac:chgData name="Khaled Henidak (KAL)" userId="afa32885-6881-4d74-93e5-2f713e8c2558" providerId="ADAL" clId="{4DEC54BC-631F-BD4A-9701-0F00DDA02137}" dt="2022-01-27T18:53:23.361" v="5295" actId="478"/>
          <ac:cxnSpMkLst>
            <pc:docMk/>
            <pc:sldMk cId="1176717773" sldId="275"/>
            <ac:cxnSpMk id="40" creationId="{04934CC9-B9EF-6E4E-A945-96F9E357585E}"/>
          </ac:cxnSpMkLst>
        </pc:cxnChg>
        <pc:cxnChg chg="del mod">
          <ac:chgData name="Khaled Henidak (KAL)" userId="afa32885-6881-4d74-93e5-2f713e8c2558" providerId="ADAL" clId="{4DEC54BC-631F-BD4A-9701-0F00DDA02137}" dt="2022-01-27T18:53:23.361" v="5295" actId="478"/>
          <ac:cxnSpMkLst>
            <pc:docMk/>
            <pc:sldMk cId="1176717773" sldId="275"/>
            <ac:cxnSpMk id="59" creationId="{C6E4B6AD-987F-0E4B-9E8C-469EAC53BDF1}"/>
          </ac:cxnSpMkLst>
        </pc:cxnChg>
        <pc:cxnChg chg="add mod">
          <ac:chgData name="Khaled Henidak (KAL)" userId="afa32885-6881-4d74-93e5-2f713e8c2558" providerId="ADAL" clId="{4DEC54BC-631F-BD4A-9701-0F00DDA02137}" dt="2022-01-27T19:33:49.379" v="5689" actId="1037"/>
          <ac:cxnSpMkLst>
            <pc:docMk/>
            <pc:sldMk cId="1176717773" sldId="275"/>
            <ac:cxnSpMk id="65" creationId="{6D5F64DF-DCA7-034A-B03D-B36438B572C6}"/>
          </ac:cxnSpMkLst>
        </pc:cxnChg>
        <pc:cxnChg chg="add mod">
          <ac:chgData name="Khaled Henidak (KAL)" userId="afa32885-6881-4d74-93e5-2f713e8c2558" providerId="ADAL" clId="{4DEC54BC-631F-BD4A-9701-0F00DDA02137}" dt="2022-01-27T19:44:47.345" v="6156" actId="1038"/>
          <ac:cxnSpMkLst>
            <pc:docMk/>
            <pc:sldMk cId="1176717773" sldId="275"/>
            <ac:cxnSpMk id="71" creationId="{388AB1D7-95BB-594C-9286-8509E4585424}"/>
          </ac:cxnSpMkLst>
        </pc:cxnChg>
        <pc:cxnChg chg="del mod">
          <ac:chgData name="Khaled Henidak (KAL)" userId="afa32885-6881-4d74-93e5-2f713e8c2558" providerId="ADAL" clId="{4DEC54BC-631F-BD4A-9701-0F00DDA02137}" dt="2022-01-27T18:53:23.361" v="5295" actId="478"/>
          <ac:cxnSpMkLst>
            <pc:docMk/>
            <pc:sldMk cId="1176717773" sldId="275"/>
            <ac:cxnSpMk id="72" creationId="{98702E3A-C872-DA45-98FC-9FE0A2B49C0E}"/>
          </ac:cxnSpMkLst>
        </pc:cxnChg>
        <pc:cxnChg chg="add del mod">
          <ac:chgData name="Khaled Henidak (KAL)" userId="afa32885-6881-4d74-93e5-2f713e8c2558" providerId="ADAL" clId="{4DEC54BC-631F-BD4A-9701-0F00DDA02137}" dt="2022-01-27T19:01:29.879" v="5433" actId="478"/>
          <ac:cxnSpMkLst>
            <pc:docMk/>
            <pc:sldMk cId="1176717773" sldId="275"/>
            <ac:cxnSpMk id="81" creationId="{8377DF8F-D7EE-974D-8A5D-B3FEFDB967D0}"/>
          </ac:cxnSpMkLst>
        </pc:cxnChg>
        <pc:cxnChg chg="del mod">
          <ac:chgData name="Khaled Henidak (KAL)" userId="afa32885-6881-4d74-93e5-2f713e8c2558" providerId="ADAL" clId="{4DEC54BC-631F-BD4A-9701-0F00DDA02137}" dt="2022-01-27T18:53:23.361" v="5295" actId="478"/>
          <ac:cxnSpMkLst>
            <pc:docMk/>
            <pc:sldMk cId="1176717773" sldId="275"/>
            <ac:cxnSpMk id="93" creationId="{3C8CA62D-208D-584B-90CE-C153B370A1D4}"/>
          </ac:cxnSpMkLst>
        </pc:cxnChg>
        <pc:cxnChg chg="add mod">
          <ac:chgData name="Khaled Henidak (KAL)" userId="afa32885-6881-4d74-93e5-2f713e8c2558" providerId="ADAL" clId="{4DEC54BC-631F-BD4A-9701-0F00DDA02137}" dt="2022-01-27T19:33:49.379" v="5689" actId="1037"/>
          <ac:cxnSpMkLst>
            <pc:docMk/>
            <pc:sldMk cId="1176717773" sldId="275"/>
            <ac:cxnSpMk id="94" creationId="{6B0AD091-642C-0540-A912-F3785A4E1DEE}"/>
          </ac:cxnSpMkLst>
        </pc:cxnChg>
        <pc:cxnChg chg="add mod">
          <ac:chgData name="Khaled Henidak (KAL)" userId="afa32885-6881-4d74-93e5-2f713e8c2558" providerId="ADAL" clId="{4DEC54BC-631F-BD4A-9701-0F00DDA02137}" dt="2022-01-27T19:33:49.379" v="5689" actId="1037"/>
          <ac:cxnSpMkLst>
            <pc:docMk/>
            <pc:sldMk cId="1176717773" sldId="275"/>
            <ac:cxnSpMk id="98" creationId="{BCD507F5-C01C-5344-AC31-9CBC7B8F2A32}"/>
          </ac:cxnSpMkLst>
        </pc:cxnChg>
        <pc:cxnChg chg="add mod">
          <ac:chgData name="Khaled Henidak (KAL)" userId="afa32885-6881-4d74-93e5-2f713e8c2558" providerId="ADAL" clId="{4DEC54BC-631F-BD4A-9701-0F00DDA02137}" dt="2022-01-27T19:44:47.345" v="6156" actId="1038"/>
          <ac:cxnSpMkLst>
            <pc:docMk/>
            <pc:sldMk cId="1176717773" sldId="275"/>
            <ac:cxnSpMk id="101" creationId="{A089BD00-7BDB-4C45-BEAE-7666A2066D2E}"/>
          </ac:cxnSpMkLst>
        </pc:cxnChg>
        <pc:cxnChg chg="del mod">
          <ac:chgData name="Khaled Henidak (KAL)" userId="afa32885-6881-4d74-93e5-2f713e8c2558" providerId="ADAL" clId="{4DEC54BC-631F-BD4A-9701-0F00DDA02137}" dt="2022-01-27T18:53:23.361" v="5295" actId="478"/>
          <ac:cxnSpMkLst>
            <pc:docMk/>
            <pc:sldMk cId="1176717773" sldId="275"/>
            <ac:cxnSpMk id="102" creationId="{D141BB82-73C1-9746-A568-7E4B97E5B924}"/>
          </ac:cxnSpMkLst>
        </pc:cxnChg>
        <pc:cxnChg chg="add mod">
          <ac:chgData name="Khaled Henidak (KAL)" userId="afa32885-6881-4d74-93e5-2f713e8c2558" providerId="ADAL" clId="{4DEC54BC-631F-BD4A-9701-0F00DDA02137}" dt="2022-01-27T19:33:49.379" v="5689" actId="1037"/>
          <ac:cxnSpMkLst>
            <pc:docMk/>
            <pc:sldMk cId="1176717773" sldId="275"/>
            <ac:cxnSpMk id="107" creationId="{0C5957BE-E5C7-814B-B997-55EBAD771AED}"/>
          </ac:cxnSpMkLst>
        </pc:cxnChg>
        <pc:cxnChg chg="add mod">
          <ac:chgData name="Khaled Henidak (KAL)" userId="afa32885-6881-4d74-93e5-2f713e8c2558" providerId="ADAL" clId="{4DEC54BC-631F-BD4A-9701-0F00DDA02137}" dt="2022-01-27T19:33:49.379" v="5689" actId="1037"/>
          <ac:cxnSpMkLst>
            <pc:docMk/>
            <pc:sldMk cId="1176717773" sldId="275"/>
            <ac:cxnSpMk id="112" creationId="{F877C444-19C6-ED4D-9B4E-531301B7C44F}"/>
          </ac:cxnSpMkLst>
        </pc:cxnChg>
        <pc:cxnChg chg="mod">
          <ac:chgData name="Khaled Henidak (KAL)" userId="afa32885-6881-4d74-93e5-2f713e8c2558" providerId="ADAL" clId="{4DEC54BC-631F-BD4A-9701-0F00DDA02137}" dt="2022-01-27T19:33:49.379" v="5689" actId="1037"/>
          <ac:cxnSpMkLst>
            <pc:docMk/>
            <pc:sldMk cId="1176717773" sldId="275"/>
            <ac:cxnSpMk id="117" creationId="{D3B93F55-C730-4F47-BBFF-455D45CB553C}"/>
          </ac:cxnSpMkLst>
        </pc:cxnChg>
        <pc:cxnChg chg="add mod">
          <ac:chgData name="Khaled Henidak (KAL)" userId="afa32885-6881-4d74-93e5-2f713e8c2558" providerId="ADAL" clId="{4DEC54BC-631F-BD4A-9701-0F00DDA02137}" dt="2022-01-27T19:33:49.379" v="5689" actId="1037"/>
          <ac:cxnSpMkLst>
            <pc:docMk/>
            <pc:sldMk cId="1176717773" sldId="275"/>
            <ac:cxnSpMk id="119" creationId="{F9C8C24C-A5B1-F646-BA8B-EBC3E9E32920}"/>
          </ac:cxnSpMkLst>
        </pc:cxnChg>
        <pc:cxnChg chg="del mod">
          <ac:chgData name="Khaled Henidak (KAL)" userId="afa32885-6881-4d74-93e5-2f713e8c2558" providerId="ADAL" clId="{4DEC54BC-631F-BD4A-9701-0F00DDA02137}" dt="2022-01-27T18:51:43.665" v="5257" actId="478"/>
          <ac:cxnSpMkLst>
            <pc:docMk/>
            <pc:sldMk cId="1176717773" sldId="275"/>
            <ac:cxnSpMk id="127" creationId="{498CEF16-5FAA-274B-8727-3DB5DE4DAF9C}"/>
          </ac:cxnSpMkLst>
        </pc:cxnChg>
        <pc:cxnChg chg="del mod">
          <ac:chgData name="Khaled Henidak (KAL)" userId="afa32885-6881-4d74-93e5-2f713e8c2558" providerId="ADAL" clId="{4DEC54BC-631F-BD4A-9701-0F00DDA02137}" dt="2022-01-27T18:51:50.122" v="5260" actId="478"/>
          <ac:cxnSpMkLst>
            <pc:docMk/>
            <pc:sldMk cId="1176717773" sldId="275"/>
            <ac:cxnSpMk id="133" creationId="{43F147E2-1F08-2C44-AF34-E6A0E669A3A1}"/>
          </ac:cxnSpMkLst>
        </pc:cxnChg>
        <pc:cxnChg chg="del mod">
          <ac:chgData name="Khaled Henidak (KAL)" userId="afa32885-6881-4d74-93e5-2f713e8c2558" providerId="ADAL" clId="{4DEC54BC-631F-BD4A-9701-0F00DDA02137}" dt="2022-01-27T18:51:41.827" v="5256" actId="478"/>
          <ac:cxnSpMkLst>
            <pc:docMk/>
            <pc:sldMk cId="1176717773" sldId="275"/>
            <ac:cxnSpMk id="162" creationId="{A7C3B5C3-4E95-CF4B-9E40-ED0CE9B47B6C}"/>
          </ac:cxnSpMkLst>
        </pc:cxnChg>
        <pc:cxnChg chg="del mod">
          <ac:chgData name="Khaled Henidak (KAL)" userId="afa32885-6881-4d74-93e5-2f713e8c2558" providerId="ADAL" clId="{4DEC54BC-631F-BD4A-9701-0F00DDA02137}" dt="2022-01-27T18:53:18.866" v="5293" actId="478"/>
          <ac:cxnSpMkLst>
            <pc:docMk/>
            <pc:sldMk cId="1176717773" sldId="275"/>
            <ac:cxnSpMk id="167" creationId="{0338A6FF-0EFD-A54B-BCCB-F70ECA53851D}"/>
          </ac:cxnSpMkLst>
        </pc:cxnChg>
        <pc:cxnChg chg="del mod">
          <ac:chgData name="Khaled Henidak (KAL)" userId="afa32885-6881-4d74-93e5-2f713e8c2558" providerId="ADAL" clId="{4DEC54BC-631F-BD4A-9701-0F00DDA02137}" dt="2022-01-27T18:53:18.866" v="5293" actId="478"/>
          <ac:cxnSpMkLst>
            <pc:docMk/>
            <pc:sldMk cId="1176717773" sldId="275"/>
            <ac:cxnSpMk id="175" creationId="{50AF0676-0289-674A-A7F3-33D57C1C397E}"/>
          </ac:cxnSpMkLst>
        </pc:cxnChg>
        <pc:cxnChg chg="del mod">
          <ac:chgData name="Khaled Henidak (KAL)" userId="afa32885-6881-4d74-93e5-2f713e8c2558" providerId="ADAL" clId="{4DEC54BC-631F-BD4A-9701-0F00DDA02137}" dt="2022-01-27T18:53:23.361" v="5295" actId="478"/>
          <ac:cxnSpMkLst>
            <pc:docMk/>
            <pc:sldMk cId="1176717773" sldId="275"/>
            <ac:cxnSpMk id="179" creationId="{14096F2F-8C08-CA4C-8D07-497BC5CD2BB2}"/>
          </ac:cxnSpMkLst>
        </pc:cxnChg>
        <pc:cxnChg chg="del mod">
          <ac:chgData name="Khaled Henidak (KAL)" userId="afa32885-6881-4d74-93e5-2f713e8c2558" providerId="ADAL" clId="{4DEC54BC-631F-BD4A-9701-0F00DDA02137}" dt="2022-01-27T18:53:18.866" v="5293" actId="478"/>
          <ac:cxnSpMkLst>
            <pc:docMk/>
            <pc:sldMk cId="1176717773" sldId="275"/>
            <ac:cxnSpMk id="183" creationId="{D0226499-2C93-C844-A098-53AD6550BED3}"/>
          </ac:cxnSpMkLst>
        </pc:cxnChg>
        <pc:cxnChg chg="del mod">
          <ac:chgData name="Khaled Henidak (KAL)" userId="afa32885-6881-4d74-93e5-2f713e8c2558" providerId="ADAL" clId="{4DEC54BC-631F-BD4A-9701-0F00DDA02137}" dt="2022-01-27T18:53:23.361" v="5295" actId="478"/>
          <ac:cxnSpMkLst>
            <pc:docMk/>
            <pc:sldMk cId="1176717773" sldId="275"/>
            <ac:cxnSpMk id="202" creationId="{18141CF8-E39D-2042-BC4B-9DE50BE43E6E}"/>
          </ac:cxnSpMkLst>
        </pc:cxnChg>
        <pc:cxnChg chg="del mod">
          <ac:chgData name="Khaled Henidak (KAL)" userId="afa32885-6881-4d74-93e5-2f713e8c2558" providerId="ADAL" clId="{4DEC54BC-631F-BD4A-9701-0F00DDA02137}" dt="2022-01-27T18:53:23.361" v="5295" actId="478"/>
          <ac:cxnSpMkLst>
            <pc:docMk/>
            <pc:sldMk cId="1176717773" sldId="275"/>
            <ac:cxnSpMk id="219" creationId="{F7C726CA-8230-2849-A075-DC3BE81B076E}"/>
          </ac:cxnSpMkLst>
        </pc:cxnChg>
        <pc:cxnChg chg="del mod">
          <ac:chgData name="Khaled Henidak (KAL)" userId="afa32885-6881-4d74-93e5-2f713e8c2558" providerId="ADAL" clId="{4DEC54BC-631F-BD4A-9701-0F00DDA02137}" dt="2022-01-27T18:51:10.391" v="5252" actId="478"/>
          <ac:cxnSpMkLst>
            <pc:docMk/>
            <pc:sldMk cId="1176717773" sldId="275"/>
            <ac:cxnSpMk id="229" creationId="{6A70A236-8544-1240-9EB1-35DE5C95D7B8}"/>
          </ac:cxnSpMkLst>
        </pc:cxnChg>
        <pc:cxnChg chg="del mod">
          <ac:chgData name="Khaled Henidak (KAL)" userId="afa32885-6881-4d74-93e5-2f713e8c2558" providerId="ADAL" clId="{4DEC54BC-631F-BD4A-9701-0F00DDA02137}" dt="2022-01-27T18:53:18.866" v="5293" actId="478"/>
          <ac:cxnSpMkLst>
            <pc:docMk/>
            <pc:sldMk cId="1176717773" sldId="275"/>
            <ac:cxnSpMk id="239" creationId="{C1465519-1CEC-5B49-AE36-1713C311F6FA}"/>
          </ac:cxnSpMkLst>
        </pc:cxnChg>
        <pc:cxnChg chg="del mod">
          <ac:chgData name="Khaled Henidak (KAL)" userId="afa32885-6881-4d74-93e5-2f713e8c2558" providerId="ADAL" clId="{4DEC54BC-631F-BD4A-9701-0F00DDA02137}" dt="2022-01-27T18:53:18.866" v="5293" actId="478"/>
          <ac:cxnSpMkLst>
            <pc:docMk/>
            <pc:sldMk cId="1176717773" sldId="275"/>
            <ac:cxnSpMk id="246" creationId="{CAA0AACE-675C-454F-B8AE-E7F83FAAE06E}"/>
          </ac:cxnSpMkLst>
        </pc:cxnChg>
      </pc:sldChg>
      <pc:sldChg chg="del">
        <pc:chgData name="Khaled Henidak (KAL)" userId="afa32885-6881-4d74-93e5-2f713e8c2558" providerId="ADAL" clId="{4DEC54BC-631F-BD4A-9701-0F00DDA02137}" dt="2022-01-31T18:26:56.622" v="10669" actId="2696"/>
        <pc:sldMkLst>
          <pc:docMk/>
          <pc:sldMk cId="4190917730" sldId="276"/>
        </pc:sldMkLst>
      </pc:sldChg>
      <pc:sldChg chg="del">
        <pc:chgData name="Khaled Henidak (KAL)" userId="afa32885-6881-4d74-93e5-2f713e8c2558" providerId="ADAL" clId="{4DEC54BC-631F-BD4A-9701-0F00DDA02137}" dt="2022-01-31T18:26:56.622" v="10669" actId="2696"/>
        <pc:sldMkLst>
          <pc:docMk/>
          <pc:sldMk cId="2874125585" sldId="277"/>
        </pc:sldMkLst>
      </pc:sldChg>
      <pc:sldChg chg="del">
        <pc:chgData name="Khaled Henidak (KAL)" userId="afa32885-6881-4d74-93e5-2f713e8c2558" providerId="ADAL" clId="{4DEC54BC-631F-BD4A-9701-0F00DDA02137}" dt="2022-01-31T18:26:56.622" v="10669" actId="2696"/>
        <pc:sldMkLst>
          <pc:docMk/>
          <pc:sldMk cId="1096505958" sldId="278"/>
        </pc:sldMkLst>
      </pc:sldChg>
      <pc:sldChg chg="del">
        <pc:chgData name="Khaled Henidak (KAL)" userId="afa32885-6881-4d74-93e5-2f713e8c2558" providerId="ADAL" clId="{4DEC54BC-631F-BD4A-9701-0F00DDA02137}" dt="2022-01-31T18:26:56.622" v="10669" actId="2696"/>
        <pc:sldMkLst>
          <pc:docMk/>
          <pc:sldMk cId="2627281309" sldId="279"/>
        </pc:sldMkLst>
      </pc:sldChg>
      <pc:sldChg chg="del">
        <pc:chgData name="Khaled Henidak (KAL)" userId="afa32885-6881-4d74-93e5-2f713e8c2558" providerId="ADAL" clId="{4DEC54BC-631F-BD4A-9701-0F00DDA02137}" dt="2022-01-31T18:26:56.622" v="10669" actId="2696"/>
        <pc:sldMkLst>
          <pc:docMk/>
          <pc:sldMk cId="3885005792" sldId="280"/>
        </pc:sldMkLst>
      </pc:sldChg>
      <pc:sldChg chg="del">
        <pc:chgData name="Khaled Henidak (KAL)" userId="afa32885-6881-4d74-93e5-2f713e8c2558" providerId="ADAL" clId="{4DEC54BC-631F-BD4A-9701-0F00DDA02137}" dt="2022-01-31T18:26:56.622" v="10669" actId="2696"/>
        <pc:sldMkLst>
          <pc:docMk/>
          <pc:sldMk cId="4142462485" sldId="281"/>
        </pc:sldMkLst>
      </pc:sldChg>
      <pc:sldChg chg="modSp new mod">
        <pc:chgData name="Khaled Henidak (KAL)" userId="afa32885-6881-4d74-93e5-2f713e8c2558" providerId="ADAL" clId="{4DEC54BC-631F-BD4A-9701-0F00DDA02137}" dt="2022-02-11T17:12:41.904" v="25577" actId="20577"/>
        <pc:sldMkLst>
          <pc:docMk/>
          <pc:sldMk cId="4101595833" sldId="282"/>
        </pc:sldMkLst>
        <pc:spChg chg="mod">
          <ac:chgData name="Khaled Henidak (KAL)" userId="afa32885-6881-4d74-93e5-2f713e8c2558" providerId="ADAL" clId="{4DEC54BC-631F-BD4A-9701-0F00DDA02137}" dt="2022-01-27T17:32:05.214" v="4022" actId="20577"/>
          <ac:spMkLst>
            <pc:docMk/>
            <pc:sldMk cId="4101595833" sldId="282"/>
            <ac:spMk id="2" creationId="{AD219DA7-7700-174C-BC48-88087CE5B0E6}"/>
          </ac:spMkLst>
        </pc:spChg>
        <pc:spChg chg="mod">
          <ac:chgData name="Khaled Henidak (KAL)" userId="afa32885-6881-4d74-93e5-2f713e8c2558" providerId="ADAL" clId="{4DEC54BC-631F-BD4A-9701-0F00DDA02137}" dt="2022-02-11T17:12:41.904" v="25577" actId="20577"/>
          <ac:spMkLst>
            <pc:docMk/>
            <pc:sldMk cId="4101595833" sldId="282"/>
            <ac:spMk id="3" creationId="{3AC7F69E-CE8F-CF4C-8197-470B9B7B579E}"/>
          </ac:spMkLst>
        </pc:spChg>
      </pc:sldChg>
      <pc:sldChg chg="addSp delSp modSp new mod ord">
        <pc:chgData name="Khaled Henidak (KAL)" userId="afa32885-6881-4d74-93e5-2f713e8c2558" providerId="ADAL" clId="{4DEC54BC-631F-BD4A-9701-0F00DDA02137}" dt="2022-01-31T18:22:02.777" v="10666" actId="14100"/>
        <pc:sldMkLst>
          <pc:docMk/>
          <pc:sldMk cId="3642794364" sldId="283"/>
        </pc:sldMkLst>
        <pc:spChg chg="del">
          <ac:chgData name="Khaled Henidak (KAL)" userId="afa32885-6881-4d74-93e5-2f713e8c2558" providerId="ADAL" clId="{4DEC54BC-631F-BD4A-9701-0F00DDA02137}" dt="2022-01-31T17:31:46.978" v="8987" actId="478"/>
          <ac:spMkLst>
            <pc:docMk/>
            <pc:sldMk cId="3642794364" sldId="283"/>
            <ac:spMk id="2" creationId="{4A0D3A8E-369F-B844-A0CE-F95903F8875E}"/>
          </ac:spMkLst>
        </pc:spChg>
        <pc:spChg chg="del mod">
          <ac:chgData name="Khaled Henidak (KAL)" userId="afa32885-6881-4d74-93e5-2f713e8c2558" providerId="ADAL" clId="{4DEC54BC-631F-BD4A-9701-0F00DDA02137}" dt="2022-01-31T17:33:01.622" v="9055" actId="478"/>
          <ac:spMkLst>
            <pc:docMk/>
            <pc:sldMk cId="3642794364" sldId="283"/>
            <ac:spMk id="3" creationId="{351C0D3B-9F87-B24B-ADCD-B89052E4F2F7}"/>
          </ac:spMkLst>
        </pc:spChg>
        <pc:spChg chg="add del mod">
          <ac:chgData name="Khaled Henidak (KAL)" userId="afa32885-6881-4d74-93e5-2f713e8c2558" providerId="ADAL" clId="{4DEC54BC-631F-BD4A-9701-0F00DDA02137}" dt="2022-01-31T17:32:17.441" v="9010" actId="478"/>
          <ac:spMkLst>
            <pc:docMk/>
            <pc:sldMk cId="3642794364" sldId="283"/>
            <ac:spMk id="4" creationId="{08B95221-4471-0A48-AF79-80DCDD76C163}"/>
          </ac:spMkLst>
        </pc:spChg>
        <pc:spChg chg="add mod">
          <ac:chgData name="Khaled Henidak (KAL)" userId="afa32885-6881-4d74-93e5-2f713e8c2558" providerId="ADAL" clId="{4DEC54BC-631F-BD4A-9701-0F00DDA02137}" dt="2022-01-31T18:02:48.768" v="10080" actId="14100"/>
          <ac:spMkLst>
            <pc:docMk/>
            <pc:sldMk cId="3642794364" sldId="283"/>
            <ac:spMk id="5" creationId="{105564FC-32B9-DB41-B7B7-F99A78B83C12}"/>
          </ac:spMkLst>
        </pc:spChg>
        <pc:spChg chg="add mod">
          <ac:chgData name="Khaled Henidak (KAL)" userId="afa32885-6881-4d74-93e5-2f713e8c2558" providerId="ADAL" clId="{4DEC54BC-631F-BD4A-9701-0F00DDA02137}" dt="2022-01-31T18:02:59.052" v="10083" actId="14100"/>
          <ac:spMkLst>
            <pc:docMk/>
            <pc:sldMk cId="3642794364" sldId="283"/>
            <ac:spMk id="7" creationId="{97D05D5A-A6D7-224C-9221-82391CB40012}"/>
          </ac:spMkLst>
        </pc:spChg>
        <pc:spChg chg="add mod">
          <ac:chgData name="Khaled Henidak (KAL)" userId="afa32885-6881-4d74-93e5-2f713e8c2558" providerId="ADAL" clId="{4DEC54BC-631F-BD4A-9701-0F00DDA02137}" dt="2022-01-31T18:14:41.643" v="10534" actId="1036"/>
          <ac:spMkLst>
            <pc:docMk/>
            <pc:sldMk cId="3642794364" sldId="283"/>
            <ac:spMk id="10" creationId="{CBC696D2-D44F-D247-B83A-D0A2D2348FFA}"/>
          </ac:spMkLst>
        </pc:spChg>
        <pc:spChg chg="add mod">
          <ac:chgData name="Khaled Henidak (KAL)" userId="afa32885-6881-4d74-93e5-2f713e8c2558" providerId="ADAL" clId="{4DEC54BC-631F-BD4A-9701-0F00DDA02137}" dt="2022-01-31T18:09:18.270" v="10457" actId="1036"/>
          <ac:spMkLst>
            <pc:docMk/>
            <pc:sldMk cId="3642794364" sldId="283"/>
            <ac:spMk id="13" creationId="{F64E8C69-3D06-B445-96D3-D5E4026B67E0}"/>
          </ac:spMkLst>
        </pc:spChg>
        <pc:spChg chg="add mod">
          <ac:chgData name="Khaled Henidak (KAL)" userId="afa32885-6881-4d74-93e5-2f713e8c2558" providerId="ADAL" clId="{4DEC54BC-631F-BD4A-9701-0F00DDA02137}" dt="2022-01-31T18:18:13.400" v="10622" actId="1035"/>
          <ac:spMkLst>
            <pc:docMk/>
            <pc:sldMk cId="3642794364" sldId="283"/>
            <ac:spMk id="15" creationId="{42DA9DC5-8674-C245-9469-1A680B71DCC1}"/>
          </ac:spMkLst>
        </pc:spChg>
        <pc:spChg chg="add del mod">
          <ac:chgData name="Khaled Henidak (KAL)" userId="afa32885-6881-4d74-93e5-2f713e8c2558" providerId="ADAL" clId="{4DEC54BC-631F-BD4A-9701-0F00DDA02137}" dt="2022-01-31T17:33:16.030" v="9061" actId="478"/>
          <ac:spMkLst>
            <pc:docMk/>
            <pc:sldMk cId="3642794364" sldId="283"/>
            <ac:spMk id="17" creationId="{6E07981F-1D04-114C-B6CE-E11C6B0BC6AB}"/>
          </ac:spMkLst>
        </pc:spChg>
        <pc:spChg chg="add mod">
          <ac:chgData name="Khaled Henidak (KAL)" userId="afa32885-6881-4d74-93e5-2f713e8c2558" providerId="ADAL" clId="{4DEC54BC-631F-BD4A-9701-0F00DDA02137}" dt="2022-01-31T18:08:55.693" v="10427" actId="1076"/>
          <ac:spMkLst>
            <pc:docMk/>
            <pc:sldMk cId="3642794364" sldId="283"/>
            <ac:spMk id="18" creationId="{084D0930-CFA7-0442-9166-B32FBED8E316}"/>
          </ac:spMkLst>
        </pc:spChg>
        <pc:spChg chg="add del mod">
          <ac:chgData name="Khaled Henidak (KAL)" userId="afa32885-6881-4d74-93e5-2f713e8c2558" providerId="ADAL" clId="{4DEC54BC-631F-BD4A-9701-0F00DDA02137}" dt="2022-01-31T17:33:32.010" v="9064" actId="478"/>
          <ac:spMkLst>
            <pc:docMk/>
            <pc:sldMk cId="3642794364" sldId="283"/>
            <ac:spMk id="19" creationId="{6ACB3EBA-0594-A342-9C5F-D76A3D5AC358}"/>
          </ac:spMkLst>
        </pc:spChg>
        <pc:spChg chg="add del mod">
          <ac:chgData name="Khaled Henidak (KAL)" userId="afa32885-6881-4d74-93e5-2f713e8c2558" providerId="ADAL" clId="{4DEC54BC-631F-BD4A-9701-0F00DDA02137}" dt="2022-01-31T17:33:32.010" v="9064" actId="478"/>
          <ac:spMkLst>
            <pc:docMk/>
            <pc:sldMk cId="3642794364" sldId="283"/>
            <ac:spMk id="21" creationId="{B0908216-D9EA-6345-B3DF-2B85744BDFBD}"/>
          </ac:spMkLst>
        </pc:spChg>
        <pc:spChg chg="add del mod">
          <ac:chgData name="Khaled Henidak (KAL)" userId="afa32885-6881-4d74-93e5-2f713e8c2558" providerId="ADAL" clId="{4DEC54BC-631F-BD4A-9701-0F00DDA02137}" dt="2022-01-31T17:33:32.010" v="9064" actId="478"/>
          <ac:spMkLst>
            <pc:docMk/>
            <pc:sldMk cId="3642794364" sldId="283"/>
            <ac:spMk id="24" creationId="{E5C7B9D0-835D-2948-8D42-C674870E2C8D}"/>
          </ac:spMkLst>
        </pc:spChg>
        <pc:spChg chg="add del mod">
          <ac:chgData name="Khaled Henidak (KAL)" userId="afa32885-6881-4d74-93e5-2f713e8c2558" providerId="ADAL" clId="{4DEC54BC-631F-BD4A-9701-0F00DDA02137}" dt="2022-01-31T17:47:26.794" v="9438"/>
          <ac:spMkLst>
            <pc:docMk/>
            <pc:sldMk cId="3642794364" sldId="283"/>
            <ac:spMk id="30" creationId="{4324CD27-ABAD-354E-9623-6D713EE7B758}"/>
          </ac:spMkLst>
        </pc:spChg>
        <pc:spChg chg="add mod">
          <ac:chgData name="Khaled Henidak (KAL)" userId="afa32885-6881-4d74-93e5-2f713e8c2558" providerId="ADAL" clId="{4DEC54BC-631F-BD4A-9701-0F00DDA02137}" dt="2022-01-31T18:03:27.747" v="10189" actId="20577"/>
          <ac:spMkLst>
            <pc:docMk/>
            <pc:sldMk cId="3642794364" sldId="283"/>
            <ac:spMk id="33" creationId="{0E2AF3F5-3E78-BB4A-9B55-30C7DD545E96}"/>
          </ac:spMkLst>
        </pc:spChg>
        <pc:spChg chg="add mod">
          <ac:chgData name="Khaled Henidak (KAL)" userId="afa32885-6881-4d74-93e5-2f713e8c2558" providerId="ADAL" clId="{4DEC54BC-631F-BD4A-9701-0F00DDA02137}" dt="2022-01-31T18:06:30.072" v="10303" actId="1076"/>
          <ac:spMkLst>
            <pc:docMk/>
            <pc:sldMk cId="3642794364" sldId="283"/>
            <ac:spMk id="39" creationId="{83E11C74-A9A7-4743-B86F-DA09D5F14C6A}"/>
          </ac:spMkLst>
        </pc:spChg>
        <pc:spChg chg="add del mod">
          <ac:chgData name="Khaled Henidak (KAL)" userId="afa32885-6881-4d74-93e5-2f713e8c2558" providerId="ADAL" clId="{4DEC54BC-631F-BD4A-9701-0F00DDA02137}" dt="2022-01-31T18:02:23.028" v="10076"/>
          <ac:spMkLst>
            <pc:docMk/>
            <pc:sldMk cId="3642794364" sldId="283"/>
            <ac:spMk id="41" creationId="{E3398763-8A47-2E41-BB0A-B912C76C71BE}"/>
          </ac:spMkLst>
        </pc:spChg>
        <pc:spChg chg="add mod">
          <ac:chgData name="Khaled Henidak (KAL)" userId="afa32885-6881-4d74-93e5-2f713e8c2558" providerId="ADAL" clId="{4DEC54BC-631F-BD4A-9701-0F00DDA02137}" dt="2022-01-31T18:08:34.605" v="10426" actId="20577"/>
          <ac:spMkLst>
            <pc:docMk/>
            <pc:sldMk cId="3642794364" sldId="283"/>
            <ac:spMk id="47" creationId="{C266C286-6189-4F40-8617-9ED335E918BA}"/>
          </ac:spMkLst>
        </pc:spChg>
        <pc:spChg chg="add mod">
          <ac:chgData name="Khaled Henidak (KAL)" userId="afa32885-6881-4d74-93e5-2f713e8c2558" providerId="ADAL" clId="{4DEC54BC-631F-BD4A-9701-0F00DDA02137}" dt="2022-01-31T18:01:43.796" v="10069" actId="14100"/>
          <ac:spMkLst>
            <pc:docMk/>
            <pc:sldMk cId="3642794364" sldId="283"/>
            <ac:spMk id="50" creationId="{E35B60C5-3766-A84F-A892-C96E958C4637}"/>
          </ac:spMkLst>
        </pc:spChg>
        <pc:spChg chg="add mod">
          <ac:chgData name="Khaled Henidak (KAL)" userId="afa32885-6881-4d74-93e5-2f713e8c2558" providerId="ADAL" clId="{4DEC54BC-631F-BD4A-9701-0F00DDA02137}" dt="2022-01-31T18:04:06.444" v="10196" actId="14100"/>
          <ac:spMkLst>
            <pc:docMk/>
            <pc:sldMk cId="3642794364" sldId="283"/>
            <ac:spMk id="59" creationId="{560EA285-2501-2B4D-AB7B-A106F5FECA2B}"/>
          </ac:spMkLst>
        </pc:spChg>
        <pc:spChg chg="add mod">
          <ac:chgData name="Khaled Henidak (KAL)" userId="afa32885-6881-4d74-93e5-2f713e8c2558" providerId="ADAL" clId="{4DEC54BC-631F-BD4A-9701-0F00DDA02137}" dt="2022-01-31T18:08:25.926" v="10406" actId="20577"/>
          <ac:spMkLst>
            <pc:docMk/>
            <pc:sldMk cId="3642794364" sldId="283"/>
            <ac:spMk id="71" creationId="{690DBA52-9AA3-E14F-96A9-2FAE89EDAF90}"/>
          </ac:spMkLst>
        </pc:spChg>
        <pc:spChg chg="add mod">
          <ac:chgData name="Khaled Henidak (KAL)" userId="afa32885-6881-4d74-93e5-2f713e8c2558" providerId="ADAL" clId="{4DEC54BC-631F-BD4A-9701-0F00DDA02137}" dt="2022-01-31T18:09:20.768" v="10464" actId="20577"/>
          <ac:spMkLst>
            <pc:docMk/>
            <pc:sldMk cId="3642794364" sldId="283"/>
            <ac:spMk id="76" creationId="{D4CEBBDC-3636-1C4C-BF80-3D1E2504023B}"/>
          </ac:spMkLst>
        </pc:spChg>
        <pc:spChg chg="add mod">
          <ac:chgData name="Khaled Henidak (KAL)" userId="afa32885-6881-4d74-93e5-2f713e8c2558" providerId="ADAL" clId="{4DEC54BC-631F-BD4A-9701-0F00DDA02137}" dt="2022-01-31T18:17:53.743" v="10615" actId="1035"/>
          <ac:spMkLst>
            <pc:docMk/>
            <pc:sldMk cId="3642794364" sldId="283"/>
            <ac:spMk id="84" creationId="{64E4DC84-D201-D248-B0A1-E37F674378CF}"/>
          </ac:spMkLst>
        </pc:spChg>
        <pc:spChg chg="add mod">
          <ac:chgData name="Khaled Henidak (KAL)" userId="afa32885-6881-4d74-93e5-2f713e8c2558" providerId="ADAL" clId="{4DEC54BC-631F-BD4A-9701-0F00DDA02137}" dt="2022-01-31T18:18:56.577" v="10663" actId="114"/>
          <ac:spMkLst>
            <pc:docMk/>
            <pc:sldMk cId="3642794364" sldId="283"/>
            <ac:spMk id="93" creationId="{EA6380F3-BCBE-7445-86C9-DB831E410820}"/>
          </ac:spMkLst>
        </pc:spChg>
        <pc:cxnChg chg="add mod">
          <ac:chgData name="Khaled Henidak (KAL)" userId="afa32885-6881-4d74-93e5-2f713e8c2558" providerId="ADAL" clId="{4DEC54BC-631F-BD4A-9701-0F00DDA02137}" dt="2022-01-31T18:02:53.908" v="10082" actId="14100"/>
          <ac:cxnSpMkLst>
            <pc:docMk/>
            <pc:sldMk cId="3642794364" sldId="283"/>
            <ac:cxnSpMk id="6" creationId="{2923F3D8-098F-294A-9473-720EDDF91727}"/>
          </ac:cxnSpMkLst>
        </pc:cxnChg>
        <pc:cxnChg chg="add mod">
          <ac:chgData name="Khaled Henidak (KAL)" userId="afa32885-6881-4d74-93e5-2f713e8c2558" providerId="ADAL" clId="{4DEC54BC-631F-BD4A-9701-0F00DDA02137}" dt="2022-01-31T18:03:06.826" v="10085" actId="14100"/>
          <ac:cxnSpMkLst>
            <pc:docMk/>
            <pc:sldMk cId="3642794364" sldId="283"/>
            <ac:cxnSpMk id="8" creationId="{F2006B37-401E-0F4D-A53B-E790D302A44B}"/>
          </ac:cxnSpMkLst>
        </pc:cxnChg>
        <pc:cxnChg chg="add del mod">
          <ac:chgData name="Khaled Henidak (KAL)" userId="afa32885-6881-4d74-93e5-2f713e8c2558" providerId="ADAL" clId="{4DEC54BC-631F-BD4A-9701-0F00DDA02137}" dt="2022-01-31T18:02:45.564" v="10079" actId="478"/>
          <ac:cxnSpMkLst>
            <pc:docMk/>
            <pc:sldMk cId="3642794364" sldId="283"/>
            <ac:cxnSpMk id="9" creationId="{F35B0126-E76C-904F-8043-673DEC1B80EC}"/>
          </ac:cxnSpMkLst>
        </pc:cxnChg>
        <pc:cxnChg chg="add mod">
          <ac:chgData name="Khaled Henidak (KAL)" userId="afa32885-6881-4d74-93e5-2f713e8c2558" providerId="ADAL" clId="{4DEC54BC-631F-BD4A-9701-0F00DDA02137}" dt="2022-01-31T18:09:14.543" v="10455" actId="1035"/>
          <ac:cxnSpMkLst>
            <pc:docMk/>
            <pc:sldMk cId="3642794364" sldId="283"/>
            <ac:cxnSpMk id="11" creationId="{8122BAF0-E7BF-DD46-9E97-6B6F0FC2D1F0}"/>
          </ac:cxnSpMkLst>
        </pc:cxnChg>
        <pc:cxnChg chg="add del mod">
          <ac:chgData name="Khaled Henidak (KAL)" userId="afa32885-6881-4d74-93e5-2f713e8c2558" providerId="ADAL" clId="{4DEC54BC-631F-BD4A-9701-0F00DDA02137}" dt="2022-01-31T17:32:52.020" v="9052" actId="478"/>
          <ac:cxnSpMkLst>
            <pc:docMk/>
            <pc:sldMk cId="3642794364" sldId="283"/>
            <ac:cxnSpMk id="16" creationId="{4CFE64C7-24E4-0849-9E44-C32BFE71131C}"/>
          </ac:cxnSpMkLst>
        </pc:cxnChg>
        <pc:cxnChg chg="add del mod">
          <ac:chgData name="Khaled Henidak (KAL)" userId="afa32885-6881-4d74-93e5-2f713e8c2558" providerId="ADAL" clId="{4DEC54BC-631F-BD4A-9701-0F00DDA02137}" dt="2022-01-31T17:33:32.010" v="9064" actId="478"/>
          <ac:cxnSpMkLst>
            <pc:docMk/>
            <pc:sldMk cId="3642794364" sldId="283"/>
            <ac:cxnSpMk id="20" creationId="{FE0A5ADB-451E-3A4D-89EF-3A92596E65F1}"/>
          </ac:cxnSpMkLst>
        </pc:cxnChg>
        <pc:cxnChg chg="add del mod">
          <ac:chgData name="Khaled Henidak (KAL)" userId="afa32885-6881-4d74-93e5-2f713e8c2558" providerId="ADAL" clId="{4DEC54BC-631F-BD4A-9701-0F00DDA02137}" dt="2022-01-31T17:33:32.010" v="9064" actId="478"/>
          <ac:cxnSpMkLst>
            <pc:docMk/>
            <pc:sldMk cId="3642794364" sldId="283"/>
            <ac:cxnSpMk id="22" creationId="{7807CF07-AA52-4A4A-954F-C6C29C0A5A49}"/>
          </ac:cxnSpMkLst>
        </pc:cxnChg>
        <pc:cxnChg chg="add del mod">
          <ac:chgData name="Khaled Henidak (KAL)" userId="afa32885-6881-4d74-93e5-2f713e8c2558" providerId="ADAL" clId="{4DEC54BC-631F-BD4A-9701-0F00DDA02137}" dt="2022-01-31T17:33:32.010" v="9064" actId="478"/>
          <ac:cxnSpMkLst>
            <pc:docMk/>
            <pc:sldMk cId="3642794364" sldId="283"/>
            <ac:cxnSpMk id="23" creationId="{8725A37A-6E41-A647-A1B6-823AF351B78F}"/>
          </ac:cxnSpMkLst>
        </pc:cxnChg>
        <pc:cxnChg chg="add del mod">
          <ac:chgData name="Khaled Henidak (KAL)" userId="afa32885-6881-4d74-93e5-2f713e8c2558" providerId="ADAL" clId="{4DEC54BC-631F-BD4A-9701-0F00DDA02137}" dt="2022-01-31T17:33:32.010" v="9064" actId="478"/>
          <ac:cxnSpMkLst>
            <pc:docMk/>
            <pc:sldMk cId="3642794364" sldId="283"/>
            <ac:cxnSpMk id="25" creationId="{993D9D98-1DCE-DF4C-80BA-82E49930BB03}"/>
          </ac:cxnSpMkLst>
        </pc:cxnChg>
        <pc:cxnChg chg="add mod">
          <ac:chgData name="Khaled Henidak (KAL)" userId="afa32885-6881-4d74-93e5-2f713e8c2558" providerId="ADAL" clId="{4DEC54BC-631F-BD4A-9701-0F00DDA02137}" dt="2022-01-31T18:09:14.543" v="10455" actId="1035"/>
          <ac:cxnSpMkLst>
            <pc:docMk/>
            <pc:sldMk cId="3642794364" sldId="283"/>
            <ac:cxnSpMk id="26" creationId="{8B747363-678C-9A46-8A63-226C356D5129}"/>
          </ac:cxnSpMkLst>
        </pc:cxnChg>
        <pc:cxnChg chg="add mod">
          <ac:chgData name="Khaled Henidak (KAL)" userId="afa32885-6881-4d74-93e5-2f713e8c2558" providerId="ADAL" clId="{4DEC54BC-631F-BD4A-9701-0F00DDA02137}" dt="2022-01-31T18:03:21.493" v="10150" actId="20577"/>
          <ac:cxnSpMkLst>
            <pc:docMk/>
            <pc:sldMk cId="3642794364" sldId="283"/>
            <ac:cxnSpMk id="31" creationId="{A911C9B0-953A-FB46-8FEF-FDFEC3EC0CE3}"/>
          </ac:cxnSpMkLst>
        </pc:cxnChg>
        <pc:cxnChg chg="add mod">
          <ac:chgData name="Khaled Henidak (KAL)" userId="afa32885-6881-4d74-93e5-2f713e8c2558" providerId="ADAL" clId="{4DEC54BC-631F-BD4A-9701-0F00DDA02137}" dt="2022-01-31T18:09:18.270" v="10457" actId="1036"/>
          <ac:cxnSpMkLst>
            <pc:docMk/>
            <pc:sldMk cId="3642794364" sldId="283"/>
            <ac:cxnSpMk id="35" creationId="{F7E15BF9-6BFB-9F4D-9904-25F888555620}"/>
          </ac:cxnSpMkLst>
        </pc:cxnChg>
        <pc:cxnChg chg="add mod">
          <ac:chgData name="Khaled Henidak (KAL)" userId="afa32885-6881-4d74-93e5-2f713e8c2558" providerId="ADAL" clId="{4DEC54BC-631F-BD4A-9701-0F00DDA02137}" dt="2022-01-31T18:22:02.777" v="10666" actId="14100"/>
          <ac:cxnSpMkLst>
            <pc:docMk/>
            <pc:sldMk cId="3642794364" sldId="283"/>
            <ac:cxnSpMk id="43" creationId="{10C4A1C6-2FD1-0343-8552-0F43F650277B}"/>
          </ac:cxnSpMkLst>
        </pc:cxnChg>
        <pc:cxnChg chg="add mod">
          <ac:chgData name="Khaled Henidak (KAL)" userId="afa32885-6881-4d74-93e5-2f713e8c2558" providerId="ADAL" clId="{4DEC54BC-631F-BD4A-9701-0F00DDA02137}" dt="2022-01-31T18:06:41.385" v="10306" actId="14100"/>
          <ac:cxnSpMkLst>
            <pc:docMk/>
            <pc:sldMk cId="3642794364" sldId="283"/>
            <ac:cxnSpMk id="60" creationId="{99B142E0-3D11-5944-8B93-2923172F66AE}"/>
          </ac:cxnSpMkLst>
        </pc:cxnChg>
        <pc:cxnChg chg="add mod">
          <ac:chgData name="Khaled Henidak (KAL)" userId="afa32885-6881-4d74-93e5-2f713e8c2558" providerId="ADAL" clId="{4DEC54BC-631F-BD4A-9701-0F00DDA02137}" dt="2022-01-31T18:21:59.094" v="10665" actId="14100"/>
          <ac:cxnSpMkLst>
            <pc:docMk/>
            <pc:sldMk cId="3642794364" sldId="283"/>
            <ac:cxnSpMk id="72" creationId="{C1E53F6E-E930-2346-BD3B-A73316F7FE08}"/>
          </ac:cxnSpMkLst>
        </pc:cxnChg>
        <pc:cxnChg chg="add mod">
          <ac:chgData name="Khaled Henidak (KAL)" userId="afa32885-6881-4d74-93e5-2f713e8c2558" providerId="ADAL" clId="{4DEC54BC-631F-BD4A-9701-0F00DDA02137}" dt="2022-01-31T18:15:04.168" v="10596" actId="1036"/>
          <ac:cxnSpMkLst>
            <pc:docMk/>
            <pc:sldMk cId="3642794364" sldId="283"/>
            <ac:cxnSpMk id="77" creationId="{2C45AD96-272C-904C-8510-3BFE373C8428}"/>
          </ac:cxnSpMkLst>
        </pc:cxnChg>
        <pc:cxnChg chg="add mod">
          <ac:chgData name="Khaled Henidak (KAL)" userId="afa32885-6881-4d74-93e5-2f713e8c2558" providerId="ADAL" clId="{4DEC54BC-631F-BD4A-9701-0F00DDA02137}" dt="2022-01-31T18:17:57.822" v="10616" actId="14100"/>
          <ac:cxnSpMkLst>
            <pc:docMk/>
            <pc:sldMk cId="3642794364" sldId="283"/>
            <ac:cxnSpMk id="80" creationId="{61B98B96-DD34-224F-AC2B-C9A9AD70F411}"/>
          </ac:cxnSpMkLst>
        </pc:cxnChg>
        <pc:cxnChg chg="add mod">
          <ac:chgData name="Khaled Henidak (KAL)" userId="afa32885-6881-4d74-93e5-2f713e8c2558" providerId="ADAL" clId="{4DEC54BC-631F-BD4A-9701-0F00DDA02137}" dt="2022-01-31T18:18:27.410" v="10625" actId="14100"/>
          <ac:cxnSpMkLst>
            <pc:docMk/>
            <pc:sldMk cId="3642794364" sldId="283"/>
            <ac:cxnSpMk id="89" creationId="{64728888-43FC-B447-B180-D9DA74741C6F}"/>
          </ac:cxnSpMkLst>
        </pc:cxnChg>
      </pc:sldChg>
      <pc:sldChg chg="addSp delSp modSp add del mod modShow">
        <pc:chgData name="Khaled Henidak (KAL)" userId="afa32885-6881-4d74-93e5-2f713e8c2558" providerId="ADAL" clId="{4DEC54BC-631F-BD4A-9701-0F00DDA02137}" dt="2022-02-04T21:42:39.607" v="20537" actId="2696"/>
        <pc:sldMkLst>
          <pc:docMk/>
          <pc:sldMk cId="1124990073" sldId="284"/>
        </pc:sldMkLst>
        <pc:spChg chg="del">
          <ac:chgData name="Khaled Henidak (KAL)" userId="afa32885-6881-4d74-93e5-2f713e8c2558" providerId="ADAL" clId="{4DEC54BC-631F-BD4A-9701-0F00DDA02137}" dt="2022-01-27T21:18:29.926" v="6435" actId="478"/>
          <ac:spMkLst>
            <pc:docMk/>
            <pc:sldMk cId="1124990073" sldId="284"/>
            <ac:spMk id="2" creationId="{1FEBD3AF-EA82-AE4C-AC32-823D7EC5B21D}"/>
          </ac:spMkLst>
        </pc:spChg>
        <pc:spChg chg="add del mod">
          <ac:chgData name="Khaled Henidak (KAL)" userId="afa32885-6881-4d74-93e5-2f713e8c2558" providerId="ADAL" clId="{4DEC54BC-631F-BD4A-9701-0F00DDA02137}" dt="2022-01-27T22:59:22.785" v="6486" actId="478"/>
          <ac:spMkLst>
            <pc:docMk/>
            <pc:sldMk cId="1124990073" sldId="284"/>
            <ac:spMk id="3" creationId="{BA2A752A-E6FC-134B-9552-28626047A950}"/>
          </ac:spMkLst>
        </pc:spChg>
        <pc:spChg chg="add mod">
          <ac:chgData name="Khaled Henidak (KAL)" userId="afa32885-6881-4d74-93e5-2f713e8c2558" providerId="ADAL" clId="{4DEC54BC-631F-BD4A-9701-0F00DDA02137}" dt="2022-01-28T00:19:59.013" v="8973" actId="1036"/>
          <ac:spMkLst>
            <pc:docMk/>
            <pc:sldMk cId="1124990073" sldId="284"/>
            <ac:spMk id="4" creationId="{7765A7F6-26F8-FB45-8258-CDE4B88DFA6D}"/>
          </ac:spMkLst>
        </pc:spChg>
        <pc:spChg chg="add mod">
          <ac:chgData name="Khaled Henidak (KAL)" userId="afa32885-6881-4d74-93e5-2f713e8c2558" providerId="ADAL" clId="{4DEC54BC-631F-BD4A-9701-0F00DDA02137}" dt="2022-01-28T00:19:53.515" v="8954" actId="1035"/>
          <ac:spMkLst>
            <pc:docMk/>
            <pc:sldMk cId="1124990073" sldId="284"/>
            <ac:spMk id="6" creationId="{51061577-D5C4-DF4D-93C9-93037C98C0AC}"/>
          </ac:spMkLst>
        </pc:spChg>
        <pc:spChg chg="add mod">
          <ac:chgData name="Khaled Henidak (KAL)" userId="afa32885-6881-4d74-93e5-2f713e8c2558" providerId="ADAL" clId="{4DEC54BC-631F-BD4A-9701-0F00DDA02137}" dt="2022-01-28T00:19:22.218" v="8942" actId="1036"/>
          <ac:spMkLst>
            <pc:docMk/>
            <pc:sldMk cId="1124990073" sldId="284"/>
            <ac:spMk id="9" creationId="{9EA9BF25-8C65-A743-BF3E-198D4A7BEAB5}"/>
          </ac:spMkLst>
        </pc:spChg>
        <pc:spChg chg="add mod">
          <ac:chgData name="Khaled Henidak (KAL)" userId="afa32885-6881-4d74-93e5-2f713e8c2558" providerId="ADAL" clId="{4DEC54BC-631F-BD4A-9701-0F00DDA02137}" dt="2022-01-28T00:20:02.699" v="8978" actId="1035"/>
          <ac:spMkLst>
            <pc:docMk/>
            <pc:sldMk cId="1124990073" sldId="284"/>
            <ac:spMk id="10" creationId="{0BE961DD-B93C-844D-ACC5-A00971F68C48}"/>
          </ac:spMkLst>
        </pc:spChg>
        <pc:spChg chg="del">
          <ac:chgData name="Khaled Henidak (KAL)" userId="afa32885-6881-4d74-93e5-2f713e8c2558" providerId="ADAL" clId="{4DEC54BC-631F-BD4A-9701-0F00DDA02137}" dt="2022-01-27T21:18:33.548" v="6436" actId="478"/>
          <ac:spMkLst>
            <pc:docMk/>
            <pc:sldMk cId="1124990073" sldId="284"/>
            <ac:spMk id="14" creationId="{595B5EF3-75D7-7946-9945-85E63CE211ED}"/>
          </ac:spMkLst>
        </pc:spChg>
        <pc:spChg chg="mod">
          <ac:chgData name="Khaled Henidak (KAL)" userId="afa32885-6881-4d74-93e5-2f713e8c2558" providerId="ADAL" clId="{4DEC54BC-631F-BD4A-9701-0F00DDA02137}" dt="2022-01-28T00:21:22.191" v="8980" actId="1076"/>
          <ac:spMkLst>
            <pc:docMk/>
            <pc:sldMk cId="1124990073" sldId="284"/>
            <ac:spMk id="17" creationId="{A57DD52B-95E2-0C46-B095-1DF184AC5107}"/>
          </ac:spMkLst>
        </pc:spChg>
        <pc:picChg chg="del">
          <ac:chgData name="Khaled Henidak (KAL)" userId="afa32885-6881-4d74-93e5-2f713e8c2558" providerId="ADAL" clId="{4DEC54BC-631F-BD4A-9701-0F00DDA02137}" dt="2022-01-27T21:18:33.548" v="6436" actId="478"/>
          <ac:picMkLst>
            <pc:docMk/>
            <pc:sldMk cId="1124990073" sldId="284"/>
            <ac:picMk id="5" creationId="{EB2708C8-4822-574E-8B47-0C131AD3B21E}"/>
          </ac:picMkLst>
        </pc:picChg>
        <pc:picChg chg="del">
          <ac:chgData name="Khaled Henidak (KAL)" userId="afa32885-6881-4d74-93e5-2f713e8c2558" providerId="ADAL" clId="{4DEC54BC-631F-BD4A-9701-0F00DDA02137}" dt="2022-01-27T21:18:33.548" v="6436" actId="478"/>
          <ac:picMkLst>
            <pc:docMk/>
            <pc:sldMk cId="1124990073" sldId="284"/>
            <ac:picMk id="1026" creationId="{5F78916B-FF1A-A64D-8B06-34D868EACFEB}"/>
          </ac:picMkLst>
        </pc:picChg>
        <pc:picChg chg="del">
          <ac:chgData name="Khaled Henidak (KAL)" userId="afa32885-6881-4d74-93e5-2f713e8c2558" providerId="ADAL" clId="{4DEC54BC-631F-BD4A-9701-0F00DDA02137}" dt="2022-01-27T21:18:33.548" v="6436" actId="478"/>
          <ac:picMkLst>
            <pc:docMk/>
            <pc:sldMk cId="1124990073" sldId="284"/>
            <ac:picMk id="1028" creationId="{DA60F505-856E-E144-A334-B1E46F590CD1}"/>
          </ac:picMkLst>
        </pc:picChg>
        <pc:picChg chg="del">
          <ac:chgData name="Khaled Henidak (KAL)" userId="afa32885-6881-4d74-93e5-2f713e8c2558" providerId="ADAL" clId="{4DEC54BC-631F-BD4A-9701-0F00DDA02137}" dt="2022-01-27T21:18:33.548" v="6436" actId="478"/>
          <ac:picMkLst>
            <pc:docMk/>
            <pc:sldMk cId="1124990073" sldId="284"/>
            <ac:picMk id="1030" creationId="{EFEE2595-4507-0649-B005-C807D0C4E4A0}"/>
          </ac:picMkLst>
        </pc:picChg>
        <pc:cxnChg chg="del">
          <ac:chgData name="Khaled Henidak (KAL)" userId="afa32885-6881-4d74-93e5-2f713e8c2558" providerId="ADAL" clId="{4DEC54BC-631F-BD4A-9701-0F00DDA02137}" dt="2022-01-27T21:18:33.548" v="6436" actId="478"/>
          <ac:cxnSpMkLst>
            <pc:docMk/>
            <pc:sldMk cId="1124990073" sldId="284"/>
            <ac:cxnSpMk id="7" creationId="{503BB014-D164-3E43-ADB2-FEA7DAEB5D7E}"/>
          </ac:cxnSpMkLst>
        </pc:cxnChg>
      </pc:sldChg>
      <pc:sldChg chg="new del">
        <pc:chgData name="Khaled Henidak (KAL)" userId="afa32885-6881-4d74-93e5-2f713e8c2558" providerId="ADAL" clId="{4DEC54BC-631F-BD4A-9701-0F00DDA02137}" dt="2022-01-27T17:47:20.543" v="4169" actId="2696"/>
        <pc:sldMkLst>
          <pc:docMk/>
          <pc:sldMk cId="2234519295" sldId="284"/>
        </pc:sldMkLst>
      </pc:sldChg>
      <pc:sldChg chg="addSp delSp modSp new mod modClrScheme chgLayout">
        <pc:chgData name="Khaled Henidak (KAL)" userId="afa32885-6881-4d74-93e5-2f713e8c2558" providerId="ADAL" clId="{4DEC54BC-631F-BD4A-9701-0F00DDA02137}" dt="2022-01-31T20:33:09.733" v="10686" actId="20577"/>
        <pc:sldMkLst>
          <pc:docMk/>
          <pc:sldMk cId="828598635" sldId="285"/>
        </pc:sldMkLst>
        <pc:spChg chg="del mod ord">
          <ac:chgData name="Khaled Henidak (KAL)" userId="afa32885-6881-4d74-93e5-2f713e8c2558" providerId="ADAL" clId="{4DEC54BC-631F-BD4A-9701-0F00DDA02137}" dt="2022-01-31T20:33:04.112" v="10671" actId="700"/>
          <ac:spMkLst>
            <pc:docMk/>
            <pc:sldMk cId="828598635" sldId="285"/>
            <ac:spMk id="2" creationId="{2A5FB8B0-7634-C540-B306-127CA7C57BFF}"/>
          </ac:spMkLst>
        </pc:spChg>
        <pc:spChg chg="del mod ord">
          <ac:chgData name="Khaled Henidak (KAL)" userId="afa32885-6881-4d74-93e5-2f713e8c2558" providerId="ADAL" clId="{4DEC54BC-631F-BD4A-9701-0F00DDA02137}" dt="2022-01-31T20:33:04.112" v="10671" actId="700"/>
          <ac:spMkLst>
            <pc:docMk/>
            <pc:sldMk cId="828598635" sldId="285"/>
            <ac:spMk id="3" creationId="{F194EC3B-4F2F-374F-8E2F-E128F6E197E0}"/>
          </ac:spMkLst>
        </pc:spChg>
        <pc:spChg chg="add mod ord">
          <ac:chgData name="Khaled Henidak (KAL)" userId="afa32885-6881-4d74-93e5-2f713e8c2558" providerId="ADAL" clId="{4DEC54BC-631F-BD4A-9701-0F00DDA02137}" dt="2022-01-31T20:33:09.733" v="10686" actId="20577"/>
          <ac:spMkLst>
            <pc:docMk/>
            <pc:sldMk cId="828598635" sldId="285"/>
            <ac:spMk id="4" creationId="{79BAD256-6014-E748-A05D-AC16818892B8}"/>
          </ac:spMkLst>
        </pc:spChg>
        <pc:spChg chg="add mod ord">
          <ac:chgData name="Khaled Henidak (KAL)" userId="afa32885-6881-4d74-93e5-2f713e8c2558" providerId="ADAL" clId="{4DEC54BC-631F-BD4A-9701-0F00DDA02137}" dt="2022-01-31T20:33:04.112" v="10671" actId="700"/>
          <ac:spMkLst>
            <pc:docMk/>
            <pc:sldMk cId="828598635" sldId="285"/>
            <ac:spMk id="5" creationId="{E6CA3AE3-F67A-0C43-80F5-09111F1D9975}"/>
          </ac:spMkLst>
        </pc:spChg>
      </pc:sldChg>
      <pc:sldChg chg="addSp delSp modSp new mod modClrScheme chgLayout">
        <pc:chgData name="Khaled Henidak (KAL)" userId="afa32885-6881-4d74-93e5-2f713e8c2558" providerId="ADAL" clId="{4DEC54BC-631F-BD4A-9701-0F00DDA02137}" dt="2022-01-31T21:36:13.308" v="13488" actId="113"/>
        <pc:sldMkLst>
          <pc:docMk/>
          <pc:sldMk cId="3808635680" sldId="286"/>
        </pc:sldMkLst>
        <pc:spChg chg="del mod ord">
          <ac:chgData name="Khaled Henidak (KAL)" userId="afa32885-6881-4d74-93e5-2f713e8c2558" providerId="ADAL" clId="{4DEC54BC-631F-BD4A-9701-0F00DDA02137}" dt="2022-01-31T20:33:17.505" v="10688" actId="700"/>
          <ac:spMkLst>
            <pc:docMk/>
            <pc:sldMk cId="3808635680" sldId="286"/>
            <ac:spMk id="2" creationId="{EBE304B0-EEF2-D44F-94FD-2F1BAC0A275C}"/>
          </ac:spMkLst>
        </pc:spChg>
        <pc:spChg chg="del mod ord">
          <ac:chgData name="Khaled Henidak (KAL)" userId="afa32885-6881-4d74-93e5-2f713e8c2558" providerId="ADAL" clId="{4DEC54BC-631F-BD4A-9701-0F00DDA02137}" dt="2022-01-31T20:33:17.505" v="10688" actId="700"/>
          <ac:spMkLst>
            <pc:docMk/>
            <pc:sldMk cId="3808635680" sldId="286"/>
            <ac:spMk id="3" creationId="{3BEDD8B6-4231-5A43-90E3-AF1F07276886}"/>
          </ac:spMkLst>
        </pc:spChg>
        <pc:spChg chg="add mod ord">
          <ac:chgData name="Khaled Henidak (KAL)" userId="afa32885-6881-4d74-93e5-2f713e8c2558" providerId="ADAL" clId="{4DEC54BC-631F-BD4A-9701-0F00DDA02137}" dt="2022-01-31T21:10:09.421" v="12132" actId="20577"/>
          <ac:spMkLst>
            <pc:docMk/>
            <pc:sldMk cId="3808635680" sldId="286"/>
            <ac:spMk id="4" creationId="{523F459D-D73D-1044-BAD7-4A65717C896C}"/>
          </ac:spMkLst>
        </pc:spChg>
        <pc:spChg chg="add mod ord">
          <ac:chgData name="Khaled Henidak (KAL)" userId="afa32885-6881-4d74-93e5-2f713e8c2558" providerId="ADAL" clId="{4DEC54BC-631F-BD4A-9701-0F00DDA02137}" dt="2022-01-31T21:36:13.308" v="13488" actId="113"/>
          <ac:spMkLst>
            <pc:docMk/>
            <pc:sldMk cId="3808635680" sldId="286"/>
            <ac:spMk id="5" creationId="{BF47AE53-4C1F-5340-A00C-BA65E4FF5B3E}"/>
          </ac:spMkLst>
        </pc:spChg>
      </pc:sldChg>
      <pc:sldChg chg="modSp add mod">
        <pc:chgData name="Khaled Henidak (KAL)" userId="afa32885-6881-4d74-93e5-2f713e8c2558" providerId="ADAL" clId="{4DEC54BC-631F-BD4A-9701-0F00DDA02137}" dt="2022-01-31T22:09:36.956" v="15229" actId="20577"/>
        <pc:sldMkLst>
          <pc:docMk/>
          <pc:sldMk cId="3799069985" sldId="287"/>
        </pc:sldMkLst>
        <pc:spChg chg="mod">
          <ac:chgData name="Khaled Henidak (KAL)" userId="afa32885-6881-4d74-93e5-2f713e8c2558" providerId="ADAL" clId="{4DEC54BC-631F-BD4A-9701-0F00DDA02137}" dt="2022-01-31T21:06:29.978" v="11956" actId="20577"/>
          <ac:spMkLst>
            <pc:docMk/>
            <pc:sldMk cId="3799069985" sldId="287"/>
            <ac:spMk id="4" creationId="{523F459D-D73D-1044-BAD7-4A65717C896C}"/>
          </ac:spMkLst>
        </pc:spChg>
        <pc:spChg chg="mod">
          <ac:chgData name="Khaled Henidak (KAL)" userId="afa32885-6881-4d74-93e5-2f713e8c2558" providerId="ADAL" clId="{4DEC54BC-631F-BD4A-9701-0F00DDA02137}" dt="2022-01-31T22:09:36.956" v="15229" actId="20577"/>
          <ac:spMkLst>
            <pc:docMk/>
            <pc:sldMk cId="3799069985" sldId="287"/>
            <ac:spMk id="5" creationId="{BF47AE53-4C1F-5340-A00C-BA65E4FF5B3E}"/>
          </ac:spMkLst>
        </pc:spChg>
      </pc:sldChg>
      <pc:sldChg chg="modSp add mod">
        <pc:chgData name="Khaled Henidak (KAL)" userId="afa32885-6881-4d74-93e5-2f713e8c2558" providerId="ADAL" clId="{4DEC54BC-631F-BD4A-9701-0F00DDA02137}" dt="2022-02-11T17:14:28.245" v="25691" actId="114"/>
        <pc:sldMkLst>
          <pc:docMk/>
          <pc:sldMk cId="192181546" sldId="288"/>
        </pc:sldMkLst>
        <pc:spChg chg="mod">
          <ac:chgData name="Khaled Henidak (KAL)" userId="afa32885-6881-4d74-93e5-2f713e8c2558" providerId="ADAL" clId="{4DEC54BC-631F-BD4A-9701-0F00DDA02137}" dt="2022-01-31T23:42:39.748" v="16908" actId="20577"/>
          <ac:spMkLst>
            <pc:docMk/>
            <pc:sldMk cId="192181546" sldId="288"/>
            <ac:spMk id="4" creationId="{523F459D-D73D-1044-BAD7-4A65717C896C}"/>
          </ac:spMkLst>
        </pc:spChg>
        <pc:spChg chg="mod">
          <ac:chgData name="Khaled Henidak (KAL)" userId="afa32885-6881-4d74-93e5-2f713e8c2558" providerId="ADAL" clId="{4DEC54BC-631F-BD4A-9701-0F00DDA02137}" dt="2022-02-11T17:14:28.245" v="25691" actId="114"/>
          <ac:spMkLst>
            <pc:docMk/>
            <pc:sldMk cId="192181546" sldId="288"/>
            <ac:spMk id="5" creationId="{BF47AE53-4C1F-5340-A00C-BA65E4FF5B3E}"/>
          </ac:spMkLst>
        </pc:spChg>
      </pc:sldChg>
      <pc:sldChg chg="modSp add mod">
        <pc:chgData name="Khaled Henidak (KAL)" userId="afa32885-6881-4d74-93e5-2f713e8c2558" providerId="ADAL" clId="{4DEC54BC-631F-BD4A-9701-0F00DDA02137}" dt="2022-02-11T17:15:41.774" v="25692" actId="5793"/>
        <pc:sldMkLst>
          <pc:docMk/>
          <pc:sldMk cId="3205763693" sldId="289"/>
        </pc:sldMkLst>
        <pc:spChg chg="mod">
          <ac:chgData name="Khaled Henidak (KAL)" userId="afa32885-6881-4d74-93e5-2f713e8c2558" providerId="ADAL" clId="{4DEC54BC-631F-BD4A-9701-0F00DDA02137}" dt="2022-02-11T17:15:41.774" v="25692" actId="5793"/>
          <ac:spMkLst>
            <pc:docMk/>
            <pc:sldMk cId="3205763693" sldId="289"/>
            <ac:spMk id="5" creationId="{BF47AE53-4C1F-5340-A00C-BA65E4FF5B3E}"/>
          </ac:spMkLst>
        </pc:spChg>
      </pc:sldChg>
      <pc:sldChg chg="addSp delSp modSp new mod">
        <pc:chgData name="Khaled Henidak (KAL)" userId="afa32885-6881-4d74-93e5-2f713e8c2558" providerId="ADAL" clId="{4DEC54BC-631F-BD4A-9701-0F00DDA02137}" dt="2022-02-08T01:01:14.868" v="20569" actId="20577"/>
        <pc:sldMkLst>
          <pc:docMk/>
          <pc:sldMk cId="3634412915" sldId="290"/>
        </pc:sldMkLst>
        <pc:spChg chg="mod">
          <ac:chgData name="Khaled Henidak (KAL)" userId="afa32885-6881-4d74-93e5-2f713e8c2558" providerId="ADAL" clId="{4DEC54BC-631F-BD4A-9701-0F00DDA02137}" dt="2022-02-01T00:13:02.172" v="17980" actId="20577"/>
          <ac:spMkLst>
            <pc:docMk/>
            <pc:sldMk cId="3634412915" sldId="290"/>
            <ac:spMk id="2" creationId="{B405370E-2634-A544-8B8E-79F681A4A3EE}"/>
          </ac:spMkLst>
        </pc:spChg>
        <pc:spChg chg="del">
          <ac:chgData name="Khaled Henidak (KAL)" userId="afa32885-6881-4d74-93e5-2f713e8c2558" providerId="ADAL" clId="{4DEC54BC-631F-BD4A-9701-0F00DDA02137}" dt="2022-01-31T23:48:55.860" v="17298" actId="478"/>
          <ac:spMkLst>
            <pc:docMk/>
            <pc:sldMk cId="3634412915" sldId="290"/>
            <ac:spMk id="3" creationId="{06651A16-55BD-984E-9C81-BDCD4FABCB1A}"/>
          </ac:spMkLst>
        </pc:spChg>
        <pc:spChg chg="add mod">
          <ac:chgData name="Khaled Henidak (KAL)" userId="afa32885-6881-4d74-93e5-2f713e8c2558" providerId="ADAL" clId="{4DEC54BC-631F-BD4A-9701-0F00DDA02137}" dt="2022-02-08T01:01:14.868" v="20569" actId="20577"/>
          <ac:spMkLst>
            <pc:docMk/>
            <pc:sldMk cId="3634412915" sldId="290"/>
            <ac:spMk id="5" creationId="{2C3F4E9F-E658-0A45-BBA0-94DE55B3ADB0}"/>
          </ac:spMkLst>
        </pc:spChg>
      </pc:sldChg>
      <pc:sldChg chg="modSp add mod modShow">
        <pc:chgData name="Khaled Henidak (KAL)" userId="afa32885-6881-4d74-93e5-2f713e8c2558" providerId="ADAL" clId="{4DEC54BC-631F-BD4A-9701-0F00DDA02137}" dt="2022-02-08T01:02:54.838" v="20662" actId="729"/>
        <pc:sldMkLst>
          <pc:docMk/>
          <pc:sldMk cId="1854419599" sldId="291"/>
        </pc:sldMkLst>
        <pc:spChg chg="mod">
          <ac:chgData name="Khaled Henidak (KAL)" userId="afa32885-6881-4d74-93e5-2f713e8c2558" providerId="ADAL" clId="{4DEC54BC-631F-BD4A-9701-0F00DDA02137}" dt="2022-02-08T01:01:55.161" v="20572" actId="13926"/>
          <ac:spMkLst>
            <pc:docMk/>
            <pc:sldMk cId="1854419599" sldId="291"/>
            <ac:spMk id="4" creationId="{523F459D-D73D-1044-BAD7-4A65717C896C}"/>
          </ac:spMkLst>
        </pc:spChg>
        <pc:spChg chg="mod">
          <ac:chgData name="Khaled Henidak (KAL)" userId="afa32885-6881-4d74-93e5-2f713e8c2558" providerId="ADAL" clId="{4DEC54BC-631F-BD4A-9701-0F00DDA02137}" dt="2022-02-08T01:02:35.448" v="20661" actId="20577"/>
          <ac:spMkLst>
            <pc:docMk/>
            <pc:sldMk cId="1854419599" sldId="291"/>
            <ac:spMk id="5" creationId="{BF47AE53-4C1F-5340-A00C-BA65E4FF5B3E}"/>
          </ac:spMkLst>
        </pc:spChg>
      </pc:sldChg>
      <pc:sldChg chg="modSp add mod">
        <pc:chgData name="Khaled Henidak (KAL)" userId="afa32885-6881-4d74-93e5-2f713e8c2558" providerId="ADAL" clId="{4DEC54BC-631F-BD4A-9701-0F00DDA02137}" dt="2022-02-04T21:29:43.306" v="20090" actId="113"/>
        <pc:sldMkLst>
          <pc:docMk/>
          <pc:sldMk cId="2590471739" sldId="292"/>
        </pc:sldMkLst>
        <pc:spChg chg="mod">
          <ac:chgData name="Khaled Henidak (KAL)" userId="afa32885-6881-4d74-93e5-2f713e8c2558" providerId="ADAL" clId="{4DEC54BC-631F-BD4A-9701-0F00DDA02137}" dt="2022-02-04T21:21:47.940" v="19279" actId="207"/>
          <ac:spMkLst>
            <pc:docMk/>
            <pc:sldMk cId="2590471739" sldId="292"/>
            <ac:spMk id="4" creationId="{523F459D-D73D-1044-BAD7-4A65717C896C}"/>
          </ac:spMkLst>
        </pc:spChg>
        <pc:spChg chg="mod">
          <ac:chgData name="Khaled Henidak (KAL)" userId="afa32885-6881-4d74-93e5-2f713e8c2558" providerId="ADAL" clId="{4DEC54BC-631F-BD4A-9701-0F00DDA02137}" dt="2022-02-04T21:29:43.306" v="20090" actId="113"/>
          <ac:spMkLst>
            <pc:docMk/>
            <pc:sldMk cId="2590471739" sldId="292"/>
            <ac:spMk id="5" creationId="{BF47AE53-4C1F-5340-A00C-BA65E4FF5B3E}"/>
          </ac:spMkLst>
        </pc:spChg>
      </pc:sldChg>
      <pc:sldChg chg="modSp add mod">
        <pc:chgData name="Khaled Henidak (KAL)" userId="afa32885-6881-4d74-93e5-2f713e8c2558" providerId="ADAL" clId="{4DEC54BC-631F-BD4A-9701-0F00DDA02137}" dt="2022-02-08T01:29:48.034" v="22645" actId="113"/>
        <pc:sldMkLst>
          <pc:docMk/>
          <pc:sldMk cId="1590952872" sldId="293"/>
        </pc:sldMkLst>
        <pc:spChg chg="mod">
          <ac:chgData name="Khaled Henidak (KAL)" userId="afa32885-6881-4d74-93e5-2f713e8c2558" providerId="ADAL" clId="{4DEC54BC-631F-BD4A-9701-0F00DDA02137}" dt="2022-02-08T01:03:13.627" v="20668" actId="20577"/>
          <ac:spMkLst>
            <pc:docMk/>
            <pc:sldMk cId="1590952872" sldId="293"/>
            <ac:spMk id="4" creationId="{523F459D-D73D-1044-BAD7-4A65717C896C}"/>
          </ac:spMkLst>
        </pc:spChg>
        <pc:spChg chg="mod">
          <ac:chgData name="Khaled Henidak (KAL)" userId="afa32885-6881-4d74-93e5-2f713e8c2558" providerId="ADAL" clId="{4DEC54BC-631F-BD4A-9701-0F00DDA02137}" dt="2022-02-08T01:29:48.034" v="22645" actId="113"/>
          <ac:spMkLst>
            <pc:docMk/>
            <pc:sldMk cId="1590952872" sldId="293"/>
            <ac:spMk id="5" creationId="{BF47AE53-4C1F-5340-A00C-BA65E4FF5B3E}"/>
          </ac:spMkLst>
        </pc:spChg>
      </pc:sldChg>
      <pc:sldChg chg="new del">
        <pc:chgData name="Khaled Henidak (KAL)" userId="afa32885-6881-4d74-93e5-2f713e8c2558" providerId="ADAL" clId="{4DEC54BC-631F-BD4A-9701-0F00DDA02137}" dt="2022-02-08T01:03:08.943" v="20664" actId="2696"/>
        <pc:sldMkLst>
          <pc:docMk/>
          <pc:sldMk cId="3131598210" sldId="293"/>
        </pc:sldMkLst>
      </pc:sldChg>
      <pc:sldChg chg="new del">
        <pc:chgData name="Khaled Henidak (KAL)" userId="afa32885-6881-4d74-93e5-2f713e8c2558" providerId="ADAL" clId="{4DEC54BC-631F-BD4A-9701-0F00DDA02137}" dt="2022-02-08T17:22:11.097" v="22691" actId="2696"/>
        <pc:sldMkLst>
          <pc:docMk/>
          <pc:sldMk cId="2471719449" sldId="294"/>
        </pc:sldMkLst>
      </pc:sldChg>
      <pc:sldChg chg="addSp delSp modSp add mod">
        <pc:chgData name="Khaled Henidak (KAL)" userId="afa32885-6881-4d74-93e5-2f713e8c2558" providerId="ADAL" clId="{4DEC54BC-631F-BD4A-9701-0F00DDA02137}" dt="2022-02-08T17:25:16.692" v="22779"/>
        <pc:sldMkLst>
          <pc:docMk/>
          <pc:sldMk cId="4083096751" sldId="294"/>
        </pc:sldMkLst>
        <pc:spChg chg="add del mod">
          <ac:chgData name="Khaled Henidak (KAL)" userId="afa32885-6881-4d74-93e5-2f713e8c2558" providerId="ADAL" clId="{4DEC54BC-631F-BD4A-9701-0F00DDA02137}" dt="2022-02-08T17:22:43.605" v="22694" actId="478"/>
          <ac:spMkLst>
            <pc:docMk/>
            <pc:sldMk cId="4083096751" sldId="294"/>
            <ac:spMk id="3" creationId="{2918F598-7CED-6549-8B32-0969E87E5B43}"/>
          </ac:spMkLst>
        </pc:spChg>
        <pc:spChg chg="mod">
          <ac:chgData name="Khaled Henidak (KAL)" userId="afa32885-6881-4d74-93e5-2f713e8c2558" providerId="ADAL" clId="{4DEC54BC-631F-BD4A-9701-0F00DDA02137}" dt="2022-02-08T17:23:37.835" v="22770" actId="20577"/>
          <ac:spMkLst>
            <pc:docMk/>
            <pc:sldMk cId="4083096751" sldId="294"/>
            <ac:spMk id="4" creationId="{523F459D-D73D-1044-BAD7-4A65717C896C}"/>
          </ac:spMkLst>
        </pc:spChg>
        <pc:spChg chg="del">
          <ac:chgData name="Khaled Henidak (KAL)" userId="afa32885-6881-4d74-93e5-2f713e8c2558" providerId="ADAL" clId="{4DEC54BC-631F-BD4A-9701-0F00DDA02137}" dt="2022-02-08T17:22:18.554" v="22693" actId="478"/>
          <ac:spMkLst>
            <pc:docMk/>
            <pc:sldMk cId="4083096751" sldId="294"/>
            <ac:spMk id="5" creationId="{BF47AE53-4C1F-5340-A00C-BA65E4FF5B3E}"/>
          </ac:spMkLst>
        </pc:spChg>
        <pc:spChg chg="add mod">
          <ac:chgData name="Khaled Henidak (KAL)" userId="afa32885-6881-4d74-93e5-2f713e8c2558" providerId="ADAL" clId="{4DEC54BC-631F-BD4A-9701-0F00DDA02137}" dt="2022-02-08T17:23:21.772" v="22711" actId="1076"/>
          <ac:spMkLst>
            <pc:docMk/>
            <pc:sldMk cId="4083096751" sldId="294"/>
            <ac:spMk id="7" creationId="{8F18AE35-34BE-3741-9559-FC70396A333D}"/>
          </ac:spMkLst>
        </pc:spChg>
        <pc:picChg chg="add del mod">
          <ac:chgData name="Khaled Henidak (KAL)" userId="afa32885-6881-4d74-93e5-2f713e8c2558" providerId="ADAL" clId="{4DEC54BC-631F-BD4A-9701-0F00DDA02137}" dt="2022-02-08T17:24:31.611" v="22775" actId="478"/>
          <ac:picMkLst>
            <pc:docMk/>
            <pc:sldMk cId="4083096751" sldId="294"/>
            <ac:picMk id="1026" creationId="{3C441C9D-2D5D-A241-B367-B7E3652EFAD8}"/>
          </ac:picMkLst>
        </pc:picChg>
        <pc:picChg chg="add del mod">
          <ac:chgData name="Khaled Henidak (KAL)" userId="afa32885-6881-4d74-93e5-2f713e8c2558" providerId="ADAL" clId="{4DEC54BC-631F-BD4A-9701-0F00DDA02137}" dt="2022-02-08T17:24:56.816" v="22778" actId="478"/>
          <ac:picMkLst>
            <pc:docMk/>
            <pc:sldMk cId="4083096751" sldId="294"/>
            <ac:picMk id="1028" creationId="{0DFD9F1B-97FD-AA45-A192-25953137D16D}"/>
          </ac:picMkLst>
        </pc:picChg>
        <pc:picChg chg="add">
          <ac:chgData name="Khaled Henidak (KAL)" userId="afa32885-6881-4d74-93e5-2f713e8c2558" providerId="ADAL" clId="{4DEC54BC-631F-BD4A-9701-0F00DDA02137}" dt="2022-02-08T17:25:16.692" v="22779"/>
          <ac:picMkLst>
            <pc:docMk/>
            <pc:sldMk cId="4083096751" sldId="294"/>
            <ac:picMk id="1030" creationId="{21E4AE11-51B3-7B4B-9C63-625C94F69759}"/>
          </ac:picMkLst>
        </pc:picChg>
      </pc:sldChg>
      <pc:sldChg chg="modSp new mod">
        <pc:chgData name="Khaled Henidak (KAL)" userId="afa32885-6881-4d74-93e5-2f713e8c2558" providerId="ADAL" clId="{4DEC54BC-631F-BD4A-9701-0F00DDA02137}" dt="2022-02-11T17:13:10.307" v="25607" actId="114"/>
        <pc:sldMkLst>
          <pc:docMk/>
          <pc:sldMk cId="2799782756" sldId="295"/>
        </pc:sldMkLst>
        <pc:spChg chg="mod">
          <ac:chgData name="Khaled Henidak (KAL)" userId="afa32885-6881-4d74-93e5-2f713e8c2558" providerId="ADAL" clId="{4DEC54BC-631F-BD4A-9701-0F00DDA02137}" dt="2022-02-09T00:57:09.425" v="23349" actId="20577"/>
          <ac:spMkLst>
            <pc:docMk/>
            <pc:sldMk cId="2799782756" sldId="295"/>
            <ac:spMk id="2" creationId="{B4C7054D-F065-5D45-BCE5-33C896E4EFB9}"/>
          </ac:spMkLst>
        </pc:spChg>
        <pc:spChg chg="mod">
          <ac:chgData name="Khaled Henidak (KAL)" userId="afa32885-6881-4d74-93e5-2f713e8c2558" providerId="ADAL" clId="{4DEC54BC-631F-BD4A-9701-0F00DDA02137}" dt="2022-02-11T17:13:10.307" v="25607" actId="114"/>
          <ac:spMkLst>
            <pc:docMk/>
            <pc:sldMk cId="2799782756" sldId="295"/>
            <ac:spMk id="3" creationId="{C1A7915F-AEE7-2E41-A4DD-E413F9AE29D7}"/>
          </ac:spMkLst>
        </pc:spChg>
      </pc:sldChg>
      <pc:sldChg chg="modSp add mod">
        <pc:chgData name="Khaled Henidak (KAL)" userId="afa32885-6881-4d74-93e5-2f713e8c2558" providerId="ADAL" clId="{4DEC54BC-631F-BD4A-9701-0F00DDA02137}" dt="2022-02-11T17:02:40.073" v="25500" actId="13926"/>
        <pc:sldMkLst>
          <pc:docMk/>
          <pc:sldMk cId="314693610" sldId="296"/>
        </pc:sldMkLst>
        <pc:spChg chg="mod">
          <ac:chgData name="Khaled Henidak (KAL)" userId="afa32885-6881-4d74-93e5-2f713e8c2558" providerId="ADAL" clId="{4DEC54BC-631F-BD4A-9701-0F00DDA02137}" dt="2022-02-11T16:43:38.029" v="23745" actId="20577"/>
          <ac:spMkLst>
            <pc:docMk/>
            <pc:sldMk cId="314693610" sldId="296"/>
            <ac:spMk id="4" creationId="{523F459D-D73D-1044-BAD7-4A65717C896C}"/>
          </ac:spMkLst>
        </pc:spChg>
        <pc:spChg chg="mod">
          <ac:chgData name="Khaled Henidak (KAL)" userId="afa32885-6881-4d74-93e5-2f713e8c2558" providerId="ADAL" clId="{4DEC54BC-631F-BD4A-9701-0F00DDA02137}" dt="2022-02-11T17:02:40.073" v="25500" actId="13926"/>
          <ac:spMkLst>
            <pc:docMk/>
            <pc:sldMk cId="314693610" sldId="296"/>
            <ac:spMk id="5" creationId="{BF47AE53-4C1F-5340-A00C-BA65E4FF5B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91E3C-FD36-4848-BC62-4410E45B3FC3}" type="datetimeFigureOut">
              <a:rPr lang="en-US" smtClean="0"/>
              <a:t>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62AE5-CFFC-9F48-AE53-27FB9053EC55}" type="slidenum">
              <a:rPr lang="en-US" smtClean="0"/>
              <a:t>‹#›</a:t>
            </a:fld>
            <a:endParaRPr lang="en-US"/>
          </a:p>
        </p:txBody>
      </p:sp>
    </p:spTree>
    <p:extLst>
      <p:ext uri="{BB962C8B-B14F-4D97-AF65-F5344CB8AC3E}">
        <p14:creationId xmlns:p14="http://schemas.microsoft.com/office/powerpoint/2010/main" val="169767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optimized a bit of our future topics. We want to remain within 10 or 9 sessions. We will further optimize as we learn about how the delivery mechanism</a:t>
            </a:r>
          </a:p>
        </p:txBody>
      </p:sp>
      <p:sp>
        <p:nvSpPr>
          <p:cNvPr id="4" name="Slide Number Placeholder 3"/>
          <p:cNvSpPr>
            <a:spLocks noGrp="1"/>
          </p:cNvSpPr>
          <p:nvPr>
            <p:ph type="sldNum" sz="quarter" idx="5"/>
          </p:nvPr>
        </p:nvSpPr>
        <p:spPr/>
        <p:txBody>
          <a:bodyPr/>
          <a:lstStyle/>
          <a:p>
            <a:fld id="{721B6E8C-4FE4-4E44-83DF-4E5941EF30AB}" type="slidenum">
              <a:rPr lang="en-US" smtClean="0"/>
              <a:t>2</a:t>
            </a:fld>
            <a:endParaRPr lang="en-US"/>
          </a:p>
        </p:txBody>
      </p:sp>
    </p:spTree>
    <p:extLst>
      <p:ext uri="{BB962C8B-B14F-4D97-AF65-F5344CB8AC3E}">
        <p14:creationId xmlns:p14="http://schemas.microsoft.com/office/powerpoint/2010/main" val="195715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it is not exactly true since for example the </a:t>
            </a:r>
            <a:r>
              <a:rPr lang="en-US" dirty="0" err="1"/>
              <a:t>crc</a:t>
            </a:r>
            <a:r>
              <a:rPr lang="en-US" dirty="0"/>
              <a:t> created for transport layer uses the header of network layer.</a:t>
            </a:r>
          </a:p>
        </p:txBody>
      </p:sp>
      <p:sp>
        <p:nvSpPr>
          <p:cNvPr id="4" name="Slide Number Placeholder 3"/>
          <p:cNvSpPr>
            <a:spLocks noGrp="1"/>
          </p:cNvSpPr>
          <p:nvPr>
            <p:ph type="sldNum" sz="quarter" idx="5"/>
          </p:nvPr>
        </p:nvSpPr>
        <p:spPr/>
        <p:txBody>
          <a:bodyPr/>
          <a:lstStyle/>
          <a:p>
            <a:fld id="{D9962AE5-CFFC-9F48-AE53-27FB9053EC55}" type="slidenum">
              <a:rPr lang="en-US" smtClean="0"/>
              <a:t>4</a:t>
            </a:fld>
            <a:endParaRPr lang="en-US"/>
          </a:p>
        </p:txBody>
      </p:sp>
    </p:spTree>
    <p:extLst>
      <p:ext uri="{BB962C8B-B14F-4D97-AF65-F5344CB8AC3E}">
        <p14:creationId xmlns:p14="http://schemas.microsoft.com/office/powerpoint/2010/main" val="41491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7</a:t>
            </a:fld>
            <a:endParaRPr lang="en-US"/>
          </a:p>
        </p:txBody>
      </p:sp>
    </p:spTree>
    <p:extLst>
      <p:ext uri="{BB962C8B-B14F-4D97-AF65-F5344CB8AC3E}">
        <p14:creationId xmlns:p14="http://schemas.microsoft.com/office/powerpoint/2010/main" val="100755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8</a:t>
            </a:fld>
            <a:endParaRPr lang="en-US"/>
          </a:p>
        </p:txBody>
      </p:sp>
    </p:spTree>
    <p:extLst>
      <p:ext uri="{BB962C8B-B14F-4D97-AF65-F5344CB8AC3E}">
        <p14:creationId xmlns:p14="http://schemas.microsoft.com/office/powerpoint/2010/main" val="7356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10</a:t>
            </a:fld>
            <a:endParaRPr lang="en-US"/>
          </a:p>
        </p:txBody>
      </p:sp>
    </p:spTree>
    <p:extLst>
      <p:ext uri="{BB962C8B-B14F-4D97-AF65-F5344CB8AC3E}">
        <p14:creationId xmlns:p14="http://schemas.microsoft.com/office/powerpoint/2010/main" val="194941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62AE5-CFFC-9F48-AE53-27FB9053EC55}" type="slidenum">
              <a:rPr lang="en-US" smtClean="0"/>
              <a:t>21</a:t>
            </a:fld>
            <a:endParaRPr lang="en-US"/>
          </a:p>
        </p:txBody>
      </p:sp>
    </p:spTree>
    <p:extLst>
      <p:ext uri="{BB962C8B-B14F-4D97-AF65-F5344CB8AC3E}">
        <p14:creationId xmlns:p14="http://schemas.microsoft.com/office/powerpoint/2010/main" val="212359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8" Type="http://schemas.openxmlformats.org/officeDocument/2006/relationships/hyperlink" Target="https://elixir.bootlin.com/linux/latest/C/ident/ip_local_out" TargetMode="External"/><Relationship Id="rId13" Type="http://schemas.openxmlformats.org/officeDocument/2006/relationships/hyperlink" Target="https://elixir.bootlin.com/linux/latest/C/ident/__nf_queue" TargetMode="External"/><Relationship Id="rId3" Type="http://schemas.openxmlformats.org/officeDocument/2006/relationships/hyperlink" Target="https://elixir.bootlin.com/linux/latest/C/ident/inet_sendmsg" TargetMode="External"/><Relationship Id="rId7" Type="http://schemas.openxmlformats.org/officeDocument/2006/relationships/hyperlink" Target="https://elixir.bootlin.com/linux/latest/C/ident/ip_send_skb" TargetMode="External"/><Relationship Id="rId12" Type="http://schemas.openxmlformats.org/officeDocument/2006/relationships/hyperlink" Target="https://elixir.bootlin.com/linux/latest/C/ident/nf_queue" TargetMode="External"/><Relationship Id="rId2" Type="http://schemas.openxmlformats.org/officeDocument/2006/relationships/hyperlink" Target="https://elixir.bootlin.com/linux/latest/C/ident/sock_sendmsg" TargetMode="External"/><Relationship Id="rId1" Type="http://schemas.openxmlformats.org/officeDocument/2006/relationships/slideLayout" Target="../slideLayouts/slideLayout2.xml"/><Relationship Id="rId6" Type="http://schemas.openxmlformats.org/officeDocument/2006/relationships/hyperlink" Target="https://elixir.bootlin.com/linux/latest/C/ident/udp_send_skb" TargetMode="External"/><Relationship Id="rId11" Type="http://schemas.openxmlformats.org/officeDocument/2006/relationships/hyperlink" Target="https://elixir.bootlin.com/linux/latest/C/ident/nf_hook_slow" TargetMode="External"/><Relationship Id="rId5" Type="http://schemas.openxmlformats.org/officeDocument/2006/relationships/hyperlink" Target="https://elixir.bootlin.com/linux/latest/C/ident/udp_push_pending_frames" TargetMode="External"/><Relationship Id="rId10" Type="http://schemas.openxmlformats.org/officeDocument/2006/relationships/hyperlink" Target="https://elixir.bootlin.com/linux/latest/C/ident/nf_hook" TargetMode="External"/><Relationship Id="rId4" Type="http://schemas.openxmlformats.org/officeDocument/2006/relationships/hyperlink" Target="https://elixir.bootlin.com/linux/latest/C/ident/udp_sendmsg" TargetMode="External"/><Relationship Id="rId9" Type="http://schemas.openxmlformats.org/officeDocument/2006/relationships/hyperlink" Target="https://elixir.bootlin.com/linux/latest/C/ident/__ip_local_out" TargetMode="External"/><Relationship Id="rId14" Type="http://schemas.openxmlformats.org/officeDocument/2006/relationships/hyperlink" Target="https://elixir.bootlin.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ernel.org/doc/html/latest/networking/checksum-offload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1605.01987.pdf" TargetMode="External"/><Relationship Id="rId2" Type="http://schemas.openxmlformats.org/officeDocument/2006/relationships/hyperlink" Target="https://research.google/pubs/pub45646/" TargetMode="External"/><Relationship Id="rId1" Type="http://schemas.openxmlformats.org/officeDocument/2006/relationships/slideLayout" Target="../slideLayouts/slideLayout2.xml"/><Relationship Id="rId4" Type="http://schemas.openxmlformats.org/officeDocument/2006/relationships/hyperlink" Target="https://www.kernel.org/doc/Documentation/networking/ip-sysctl.tx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ka.ms/k8s/howthingswor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on-linu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48801" cy="2387600"/>
          </a:xfrm>
        </p:spPr>
        <p:txBody>
          <a:bodyPr/>
          <a:lstStyle/>
          <a:p>
            <a:r>
              <a:rPr lang="en-US" sz="4400" dirty="0">
                <a:cs typeface="Calibri Light"/>
              </a:rPr>
              <a:t>[How Things Work]: Linux – Networking 2</a:t>
            </a:r>
            <a:endParaRPr lang="en-US" dirty="0"/>
          </a:p>
        </p:txBody>
      </p:sp>
      <p:sp>
        <p:nvSpPr>
          <p:cNvPr id="3" name="Subtitle 2"/>
          <p:cNvSpPr>
            <a:spLocks noGrp="1"/>
          </p:cNvSpPr>
          <p:nvPr>
            <p:ph type="subTitle" idx="1"/>
          </p:nvPr>
        </p:nvSpPr>
        <p:spPr/>
        <p:txBody>
          <a:bodyPr/>
          <a:lstStyle/>
          <a:p>
            <a:r>
              <a:rPr lang="en-US" dirty="0"/>
              <a:t>@</a:t>
            </a:r>
            <a:r>
              <a:rPr lang="en-US" dirty="0" err="1"/>
              <a:t>khenidak</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57DD52B-95E2-0C46-B095-1DF184AC5107}"/>
              </a:ext>
            </a:extLst>
          </p:cNvPr>
          <p:cNvSpPr txBox="1"/>
          <p:nvPr/>
        </p:nvSpPr>
        <p:spPr>
          <a:xfrm>
            <a:off x="0" y="0"/>
            <a:ext cx="6231642" cy="369332"/>
          </a:xfrm>
          <a:prstGeom prst="rect">
            <a:avLst/>
          </a:prstGeom>
          <a:noFill/>
        </p:spPr>
        <p:txBody>
          <a:bodyPr wrap="none" rtlCol="0">
            <a:spAutoFit/>
          </a:bodyPr>
          <a:lstStyle/>
          <a:p>
            <a:r>
              <a:rPr lang="en-US" b="1" dirty="0"/>
              <a:t>Apps – Socket/Bind/Send/Connect? What is the </a:t>
            </a:r>
            <a:r>
              <a:rPr lang="en-US" b="1" dirty="0" err="1"/>
              <a:t>dst</a:t>
            </a:r>
            <a:r>
              <a:rPr lang="en-US" b="1" dirty="0"/>
              <a:t> IP for </a:t>
            </a:r>
            <a:r>
              <a:rPr lang="en-US" b="1" dirty="0" err="1"/>
              <a:t>x.y.z</a:t>
            </a:r>
            <a:r>
              <a:rPr lang="en-US" b="1" dirty="0"/>
              <a:t>?</a:t>
            </a:r>
          </a:p>
        </p:txBody>
      </p:sp>
      <p:pic>
        <p:nvPicPr>
          <p:cNvPr id="5" name="Picture 4">
            <a:extLst>
              <a:ext uri="{FF2B5EF4-FFF2-40B4-BE49-F238E27FC236}">
                <a16:creationId xmlns:a16="http://schemas.microsoft.com/office/drawing/2014/main" id="{EB2708C8-4822-574E-8B47-0C131AD3B21E}"/>
              </a:ext>
            </a:extLst>
          </p:cNvPr>
          <p:cNvPicPr>
            <a:picLocks noChangeAspect="1"/>
          </p:cNvPicPr>
          <p:nvPr/>
        </p:nvPicPr>
        <p:blipFill>
          <a:blip r:embed="rId3"/>
          <a:stretch>
            <a:fillRect/>
          </a:stretch>
        </p:blipFill>
        <p:spPr>
          <a:xfrm>
            <a:off x="169449" y="726845"/>
            <a:ext cx="5762492" cy="3074618"/>
          </a:xfrm>
          <a:prstGeom prst="rect">
            <a:avLst/>
          </a:prstGeom>
        </p:spPr>
      </p:pic>
      <p:sp>
        <p:nvSpPr>
          <p:cNvPr id="2" name="TextBox 1">
            <a:extLst>
              <a:ext uri="{FF2B5EF4-FFF2-40B4-BE49-F238E27FC236}">
                <a16:creationId xmlns:a16="http://schemas.microsoft.com/office/drawing/2014/main" id="{1FEBD3AF-EA82-AE4C-AC32-823D7EC5B21D}"/>
              </a:ext>
            </a:extLst>
          </p:cNvPr>
          <p:cNvSpPr txBox="1"/>
          <p:nvPr/>
        </p:nvSpPr>
        <p:spPr>
          <a:xfrm>
            <a:off x="5761973" y="0"/>
            <a:ext cx="6260578" cy="3139321"/>
          </a:xfrm>
          <a:prstGeom prst="rect">
            <a:avLst/>
          </a:prstGeom>
          <a:noFill/>
        </p:spPr>
        <p:txBody>
          <a:bodyPr wrap="square" rtlCol="0">
            <a:spAutoFit/>
          </a:bodyPr>
          <a:lstStyle/>
          <a:p>
            <a:pPr marL="285750" indent="-285750">
              <a:buFontTx/>
              <a:buChar char="-"/>
            </a:pPr>
            <a:r>
              <a:rPr lang="en-US" b="1" dirty="0" err="1"/>
              <a:t>gethostbyname</a:t>
            </a:r>
            <a:r>
              <a:rPr lang="en-US" b="1" dirty="0"/>
              <a:t>(3)</a:t>
            </a:r>
            <a:r>
              <a:rPr lang="en-US" dirty="0"/>
              <a:t> is </a:t>
            </a:r>
            <a:r>
              <a:rPr lang="en-US" b="1" u="sng" dirty="0"/>
              <a:t>not</a:t>
            </a:r>
            <a:r>
              <a:rPr lang="en-US" dirty="0"/>
              <a:t> a syscall. Though it eventually uses </a:t>
            </a:r>
            <a:r>
              <a:rPr lang="en-US" dirty="0" err="1"/>
              <a:t>syscalls</a:t>
            </a:r>
            <a:r>
              <a:rPr lang="en-US" dirty="0"/>
              <a:t> to perform the DNS over UDP dance (or DNS/https over TCP). The call is subject to configuration (mount namespaces, </a:t>
            </a:r>
            <a:r>
              <a:rPr lang="en-US" dirty="0" err="1"/>
              <a:t>dhcp</a:t>
            </a:r>
            <a:r>
              <a:rPr lang="en-US" dirty="0"/>
              <a:t> config, local cache such as </a:t>
            </a:r>
            <a:r>
              <a:rPr lang="en-US" dirty="0" err="1"/>
              <a:t>dnsmasq</a:t>
            </a:r>
            <a:r>
              <a:rPr lang="en-US" dirty="0"/>
              <a:t> and it is own cache implementation).</a:t>
            </a:r>
          </a:p>
          <a:p>
            <a:pPr marL="285750" indent="-285750">
              <a:buFontTx/>
              <a:buChar char="-"/>
            </a:pPr>
            <a:r>
              <a:rPr lang="en-US" b="1" dirty="0" err="1"/>
              <a:t>gethostbyname</a:t>
            </a:r>
            <a:r>
              <a:rPr lang="en-US" b="1" dirty="0"/>
              <a:t>(3)</a:t>
            </a:r>
            <a:r>
              <a:rPr lang="en-US" dirty="0"/>
              <a:t> is a library call (e.g., </a:t>
            </a:r>
            <a:r>
              <a:rPr lang="en-US" dirty="0" err="1"/>
              <a:t>glibc</a:t>
            </a:r>
            <a:r>
              <a:rPr lang="en-US" dirty="0"/>
              <a:t> or </a:t>
            </a:r>
            <a:r>
              <a:rPr lang="en-US" dirty="0" err="1"/>
              <a:t>musl</a:t>
            </a:r>
            <a:r>
              <a:rPr lang="en-US" dirty="0"/>
              <a:t>). And most probably your language does something funky on top of it.</a:t>
            </a:r>
          </a:p>
          <a:p>
            <a:pPr marL="285750" indent="-285750">
              <a:buFontTx/>
              <a:buChar char="-"/>
            </a:pPr>
            <a:r>
              <a:rPr lang="en-US" dirty="0"/>
              <a:t>Due to divergent implementations, Local/Remote DNS cache, DNS recursion you end up with a mess.</a:t>
            </a:r>
          </a:p>
          <a:p>
            <a:pPr marL="285750" indent="-285750">
              <a:buFontTx/>
              <a:buChar char="-"/>
            </a:pPr>
            <a:r>
              <a:rPr lang="en-US" dirty="0"/>
              <a:t>YMMV .. Solution: RTFM.. RTFC (C == code).</a:t>
            </a:r>
          </a:p>
        </p:txBody>
      </p:sp>
      <p:pic>
        <p:nvPicPr>
          <p:cNvPr id="1028" name="Picture 4" descr="Image">
            <a:extLst>
              <a:ext uri="{FF2B5EF4-FFF2-40B4-BE49-F238E27FC236}">
                <a16:creationId xmlns:a16="http://schemas.microsoft.com/office/drawing/2014/main" id="{DA60F505-856E-E144-A334-B1E46F590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13" y="2997782"/>
            <a:ext cx="5573909" cy="3481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D18366-BFE8-9549-AF5B-12FCA88A3519}"/>
              </a:ext>
            </a:extLst>
          </p:cNvPr>
          <p:cNvSpPr txBox="1"/>
          <p:nvPr/>
        </p:nvSpPr>
        <p:spPr>
          <a:xfrm>
            <a:off x="7503090" y="6676373"/>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595B5EF3-75D7-7946-9945-85E63CE211ED}"/>
              </a:ext>
            </a:extLst>
          </p:cNvPr>
          <p:cNvSpPr txBox="1"/>
          <p:nvPr/>
        </p:nvSpPr>
        <p:spPr>
          <a:xfrm>
            <a:off x="1009868" y="6429913"/>
            <a:ext cx="6150278" cy="369332"/>
          </a:xfrm>
          <a:prstGeom prst="rect">
            <a:avLst/>
          </a:prstGeom>
          <a:noFill/>
        </p:spPr>
        <p:txBody>
          <a:bodyPr wrap="square">
            <a:spAutoFit/>
          </a:bodyPr>
          <a:lstStyle/>
          <a:p>
            <a:r>
              <a:rPr lang="en-US" dirty="0"/>
              <a:t>@</a:t>
            </a:r>
            <a:r>
              <a:rPr lang="en-US" dirty="0" err="1"/>
              <a:t>dave_universetf</a:t>
            </a:r>
            <a:r>
              <a:rPr lang="en-US" dirty="0"/>
              <a:t>/status/1382115734667489281</a:t>
            </a:r>
          </a:p>
        </p:txBody>
      </p:sp>
      <p:pic>
        <p:nvPicPr>
          <p:cNvPr id="1026" name="Picture 2" descr="Hello Darkness My Old Friend - Epsilon Theory">
            <a:extLst>
              <a:ext uri="{FF2B5EF4-FFF2-40B4-BE49-F238E27FC236}">
                <a16:creationId xmlns:a16="http://schemas.microsoft.com/office/drawing/2014/main" id="{5F78916B-FF1A-A64D-8B06-34D868EACF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49" y="3909627"/>
            <a:ext cx="1547710" cy="116258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503BB014-D164-3E43-ADB2-FEA7DAEB5D7E}"/>
              </a:ext>
            </a:extLst>
          </p:cNvPr>
          <p:cNvCxnSpPr>
            <a:cxnSpLocks/>
          </p:cNvCxnSpPr>
          <p:nvPr/>
        </p:nvCxnSpPr>
        <p:spPr>
          <a:xfrm flipV="1">
            <a:off x="886804" y="2640269"/>
            <a:ext cx="1014060" cy="1269358"/>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1030" name="Picture 6" descr="It was DNS...">
            <a:extLst>
              <a:ext uri="{FF2B5EF4-FFF2-40B4-BE49-F238E27FC236}">
                <a16:creationId xmlns:a16="http://schemas.microsoft.com/office/drawing/2014/main" id="{EFEE2595-4507-0649-B005-C807D0C4E4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8239" y="3303709"/>
            <a:ext cx="2378014" cy="305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9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370E-2634-A544-8B8E-79F681A4A3EE}"/>
              </a:ext>
            </a:extLst>
          </p:cNvPr>
          <p:cNvSpPr>
            <a:spLocks noGrp="1"/>
          </p:cNvSpPr>
          <p:nvPr>
            <p:ph type="title"/>
          </p:nvPr>
        </p:nvSpPr>
        <p:spPr>
          <a:xfrm>
            <a:off x="0" y="0"/>
            <a:ext cx="10515600" cy="671513"/>
          </a:xfrm>
        </p:spPr>
        <p:txBody>
          <a:bodyPr>
            <a:normAutofit fontScale="90000"/>
          </a:bodyPr>
          <a:lstStyle/>
          <a:p>
            <a:r>
              <a:rPr lang="en-US" dirty="0"/>
              <a:t>Ok sending.. How does it really look like? (UDP)</a:t>
            </a:r>
          </a:p>
        </p:txBody>
      </p:sp>
      <p:sp>
        <p:nvSpPr>
          <p:cNvPr id="5" name="TextBox 4">
            <a:extLst>
              <a:ext uri="{FF2B5EF4-FFF2-40B4-BE49-F238E27FC236}">
                <a16:creationId xmlns:a16="http://schemas.microsoft.com/office/drawing/2014/main" id="{2C3F4E9F-E658-0A45-BBA0-94DE55B3ADB0}"/>
              </a:ext>
            </a:extLst>
          </p:cNvPr>
          <p:cNvSpPr txBox="1"/>
          <p:nvPr/>
        </p:nvSpPr>
        <p:spPr>
          <a:xfrm>
            <a:off x="0" y="671513"/>
            <a:ext cx="11815763" cy="6186309"/>
          </a:xfrm>
          <a:prstGeom prst="rect">
            <a:avLst/>
          </a:prstGeom>
          <a:noFill/>
        </p:spPr>
        <p:txBody>
          <a:bodyPr wrap="square">
            <a:spAutoFit/>
          </a:bodyPr>
          <a:lstStyle/>
          <a:p>
            <a:pPr marL="285750" indent="-285750">
              <a:buFont typeface="Arial" panose="020B0604020202020204" pitchFamily="34" charset="0"/>
              <a:buChar char="•"/>
            </a:pPr>
            <a:r>
              <a:rPr lang="en-US" dirty="0">
                <a:effectLst/>
                <a:latin typeface="Courier" pitchFamily="2" charset="0"/>
              </a:rPr>
              <a:t>One of write style sys calls such as send(2), write(2), </a:t>
            </a:r>
            <a:r>
              <a:rPr lang="en-US" dirty="0" err="1">
                <a:effectLst/>
                <a:latin typeface="Courier" pitchFamily="2" charset="0"/>
              </a:rPr>
              <a:t>writev</a:t>
            </a:r>
            <a:r>
              <a:rPr lang="en-US" dirty="0">
                <a:effectLst/>
                <a:latin typeface="Courier" pitchFamily="2" charset="0"/>
              </a:rPr>
              <a:t>(2) or connect(2)* </a:t>
            </a:r>
            <a:endParaRPr lang="en-US" b="1" dirty="0">
              <a:solidFill>
                <a:srgbClr val="0950AD"/>
              </a:solidFill>
              <a:effectLst/>
              <a:latin typeface="Courier" pitchFamily="2" charset="0"/>
              <a:hlinkClick r:id="rId2"/>
            </a:endParaRPr>
          </a:p>
          <a:p>
            <a:pPr marL="285750" indent="-285750">
              <a:buFont typeface="Arial" panose="020B0604020202020204" pitchFamily="34" charset="0"/>
              <a:buChar char="•"/>
            </a:pPr>
            <a:r>
              <a:rPr lang="en-US" b="1" dirty="0">
                <a:solidFill>
                  <a:srgbClr val="0950AD"/>
                </a:solidFill>
                <a:effectLst/>
                <a:latin typeface="Courier" pitchFamily="2" charset="0"/>
                <a:hlinkClick r:id="rId2"/>
              </a:rPr>
              <a:t>sock_sendmsg</a:t>
            </a:r>
            <a:endParaRPr lang="en-US" dirty="0">
              <a:solidFill>
                <a:srgbClr val="0950AD"/>
              </a:solidFill>
              <a:effectLst/>
              <a:latin typeface="Courier" pitchFamily="2" charset="0"/>
            </a:endParaRPr>
          </a:p>
          <a:p>
            <a:pPr marL="285750" indent="-285750">
              <a:buFont typeface="Arial" panose="020B0604020202020204" pitchFamily="34" charset="0"/>
              <a:buChar char="•"/>
            </a:pPr>
            <a:r>
              <a:rPr lang="en-US" b="1" dirty="0">
                <a:solidFill>
                  <a:srgbClr val="0950AD"/>
                </a:solidFill>
                <a:effectLst/>
                <a:latin typeface="Courier" pitchFamily="2" charset="0"/>
                <a:hlinkClick r:id="rId3"/>
              </a:rPr>
              <a:t>inet_sendmsg</a:t>
            </a:r>
            <a:endParaRPr lang="en-US" dirty="0">
              <a:solidFill>
                <a:srgbClr val="0950AD"/>
              </a:solidFill>
              <a:effectLst/>
              <a:latin typeface="Courier" pitchFamily="2" charset="0"/>
            </a:endParaRPr>
          </a:p>
          <a:p>
            <a:pPr marL="285750" indent="-285750">
              <a:buFont typeface="Arial" panose="020B0604020202020204" pitchFamily="34" charset="0"/>
              <a:buChar char="•"/>
            </a:pPr>
            <a:r>
              <a:rPr lang="en-US" b="1" dirty="0">
                <a:solidFill>
                  <a:srgbClr val="0950AD"/>
                </a:solidFill>
                <a:effectLst/>
                <a:latin typeface="Courier" pitchFamily="2" charset="0"/>
                <a:hlinkClick r:id="rId4"/>
              </a:rPr>
              <a:t>udp_sendmsg</a:t>
            </a:r>
            <a:endParaRPr lang="en-US" dirty="0">
              <a:solidFill>
                <a:srgbClr val="0950AD"/>
              </a:solidFill>
              <a:effectLst/>
              <a:latin typeface="Courier" pitchFamily="2" charset="0"/>
            </a:endParaRPr>
          </a:p>
          <a:p>
            <a:pPr marL="285750" indent="-285750">
              <a:buFont typeface="Arial" panose="020B0604020202020204" pitchFamily="34" charset="0"/>
              <a:buChar char="•"/>
            </a:pPr>
            <a:r>
              <a:rPr lang="en-US" b="1" dirty="0">
                <a:solidFill>
                  <a:srgbClr val="0950AD"/>
                </a:solidFill>
                <a:effectLst/>
                <a:latin typeface="Courier" pitchFamily="2" charset="0"/>
                <a:hlinkClick r:id="rId5"/>
              </a:rPr>
              <a:t>udp_push_pending_frames</a:t>
            </a:r>
            <a:r>
              <a:rPr lang="en-US" b="1" dirty="0">
                <a:solidFill>
                  <a:srgbClr val="0950AD"/>
                </a:solidFill>
                <a:effectLst/>
                <a:latin typeface="Courier" pitchFamily="2" charset="0"/>
              </a:rPr>
              <a:t> </a:t>
            </a:r>
            <a:r>
              <a:rPr lang="en-US" dirty="0">
                <a:effectLst/>
                <a:latin typeface="Courier" pitchFamily="2" charset="0"/>
              </a:rPr>
              <a:t>(SKB created!)</a:t>
            </a:r>
            <a:endParaRPr lang="en-US" dirty="0">
              <a:solidFill>
                <a:srgbClr val="0950AD"/>
              </a:solidFill>
              <a:effectLst/>
              <a:latin typeface="Courier" pitchFamily="2" charset="0"/>
            </a:endParaRPr>
          </a:p>
          <a:p>
            <a:pPr marL="285750" indent="-285750">
              <a:buFont typeface="Arial" panose="020B0604020202020204" pitchFamily="34" charset="0"/>
              <a:buChar char="•"/>
            </a:pPr>
            <a:r>
              <a:rPr lang="en-US" b="1" dirty="0">
                <a:effectLst/>
                <a:latin typeface="Courier" pitchFamily="2" charset="0"/>
                <a:hlinkClick r:id="rId6"/>
              </a:rPr>
              <a:t>udp_send_skb</a:t>
            </a:r>
            <a:endParaRPr lang="en-US" dirty="0">
              <a:effectLst/>
              <a:latin typeface="Courier" pitchFamily="2" charset="0"/>
            </a:endParaRPr>
          </a:p>
          <a:p>
            <a:pPr marL="285750" indent="-285750">
              <a:buFont typeface="Arial" panose="020B0604020202020204" pitchFamily="34" charset="0"/>
              <a:buChar char="•"/>
            </a:pPr>
            <a:r>
              <a:rPr lang="en-US" b="1" dirty="0">
                <a:solidFill>
                  <a:srgbClr val="0950AD"/>
                </a:solidFill>
                <a:effectLst/>
                <a:latin typeface="Courier" pitchFamily="2" charset="0"/>
                <a:hlinkClick r:id="rId7"/>
              </a:rPr>
              <a:t>ip_send_skb</a:t>
            </a:r>
            <a:endParaRPr lang="en-US" dirty="0">
              <a:solidFill>
                <a:srgbClr val="0950AD"/>
              </a:solidFill>
              <a:effectLst/>
              <a:latin typeface="Courier" pitchFamily="2" charset="0"/>
            </a:endParaRPr>
          </a:p>
          <a:p>
            <a:pPr marL="285750" indent="-285750">
              <a:buFont typeface="Arial" panose="020B0604020202020204" pitchFamily="34" charset="0"/>
              <a:buChar char="•"/>
            </a:pPr>
            <a:r>
              <a:rPr lang="en-US" b="1" dirty="0">
                <a:effectLst/>
                <a:latin typeface="Courier" pitchFamily="2" charset="0"/>
                <a:hlinkClick r:id="rId8"/>
              </a:rPr>
              <a:t>ip_local_out</a:t>
            </a:r>
            <a:endParaRPr lang="en-US" dirty="0">
              <a:effectLst/>
              <a:latin typeface="Courier" pitchFamily="2" charset="0"/>
            </a:endParaRPr>
          </a:p>
          <a:p>
            <a:pPr marL="285750" indent="-285750">
              <a:buFont typeface="Arial" panose="020B0604020202020204" pitchFamily="34" charset="0"/>
              <a:buChar char="•"/>
            </a:pPr>
            <a:r>
              <a:rPr lang="en-US" b="1" dirty="0">
                <a:effectLst/>
                <a:latin typeface="Courier" pitchFamily="2" charset="0"/>
                <a:hlinkClick r:id="rId9"/>
              </a:rPr>
              <a:t>__ip_local_out</a:t>
            </a:r>
            <a:endParaRPr lang="en-US" dirty="0">
              <a:effectLst/>
              <a:latin typeface="Courier" pitchFamily="2" charset="0"/>
            </a:endParaRPr>
          </a:p>
          <a:p>
            <a:pPr marL="285750" indent="-285750">
              <a:buFont typeface="Arial" panose="020B0604020202020204" pitchFamily="34" charset="0"/>
              <a:buChar char="•"/>
            </a:pPr>
            <a:r>
              <a:rPr lang="en-US" dirty="0">
                <a:effectLst/>
                <a:latin typeface="Courier" pitchFamily="2" charset="0"/>
              </a:rPr>
              <a:t> </a:t>
            </a:r>
            <a:r>
              <a:rPr lang="en-US" b="1" dirty="0">
                <a:solidFill>
                  <a:srgbClr val="000000"/>
                </a:solidFill>
                <a:effectLst/>
                <a:latin typeface="Courier" pitchFamily="2" charset="0"/>
                <a:hlinkClick r:id="rId10"/>
              </a:rPr>
              <a:t>nf_hook</a:t>
            </a:r>
            <a:r>
              <a:rPr lang="en-US" dirty="0">
                <a:effectLst/>
                <a:latin typeface="Courier" pitchFamily="2" charset="0"/>
              </a:rPr>
              <a:t> (NF_INET_LOCAL_OUT)</a:t>
            </a:r>
          </a:p>
          <a:p>
            <a:pPr marL="285750" indent="-285750">
              <a:buFont typeface="Arial" panose="020B0604020202020204" pitchFamily="34" charset="0"/>
              <a:buChar char="•"/>
            </a:pPr>
            <a:r>
              <a:rPr lang="en-US" b="1" dirty="0">
                <a:effectLst/>
                <a:latin typeface="Courier" pitchFamily="2" charset="0"/>
                <a:hlinkClick r:id="rId11"/>
              </a:rPr>
              <a:t>nf_hook_slow</a:t>
            </a:r>
            <a:endParaRPr lang="en-US" dirty="0">
              <a:effectLst/>
              <a:latin typeface="Courier" pitchFamily="2" charset="0"/>
            </a:endParaRPr>
          </a:p>
          <a:p>
            <a:pPr marL="285750" indent="-285750">
              <a:buFont typeface="Arial" panose="020B0604020202020204" pitchFamily="34" charset="0"/>
              <a:buChar char="•"/>
            </a:pPr>
            <a:r>
              <a:rPr lang="en-US" b="1" dirty="0">
                <a:solidFill>
                  <a:srgbClr val="0950AD"/>
                </a:solidFill>
                <a:effectLst/>
                <a:latin typeface="Courier" pitchFamily="2" charset="0"/>
                <a:hlinkClick r:id="rId12"/>
              </a:rPr>
              <a:t>nf_queue</a:t>
            </a:r>
            <a:endParaRPr lang="en-US" dirty="0">
              <a:solidFill>
                <a:srgbClr val="0950AD"/>
              </a:solidFill>
              <a:effectLst/>
              <a:latin typeface="Courier" pitchFamily="2" charset="0"/>
            </a:endParaRPr>
          </a:p>
          <a:p>
            <a:pPr marL="285750" indent="-285750">
              <a:buFont typeface="Arial" panose="020B0604020202020204" pitchFamily="34" charset="0"/>
              <a:buChar char="•"/>
            </a:pPr>
            <a:r>
              <a:rPr lang="en-US" b="1" dirty="0">
                <a:effectLst/>
                <a:latin typeface="Courier" pitchFamily="2" charset="0"/>
                <a:hlinkClick r:id="rId13"/>
              </a:rPr>
              <a:t>__nf_queue</a:t>
            </a:r>
            <a:endParaRPr lang="en-US" b="1" dirty="0">
              <a:effectLst/>
              <a:latin typeface="Courier" pitchFamily="2" charset="0"/>
            </a:endParaRPr>
          </a:p>
          <a:p>
            <a:pPr marL="285750" indent="-285750">
              <a:buFont typeface="Arial" panose="020B0604020202020204" pitchFamily="34" charset="0"/>
              <a:buChar char="•"/>
            </a:pPr>
            <a:endParaRPr lang="en-US" b="1" dirty="0">
              <a:latin typeface="Courier" pitchFamily="2" charset="0"/>
            </a:endParaRPr>
          </a:p>
          <a:p>
            <a:pPr marL="285750" indent="-285750">
              <a:buFont typeface="Arial" panose="020B0604020202020204" pitchFamily="34" charset="0"/>
              <a:buChar char="•"/>
            </a:pPr>
            <a:endParaRPr lang="en-US" b="1" dirty="0">
              <a:effectLst/>
              <a:latin typeface="Courier" pitchFamily="2" charset="0"/>
            </a:endParaRPr>
          </a:p>
          <a:p>
            <a:r>
              <a:rPr lang="en-US" b="1" dirty="0">
                <a:latin typeface="Courier" pitchFamily="2" charset="0"/>
              </a:rPr>
              <a:t>Note</a:t>
            </a:r>
            <a:r>
              <a:rPr lang="en-US" dirty="0">
                <a:latin typeface="Courier" pitchFamily="2" charset="0"/>
              </a:rPr>
              <a:t>: use </a:t>
            </a:r>
            <a:r>
              <a:rPr lang="en-US" dirty="0">
                <a:latin typeface="Courier" pitchFamily="2" charset="0"/>
                <a:hlinkClick r:id="rId14"/>
              </a:rPr>
              <a:t>https://elixir.bootlin.com/</a:t>
            </a:r>
            <a:r>
              <a:rPr lang="en-US" dirty="0">
                <a:latin typeface="Courier" pitchFamily="2" charset="0"/>
              </a:rPr>
              <a:t> to lookup symbols above. The difference between __ prefixed </a:t>
            </a:r>
            <a:r>
              <a:rPr lang="en-US" dirty="0" err="1">
                <a:latin typeface="Courier" pitchFamily="2" charset="0"/>
              </a:rPr>
              <a:t>funcs</a:t>
            </a:r>
            <a:r>
              <a:rPr lang="en-US" dirty="0">
                <a:latin typeface="Courier" pitchFamily="2" charset="0"/>
              </a:rPr>
              <a:t> and their counter parts is usually error handling. Some ___ prefixed </a:t>
            </a:r>
            <a:r>
              <a:rPr lang="en-US" dirty="0" err="1">
                <a:latin typeface="Courier" pitchFamily="2" charset="0"/>
              </a:rPr>
              <a:t>funcs</a:t>
            </a:r>
            <a:r>
              <a:rPr lang="en-US" dirty="0">
                <a:latin typeface="Courier" pitchFamily="2" charset="0"/>
              </a:rPr>
              <a:t> have been omitted.</a:t>
            </a:r>
          </a:p>
          <a:p>
            <a:endParaRPr lang="en-US" dirty="0">
              <a:effectLst/>
              <a:latin typeface="Courier" pitchFamily="2" charset="0"/>
            </a:endParaRPr>
          </a:p>
          <a:p>
            <a:r>
              <a:rPr lang="en-US" b="1" dirty="0">
                <a:effectLst/>
                <a:latin typeface="Courier" pitchFamily="2" charset="0"/>
              </a:rPr>
              <a:t>Note</a:t>
            </a:r>
            <a:r>
              <a:rPr lang="en-US" dirty="0">
                <a:latin typeface="Courier" pitchFamily="2" charset="0"/>
              </a:rPr>
              <a:t>: </a:t>
            </a:r>
            <a:r>
              <a:rPr lang="en-US" dirty="0" err="1">
                <a:latin typeface="Courier" pitchFamily="2" charset="0"/>
              </a:rPr>
              <a:t>skb</a:t>
            </a:r>
            <a:r>
              <a:rPr lang="en-US" dirty="0">
                <a:latin typeface="Courier" pitchFamily="2" charset="0"/>
              </a:rPr>
              <a:t> links to socket that created it. Other state data are linked to sock (as part of creating the sock) such as device, buffers, settings, connection state etc. some available helper functions such as </a:t>
            </a:r>
            <a:r>
              <a:rPr lang="en-US" dirty="0" err="1">
                <a:latin typeface="Courier" pitchFamily="2" charset="0"/>
              </a:rPr>
              <a:t>inet_sk</a:t>
            </a:r>
            <a:r>
              <a:rPr lang="en-US" dirty="0">
                <a:latin typeface="Courier" pitchFamily="2" charset="0"/>
              </a:rPr>
              <a:t>(</a:t>
            </a:r>
            <a:r>
              <a:rPr lang="en-US" dirty="0" err="1">
                <a:latin typeface="Courier" pitchFamily="2" charset="0"/>
              </a:rPr>
              <a:t>sk</a:t>
            </a:r>
            <a:r>
              <a:rPr lang="en-US" dirty="0">
                <a:latin typeface="Courier" pitchFamily="2" charset="0"/>
              </a:rPr>
              <a:t>), </a:t>
            </a:r>
            <a:r>
              <a:rPr lang="en-US" dirty="0" err="1">
                <a:latin typeface="Courier" pitchFamily="2" charset="0"/>
              </a:rPr>
              <a:t>sock_net</a:t>
            </a:r>
            <a:r>
              <a:rPr lang="en-US" dirty="0">
                <a:latin typeface="Courier" pitchFamily="2" charset="0"/>
              </a:rPr>
              <a:t>(</a:t>
            </a:r>
            <a:r>
              <a:rPr lang="en-US" dirty="0" err="1">
                <a:latin typeface="Courier" pitchFamily="2" charset="0"/>
              </a:rPr>
              <a:t>sk</a:t>
            </a:r>
            <a:r>
              <a:rPr lang="en-US" dirty="0">
                <a:latin typeface="Courier" pitchFamily="2" charset="0"/>
              </a:rPr>
              <a:t>)</a:t>
            </a:r>
            <a:endParaRPr lang="en-US" dirty="0">
              <a:effectLst/>
              <a:latin typeface="Courier" pitchFamily="2" charset="0"/>
            </a:endParaRPr>
          </a:p>
        </p:txBody>
      </p:sp>
    </p:spTree>
    <p:extLst>
      <p:ext uri="{BB962C8B-B14F-4D97-AF65-F5344CB8AC3E}">
        <p14:creationId xmlns:p14="http://schemas.microsoft.com/office/powerpoint/2010/main" val="363441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err="1"/>
              <a:t>sk_buff</a:t>
            </a:r>
            <a:r>
              <a:rPr lang="en-US" sz="2800" b="1" dirty="0"/>
              <a:t> created by protocol layer *must* be ready to transmit </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a:bodyPr>
          <a:lstStyle/>
          <a:p>
            <a:r>
              <a:rPr lang="en-US" sz="2200" dirty="0"/>
              <a:t>What does ready mean?</a:t>
            </a:r>
          </a:p>
          <a:p>
            <a:pPr lvl="1"/>
            <a:r>
              <a:rPr lang="en-US" sz="1800" dirty="0"/>
              <a:t>Has a route, but not necessarily MAC addresses</a:t>
            </a:r>
          </a:p>
          <a:p>
            <a:pPr lvl="1"/>
            <a:r>
              <a:rPr lang="en-US" sz="1800" dirty="0"/>
              <a:t>Has  MTU (which may lead to defrag, if offload is not employed) =&gt; local MTU and </a:t>
            </a:r>
            <a:r>
              <a:rPr lang="en-US" sz="1800" i="1" dirty="0"/>
              <a:t>path </a:t>
            </a:r>
            <a:r>
              <a:rPr lang="en-US" sz="1800" i="1" dirty="0" err="1"/>
              <a:t>mtu</a:t>
            </a:r>
            <a:r>
              <a:rPr lang="en-US" sz="1800" i="1" dirty="0"/>
              <a:t> discovered</a:t>
            </a:r>
            <a:r>
              <a:rPr lang="en-US" sz="1800" dirty="0"/>
              <a:t>.</a:t>
            </a:r>
          </a:p>
          <a:p>
            <a:pPr lvl="1"/>
            <a:r>
              <a:rPr lang="en-US" sz="1800" dirty="0"/>
              <a:t>Racy (TCP/IP): Imagine connect(2) followed by send(2) =&gt; handled by TCP protocol.</a:t>
            </a:r>
          </a:p>
          <a:p>
            <a:pPr lvl="1"/>
            <a:r>
              <a:rPr lang="en-US" sz="1800" dirty="0"/>
              <a:t>TCP/IP specific: </a:t>
            </a:r>
            <a:r>
              <a:rPr lang="en-US" sz="1800" dirty="0" err="1"/>
              <a:t>nagle</a:t>
            </a:r>
            <a:r>
              <a:rPr lang="en-US" sz="1800" dirty="0"/>
              <a:t> </a:t>
            </a:r>
            <a:r>
              <a:rPr lang="en-US" sz="1800" dirty="0" err="1"/>
              <a:t>algrothim</a:t>
            </a:r>
            <a:r>
              <a:rPr lang="en-US" sz="1800" dirty="0"/>
              <a:t>* </a:t>
            </a:r>
          </a:p>
          <a:p>
            <a:r>
              <a:rPr lang="en-US" sz="2200" dirty="0"/>
              <a:t>Who Carries the burden of </a:t>
            </a:r>
            <a:r>
              <a:rPr lang="en-US" sz="2200" i="1" dirty="0"/>
              <a:t>getting</a:t>
            </a:r>
            <a:r>
              <a:rPr lang="en-US" sz="2200" dirty="0"/>
              <a:t> and </a:t>
            </a:r>
            <a:r>
              <a:rPr lang="en-US" sz="2200" i="1" dirty="0"/>
              <a:t>setting</a:t>
            </a:r>
            <a:r>
              <a:rPr lang="en-US" sz="2200" dirty="0"/>
              <a:t> these things?</a:t>
            </a:r>
          </a:p>
          <a:p>
            <a:pPr lvl="1"/>
            <a:r>
              <a:rPr lang="en-US" sz="1800" dirty="0"/>
              <a:t>The application (</a:t>
            </a:r>
            <a:r>
              <a:rPr lang="en-US" sz="1800" dirty="0" err="1"/>
              <a:t>userspace</a:t>
            </a:r>
            <a:r>
              <a:rPr lang="en-US" sz="1800" dirty="0"/>
              <a:t> thread running in kernel mode). Protocol implementation covers its own details, asking lower layers to own their own.</a:t>
            </a:r>
          </a:p>
          <a:p>
            <a:pPr lvl="1"/>
            <a:r>
              <a:rPr lang="en-US" sz="1800" dirty="0"/>
              <a:t>IOW </a:t>
            </a:r>
            <a:r>
              <a:rPr lang="en-US" sz="1800" dirty="0" err="1"/>
              <a:t>sk_buff</a:t>
            </a:r>
            <a:r>
              <a:rPr lang="en-US" sz="1800" dirty="0"/>
              <a:t> is made complete by the application running in kernel mode.</a:t>
            </a:r>
          </a:p>
        </p:txBody>
      </p:sp>
    </p:spTree>
    <p:extLst>
      <p:ext uri="{BB962C8B-B14F-4D97-AF65-F5344CB8AC3E}">
        <p14:creationId xmlns:p14="http://schemas.microsoft.com/office/powerpoint/2010/main" val="19218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On Routing</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a:bodyPr>
          <a:lstStyle/>
          <a:p>
            <a:r>
              <a:rPr lang="en-US" sz="1800" b="1" dirty="0"/>
              <a:t>For TCP (Server)</a:t>
            </a:r>
            <a:r>
              <a:rPr lang="en-US" sz="1800" dirty="0"/>
              <a:t>: Destination is set on the socket itself upon creating the connection socket itself. Sending packets to connected client is a function of copying (and verifying the </a:t>
            </a:r>
            <a:r>
              <a:rPr lang="en-US" sz="1800" dirty="0" err="1"/>
              <a:t>dst</a:t>
            </a:r>
            <a:r>
              <a:rPr lang="en-US" sz="1800" dirty="0"/>
              <a:t>). </a:t>
            </a:r>
          </a:p>
          <a:p>
            <a:r>
              <a:rPr lang="en-US" sz="1800" b="1" dirty="0"/>
              <a:t>For TCP (Client)</a:t>
            </a:r>
            <a:r>
              <a:rPr lang="en-US" sz="1800" dirty="0"/>
              <a:t>: Destination is set on connect(2) call. </a:t>
            </a:r>
          </a:p>
          <a:p>
            <a:r>
              <a:rPr lang="en-US" sz="1800" b="1" dirty="0"/>
              <a:t>For UDP</a:t>
            </a:r>
            <a:r>
              <a:rPr lang="en-US" sz="1800" dirty="0"/>
              <a:t>: destination is checked on every datagram.</a:t>
            </a:r>
          </a:p>
          <a:p>
            <a:r>
              <a:rPr lang="en-US" sz="1800" b="1" dirty="0"/>
              <a:t>For All</a:t>
            </a:r>
            <a:r>
              <a:rPr lang="en-US" sz="1800" dirty="0"/>
              <a:t>: In all cases the </a:t>
            </a:r>
            <a:r>
              <a:rPr lang="en-US" sz="1800" dirty="0" err="1"/>
              <a:t>src</a:t>
            </a:r>
            <a:r>
              <a:rPr lang="en-US" sz="1800" dirty="0"/>
              <a:t> mac address is the from the device attached to the socket, device gets attached to socket upon creation specifically bind(2) call.</a:t>
            </a:r>
          </a:p>
          <a:p>
            <a:r>
              <a:rPr lang="en-US" sz="1800" dirty="0"/>
              <a:t>For </a:t>
            </a:r>
            <a:r>
              <a:rPr lang="en-US" sz="1800" i="1" dirty="0"/>
              <a:t>new destination</a:t>
            </a:r>
            <a:r>
              <a:rPr lang="en-US" sz="1800" dirty="0"/>
              <a:t> </a:t>
            </a:r>
            <a:r>
              <a:rPr lang="en-US" sz="1800" i="1" dirty="0"/>
              <a:t>mac</a:t>
            </a:r>
            <a:r>
              <a:rPr lang="en-US" sz="1800" dirty="0"/>
              <a:t> a combination of route tables and and </a:t>
            </a:r>
            <a:r>
              <a:rPr lang="en-US" sz="1800" dirty="0" err="1"/>
              <a:t>arp</a:t>
            </a:r>
            <a:r>
              <a:rPr lang="en-US" sz="1800" dirty="0"/>
              <a:t> protocol is used to resolve the mac address of the destination.</a:t>
            </a:r>
          </a:p>
          <a:p>
            <a:r>
              <a:rPr lang="en-US" sz="1800" b="1" dirty="0"/>
              <a:t>For gory details</a:t>
            </a:r>
            <a:r>
              <a:rPr lang="en-US" sz="1800" dirty="0"/>
              <a:t>: offered /net/</a:t>
            </a:r>
            <a:r>
              <a:rPr lang="en-US" sz="1800" dirty="0" err="1"/>
              <a:t>ipv</a:t>
            </a:r>
            <a:r>
              <a:rPr lang="en-US" sz="1800" dirty="0"/>
              <a:t>{4,6}/</a:t>
            </a:r>
            <a:r>
              <a:rPr lang="en-US" sz="1800" dirty="0" err="1"/>
              <a:t>route.c</a:t>
            </a:r>
            <a:r>
              <a:rPr lang="en-US" sz="1800" dirty="0"/>
              <a:t> is used to load up </a:t>
            </a:r>
            <a:r>
              <a:rPr lang="en-US" sz="1800" dirty="0" err="1"/>
              <a:t>dst</a:t>
            </a:r>
            <a:r>
              <a:rPr lang="en-US" sz="1800" dirty="0"/>
              <a:t> as (struct </a:t>
            </a:r>
            <a:r>
              <a:rPr lang="en-US" sz="1800" dirty="0" err="1"/>
              <a:t>dst_entry</a:t>
            </a:r>
            <a:r>
              <a:rPr lang="en-US" sz="1800" dirty="0"/>
              <a:t>).</a:t>
            </a:r>
          </a:p>
          <a:p>
            <a:endParaRPr lang="en-US" sz="1800" dirty="0"/>
          </a:p>
        </p:txBody>
      </p:sp>
    </p:spTree>
    <p:extLst>
      <p:ext uri="{BB962C8B-B14F-4D97-AF65-F5344CB8AC3E}">
        <p14:creationId xmlns:p14="http://schemas.microsoft.com/office/powerpoint/2010/main" val="259047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Getting </a:t>
            </a:r>
            <a:r>
              <a:rPr lang="en-US" sz="2800" b="1" dirty="0" err="1"/>
              <a:t>dst</a:t>
            </a:r>
            <a:r>
              <a:rPr lang="en-US" sz="2800" b="1" dirty="0"/>
              <a:t> mac</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a:bodyPr>
          <a:lstStyle/>
          <a:p>
            <a:r>
              <a:rPr lang="en-US" sz="2200" dirty="0"/>
              <a:t>First: we need to route. IOW find who should receive this destination which can be:</a:t>
            </a:r>
          </a:p>
          <a:p>
            <a:pPr lvl="1"/>
            <a:r>
              <a:rPr lang="en-US" sz="1400" b="1" dirty="0"/>
              <a:t>A terminal endpoint</a:t>
            </a:r>
            <a:r>
              <a:rPr lang="en-US" sz="1400" dirty="0"/>
              <a:t>: Same LAN, same subnet, same net. IOW </a:t>
            </a:r>
            <a:r>
              <a:rPr lang="en-US" sz="1400" dirty="0" err="1"/>
              <a:t>ARPed</a:t>
            </a:r>
            <a:r>
              <a:rPr lang="en-US" sz="1400" dirty="0"/>
              <a:t> network (sometimes referred as connected-to-same-router).</a:t>
            </a:r>
          </a:p>
          <a:p>
            <a:pPr lvl="1"/>
            <a:r>
              <a:rPr lang="en-US" sz="1400" b="1" dirty="0"/>
              <a:t>A router</a:t>
            </a:r>
            <a:r>
              <a:rPr lang="en-US" sz="1400" dirty="0"/>
              <a:t>: If the receiving endpoint MAC </a:t>
            </a:r>
            <a:r>
              <a:rPr lang="en-US" sz="1400" dirty="0" err="1"/>
              <a:t>addr</a:t>
            </a:r>
            <a:r>
              <a:rPr lang="en-US" sz="1400" dirty="0"/>
              <a:t> is not something we can learn then we use router (e.g., gateway) own mac.</a:t>
            </a:r>
          </a:p>
          <a:p>
            <a:pPr lvl="1"/>
            <a:r>
              <a:rPr lang="en-US" sz="1400" dirty="0"/>
              <a:t>In both cases routing tables are consulted. Remember: Routes are longest prefix match. </a:t>
            </a:r>
          </a:p>
          <a:p>
            <a:r>
              <a:rPr lang="en-US" sz="1800" dirty="0"/>
              <a:t>If we don’t know the destination mac then we need to get it, enter ARP protocol implemented and cached in kernel by /net/core/</a:t>
            </a:r>
            <a:r>
              <a:rPr lang="en-US" sz="1800" dirty="0" err="1"/>
              <a:t>neighbour.c</a:t>
            </a:r>
            <a:endParaRPr lang="en-US" sz="1800" dirty="0"/>
          </a:p>
          <a:p>
            <a:r>
              <a:rPr lang="en-US" sz="1800" dirty="0"/>
              <a:t>Notes on ARP</a:t>
            </a:r>
          </a:p>
          <a:p>
            <a:pPr lvl="1"/>
            <a:r>
              <a:rPr lang="en-US" sz="1800" dirty="0"/>
              <a:t>Generally there are two types of </a:t>
            </a:r>
            <a:r>
              <a:rPr lang="en-US" sz="1800" dirty="0" err="1"/>
              <a:t>arp</a:t>
            </a:r>
            <a:r>
              <a:rPr lang="en-US" sz="1800" dirty="0"/>
              <a:t>:</a:t>
            </a:r>
          </a:p>
          <a:p>
            <a:pPr lvl="2"/>
            <a:r>
              <a:rPr lang="en-US" sz="1100" b="1" dirty="0"/>
              <a:t>Request/response style</a:t>
            </a:r>
            <a:r>
              <a:rPr lang="en-US" sz="1100" dirty="0"/>
              <a:t>: usually originating from “I need to send to this IP what is its ARP?”</a:t>
            </a:r>
          </a:p>
          <a:p>
            <a:pPr lvl="2"/>
            <a:r>
              <a:rPr lang="en-US" sz="1100" b="1" dirty="0"/>
              <a:t>Gratuitous</a:t>
            </a:r>
            <a:r>
              <a:rPr lang="en-US" sz="1100" dirty="0"/>
              <a:t>: When an endpoint announce itself to everyone in the network.</a:t>
            </a:r>
          </a:p>
          <a:p>
            <a:r>
              <a:rPr lang="en-US" sz="1900" dirty="0"/>
              <a:t>Note: source mac is written at the lowest part of the layer because </a:t>
            </a:r>
          </a:p>
        </p:txBody>
      </p:sp>
    </p:spTree>
    <p:extLst>
      <p:ext uri="{BB962C8B-B14F-4D97-AF65-F5344CB8AC3E}">
        <p14:creationId xmlns:p14="http://schemas.microsoft.com/office/powerpoint/2010/main" val="185441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On Checksums</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a:bodyPr>
          <a:lstStyle/>
          <a:p>
            <a:r>
              <a:rPr lang="en-US" sz="2200" dirty="0"/>
              <a:t>Each header carries a checksum (</a:t>
            </a:r>
            <a:r>
              <a:rPr lang="en-US" sz="2200" i="1" dirty="0"/>
              <a:t>cue the opening of Hitchhiker Guide to the Galaxy Opening Line</a:t>
            </a:r>
            <a:r>
              <a:rPr lang="en-US" sz="2200" dirty="0"/>
              <a:t>). IOW it was such a bad idea that QUIC does not have checksum and relays on UDP’s.</a:t>
            </a:r>
          </a:p>
          <a:p>
            <a:r>
              <a:rPr lang="en-US" sz="2200" dirty="0"/>
              <a:t>For eth header depending on the carrier the </a:t>
            </a:r>
            <a:r>
              <a:rPr lang="en-US" sz="2200" dirty="0" err="1"/>
              <a:t>csum</a:t>
            </a:r>
            <a:r>
              <a:rPr lang="en-US" sz="2200" dirty="0"/>
              <a:t> calculation will change, but most of what you will see is CRC32. </a:t>
            </a:r>
          </a:p>
          <a:p>
            <a:r>
              <a:rPr lang="en-US" sz="2200" dirty="0"/>
              <a:t>For IP always 1’s complement of sum of header components.</a:t>
            </a:r>
          </a:p>
          <a:p>
            <a:r>
              <a:rPr lang="en-US" sz="2200" dirty="0"/>
              <a:t>For higher level protocols (UDP/TCP) it is done as 1’s completement sum of protocol header + IP pseudo header (</a:t>
            </a:r>
            <a:r>
              <a:rPr lang="en-US" sz="2200" dirty="0" err="1"/>
              <a:t>srcIP</a:t>
            </a:r>
            <a:r>
              <a:rPr lang="en-US" sz="2200" dirty="0"/>
              <a:t>, </a:t>
            </a:r>
            <a:r>
              <a:rPr lang="en-US" sz="2200" dirty="0" err="1"/>
              <a:t>dstIP</a:t>
            </a:r>
            <a:r>
              <a:rPr lang="en-US" sz="2200" dirty="0"/>
              <a:t>, and </a:t>
            </a:r>
            <a:r>
              <a:rPr lang="en-US" sz="2200" dirty="0" err="1"/>
              <a:t>protocl</a:t>
            </a:r>
            <a:r>
              <a:rPr lang="en-US" sz="2200" dirty="0"/>
              <a:t>). Note: </a:t>
            </a:r>
            <a:r>
              <a:rPr lang="en-US" sz="2200" dirty="0" err="1"/>
              <a:t>udp</a:t>
            </a:r>
            <a:r>
              <a:rPr lang="en-US" sz="2200" dirty="0"/>
              <a:t> inverts all bits to 1s if the sum == 0.</a:t>
            </a:r>
          </a:p>
          <a:p>
            <a:r>
              <a:rPr lang="en-US" sz="2200" dirty="0"/>
              <a:t>For IP/UDP/TCP the verification is done by 1’s completement of sum of header components (including checksum component) if != 0 then error is detected, and packet discarded.</a:t>
            </a:r>
          </a:p>
          <a:p>
            <a:pPr marL="0" indent="0">
              <a:buNone/>
            </a:pPr>
            <a:endParaRPr lang="en-US" sz="2200" dirty="0"/>
          </a:p>
          <a:p>
            <a:r>
              <a:rPr lang="en-US" sz="2200" dirty="0"/>
              <a:t>Checksum is not _exactly_ a compute intensive operation, but for millions of packet per second it is. Most </a:t>
            </a:r>
            <a:r>
              <a:rPr lang="en-US" sz="2200" dirty="0" err="1"/>
              <a:t>nic</a:t>
            </a:r>
            <a:r>
              <a:rPr lang="en-US" sz="2200" dirty="0"/>
              <a:t> h/w can compute </a:t>
            </a:r>
            <a:r>
              <a:rPr lang="en-US" sz="2200" i="1" dirty="0"/>
              <a:t>outer</a:t>
            </a:r>
            <a:r>
              <a:rPr lang="en-US" sz="2200" dirty="0"/>
              <a:t> checks (and some do it for inner YMMV). More details here </a:t>
            </a:r>
            <a:r>
              <a:rPr lang="en-US" sz="2200" dirty="0">
                <a:hlinkClick r:id="rId2"/>
              </a:rPr>
              <a:t>https://www.kernel.org/doc/html/latest/networking/checksum-offloads.html</a:t>
            </a:r>
            <a:endParaRPr lang="en-US" sz="2200" dirty="0"/>
          </a:p>
          <a:p>
            <a:r>
              <a:rPr lang="en-US" sz="2200" dirty="0"/>
              <a:t>Similarly, checksum verification can be done on </a:t>
            </a:r>
            <a:r>
              <a:rPr lang="en-US" sz="2200" dirty="0" err="1"/>
              <a:t>nic</a:t>
            </a:r>
            <a:r>
              <a:rPr lang="en-US" sz="2200" dirty="0"/>
              <a:t> </a:t>
            </a:r>
            <a:r>
              <a:rPr lang="en-US" sz="2200" dirty="0" err="1">
                <a:highlight>
                  <a:srgbClr val="C0C0C0"/>
                </a:highlight>
              </a:rPr>
              <a:t>ethtool</a:t>
            </a:r>
            <a:r>
              <a:rPr lang="en-US" sz="2200" dirty="0"/>
              <a:t> is used to change configuration (for more details: https://</a:t>
            </a:r>
            <a:r>
              <a:rPr lang="en-US" sz="2200" dirty="0" err="1"/>
              <a:t>docs.gz.ro</a:t>
            </a:r>
            <a:r>
              <a:rPr lang="en-US" sz="2200" dirty="0"/>
              <a:t>/tuning-network-cards-on-</a:t>
            </a:r>
            <a:r>
              <a:rPr lang="en-US" sz="2200" dirty="0" err="1"/>
              <a:t>linux.html</a:t>
            </a:r>
            <a:r>
              <a:rPr lang="en-US" sz="2200" dirty="0"/>
              <a:t>) </a:t>
            </a:r>
          </a:p>
          <a:p>
            <a:r>
              <a:rPr lang="en-US" sz="2200" dirty="0"/>
              <a:t>YMMV specially in virtualized environments.</a:t>
            </a:r>
          </a:p>
        </p:txBody>
      </p:sp>
    </p:spTree>
    <p:extLst>
      <p:ext uri="{BB962C8B-B14F-4D97-AF65-F5344CB8AC3E}">
        <p14:creationId xmlns:p14="http://schemas.microsoft.com/office/powerpoint/2010/main" val="320576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On MTU</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lnSpcReduction="10000"/>
          </a:bodyPr>
          <a:lstStyle/>
          <a:p>
            <a:r>
              <a:rPr lang="en-US" sz="2200" b="1" dirty="0"/>
              <a:t>There are two relevant MTUs.</a:t>
            </a:r>
          </a:p>
          <a:p>
            <a:pPr lvl="1"/>
            <a:r>
              <a:rPr lang="en-US" sz="1800" dirty="0"/>
              <a:t>The sending device: The fragmentation happens at the IP layer.</a:t>
            </a:r>
          </a:p>
          <a:p>
            <a:pPr lvl="1"/>
            <a:r>
              <a:rPr lang="en-US" sz="1800" dirty="0"/>
              <a:t>The path </a:t>
            </a:r>
            <a:r>
              <a:rPr lang="en-US" sz="1800" dirty="0" err="1"/>
              <a:t>mtu</a:t>
            </a:r>
            <a:r>
              <a:rPr lang="en-US" sz="1800" dirty="0"/>
              <a:t>: multi hop networking means that there might be a router on the path. For that </a:t>
            </a:r>
            <a:r>
              <a:rPr lang="en-US" sz="1800" dirty="0" err="1"/>
              <a:t>PMTUd</a:t>
            </a:r>
            <a:r>
              <a:rPr lang="en-US" sz="1800" dirty="0"/>
              <a:t> is used</a:t>
            </a:r>
          </a:p>
          <a:p>
            <a:pPr lvl="2"/>
            <a:r>
              <a:rPr lang="en-US" sz="1400" dirty="0"/>
              <a:t>Set on sock by IP_MTU_DISCOVER via </a:t>
            </a:r>
            <a:r>
              <a:rPr lang="en-US" sz="1400" dirty="0" err="1"/>
              <a:t>setsockopt</a:t>
            </a:r>
            <a:r>
              <a:rPr lang="en-US" sz="1400" dirty="0"/>
              <a:t>(2)</a:t>
            </a:r>
          </a:p>
          <a:p>
            <a:pPr lvl="2"/>
            <a:r>
              <a:rPr lang="en-US" sz="1400" dirty="0"/>
              <a:t>Inherited from /proc/sys/net/ipv4/</a:t>
            </a:r>
            <a:r>
              <a:rPr lang="en-US" sz="1400" dirty="0" err="1"/>
              <a:t>ip_no_pmtu_disc</a:t>
            </a:r>
            <a:r>
              <a:rPr lang="en-US" sz="1400" dirty="0"/>
              <a:t> </a:t>
            </a:r>
          </a:p>
          <a:p>
            <a:pPr lvl="2"/>
            <a:r>
              <a:rPr lang="en-US" sz="1400" dirty="0"/>
              <a:t>For both cases </a:t>
            </a:r>
            <a:r>
              <a:rPr lang="en-US" sz="1400" dirty="0" err="1"/>
              <a:t>PMTUd</a:t>
            </a:r>
            <a:r>
              <a:rPr lang="en-US" sz="1400" dirty="0"/>
              <a:t> is done by sending a packet with do-not-frag on and waiting for ICMP type3/code4 responses. The process usually runs multiple times usually at 10m intervals.</a:t>
            </a:r>
          </a:p>
          <a:p>
            <a:pPr lvl="2"/>
            <a:r>
              <a:rPr lang="en-US" sz="1400" dirty="0" err="1"/>
              <a:t>PMTUd</a:t>
            </a:r>
            <a:r>
              <a:rPr lang="en-US" sz="1400" dirty="0"/>
              <a:t> RFC-1163 is a </a:t>
            </a:r>
            <a:r>
              <a:rPr lang="en-US" sz="1400" i="1" dirty="0"/>
              <a:t>technique</a:t>
            </a:r>
            <a:r>
              <a:rPr lang="en-US" sz="1400" dirty="0"/>
              <a:t> and a non-binding standards widely used practice, and has its own drawbacks. </a:t>
            </a:r>
          </a:p>
          <a:p>
            <a:pPr lvl="1"/>
            <a:r>
              <a:rPr lang="en-US" sz="1800" dirty="0"/>
              <a:t>You always work with the smaller MTU.</a:t>
            </a:r>
          </a:p>
          <a:p>
            <a:r>
              <a:rPr lang="en-US" sz="2200" dirty="0"/>
              <a:t> RFC 1981 for IPv6 similarly proposes a similar approach. The only difference is the assumption that </a:t>
            </a:r>
            <a:r>
              <a:rPr lang="en-US" sz="2200" dirty="0" err="1"/>
              <a:t>path.mtu</a:t>
            </a:r>
            <a:r>
              <a:rPr lang="en-US" sz="2200" dirty="0"/>
              <a:t> == first-</a:t>
            </a:r>
            <a:r>
              <a:rPr lang="en-US" sz="2200" dirty="0" err="1"/>
              <a:t>hope.mtu</a:t>
            </a:r>
            <a:r>
              <a:rPr lang="en-US" sz="2200" dirty="0"/>
              <a:t>. Note IPv6 does not support packet fragmentation.</a:t>
            </a:r>
          </a:p>
          <a:p>
            <a:r>
              <a:rPr lang="en-US" sz="2200" b="1" dirty="0"/>
              <a:t>What Now?</a:t>
            </a:r>
          </a:p>
          <a:p>
            <a:pPr lvl="1"/>
            <a:r>
              <a:rPr lang="en-US" sz="1800" dirty="0"/>
              <a:t>Best is to use a known </a:t>
            </a:r>
            <a:r>
              <a:rPr lang="en-US" sz="1800" dirty="0" err="1"/>
              <a:t>mtu</a:t>
            </a:r>
            <a:r>
              <a:rPr lang="en-US" sz="1800" dirty="0"/>
              <a:t>, if your box always talk with known destination then set them on the </a:t>
            </a:r>
            <a:r>
              <a:rPr lang="en-US" sz="1800" dirty="0" err="1"/>
              <a:t>nic</a:t>
            </a:r>
            <a:r>
              <a:rPr lang="en-US" sz="1800" dirty="0"/>
              <a:t> itself. There are common rules such as 1500 for internet destinated packet.</a:t>
            </a:r>
          </a:p>
          <a:p>
            <a:pPr lvl="1"/>
            <a:r>
              <a:rPr lang="en-US" sz="1800" dirty="0"/>
              <a:t>For IPv6 use min MTU if you don’t know if the path supports larger.</a:t>
            </a:r>
          </a:p>
          <a:p>
            <a:pPr lvl="1"/>
            <a:r>
              <a:rPr lang="en-US" sz="1800" dirty="0"/>
              <a:t>Packet fragmentation is bad but not that bad specially for non perf sensitive workloads.</a:t>
            </a:r>
          </a:p>
          <a:p>
            <a:pPr lvl="1"/>
            <a:r>
              <a:rPr lang="en-US" sz="1800" dirty="0"/>
              <a:t>The path between point A and point B on the internet is ever changing. Accordingly, MTU as well. (them the rules!).</a:t>
            </a:r>
          </a:p>
          <a:p>
            <a:r>
              <a:rPr lang="en-US" sz="2200" b="1" dirty="0"/>
              <a:t>Why should I prefer larger MTU?</a:t>
            </a:r>
          </a:p>
          <a:p>
            <a:pPr lvl="1"/>
            <a:r>
              <a:rPr lang="en-US" sz="1800" dirty="0"/>
              <a:t>Routing, sending, receiving, processing (that is everything we talked about so far) is done on-per-frame-bases. Larger </a:t>
            </a:r>
            <a:r>
              <a:rPr lang="en-US" sz="1800" dirty="0" err="1"/>
              <a:t>mtu</a:t>
            </a:r>
            <a:r>
              <a:rPr lang="en-US" sz="1800" dirty="0"/>
              <a:t> means less frames for the same sized data == less </a:t>
            </a:r>
            <a:r>
              <a:rPr lang="en-US" sz="1800" dirty="0" err="1"/>
              <a:t>cpu</a:t>
            </a:r>
            <a:r>
              <a:rPr lang="en-US" sz="1800" dirty="0"/>
              <a:t> cycles == less cost per packet/faster transmit even on the same bandwidth. </a:t>
            </a:r>
          </a:p>
          <a:p>
            <a:pPr lvl="1"/>
            <a:endParaRPr lang="en-US" sz="1800" dirty="0"/>
          </a:p>
          <a:p>
            <a:pPr lvl="1"/>
            <a:endParaRPr lang="en-US" sz="1800" dirty="0"/>
          </a:p>
        </p:txBody>
      </p:sp>
    </p:spTree>
    <p:extLst>
      <p:ext uri="{BB962C8B-B14F-4D97-AF65-F5344CB8AC3E}">
        <p14:creationId xmlns:p14="http://schemas.microsoft.com/office/powerpoint/2010/main" val="159095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AD256-6014-E748-A05D-AC16818892B8}"/>
              </a:ext>
            </a:extLst>
          </p:cNvPr>
          <p:cNvSpPr>
            <a:spLocks noGrp="1"/>
          </p:cNvSpPr>
          <p:nvPr>
            <p:ph type="title"/>
          </p:nvPr>
        </p:nvSpPr>
        <p:spPr/>
        <p:txBody>
          <a:bodyPr/>
          <a:lstStyle/>
          <a:p>
            <a:r>
              <a:rPr lang="en-US" dirty="0"/>
              <a:t>Kernel + TCP/IP</a:t>
            </a:r>
          </a:p>
        </p:txBody>
      </p:sp>
      <p:sp>
        <p:nvSpPr>
          <p:cNvPr id="5" name="Text Placeholder 4">
            <a:extLst>
              <a:ext uri="{FF2B5EF4-FFF2-40B4-BE49-F238E27FC236}">
                <a16:creationId xmlns:a16="http://schemas.microsoft.com/office/drawing/2014/main" id="{E6CA3AE3-F67A-0C43-80F5-09111F1D99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2859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TCP/IP Keep alive and retransmission</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fontScale="92500" lnSpcReduction="10000"/>
          </a:bodyPr>
          <a:lstStyle/>
          <a:p>
            <a:r>
              <a:rPr lang="en-US" sz="2000" dirty="0"/>
              <a:t>Keep a live:</a:t>
            </a:r>
          </a:p>
          <a:p>
            <a:pPr lvl="1"/>
            <a:r>
              <a:rPr lang="en-US" sz="1600" dirty="0"/>
              <a:t>When sockets (in TCP/IP case the </a:t>
            </a:r>
            <a:r>
              <a:rPr lang="en-US" sz="1600" i="1" dirty="0"/>
              <a:t>connection</a:t>
            </a:r>
            <a:r>
              <a:rPr lang="en-US" sz="1600" dirty="0"/>
              <a:t>, not the listener) are constructed. The protocol specific settings (such as keep alive) are inherited from system </a:t>
            </a:r>
            <a:r>
              <a:rPr lang="en-US" sz="1600" dirty="0">
                <a:highlight>
                  <a:srgbClr val="C0C0C0"/>
                </a:highlight>
              </a:rPr>
              <a:t>/proc/sys/net/</a:t>
            </a:r>
            <a:r>
              <a:rPr lang="en-US" sz="1600" dirty="0" err="1">
                <a:highlight>
                  <a:srgbClr val="C0C0C0"/>
                </a:highlight>
              </a:rPr>
              <a:t>ipvX</a:t>
            </a:r>
            <a:r>
              <a:rPr lang="en-US" sz="1600" dirty="0">
                <a:highlight>
                  <a:srgbClr val="C0C0C0"/>
                </a:highlight>
              </a:rPr>
              <a:t>/</a:t>
            </a:r>
            <a:r>
              <a:rPr lang="en-US" sz="1600" dirty="0" err="1">
                <a:highlight>
                  <a:srgbClr val="C0C0C0"/>
                </a:highlight>
              </a:rPr>
              <a:t>tcp_keepalive</a:t>
            </a:r>
            <a:r>
              <a:rPr lang="en-US" sz="1600" dirty="0">
                <a:highlight>
                  <a:srgbClr val="C0C0C0"/>
                </a:highlight>
              </a:rPr>
              <a:t>_{time, </a:t>
            </a:r>
            <a:r>
              <a:rPr lang="en-US" sz="1600" dirty="0" err="1">
                <a:highlight>
                  <a:srgbClr val="C0C0C0"/>
                </a:highlight>
              </a:rPr>
              <a:t>intvl</a:t>
            </a:r>
            <a:r>
              <a:rPr lang="en-US" sz="1600" dirty="0">
                <a:highlight>
                  <a:srgbClr val="C0C0C0"/>
                </a:highlight>
              </a:rPr>
              <a:t>, probes} </a:t>
            </a:r>
            <a:r>
              <a:rPr lang="en-US" sz="1600" dirty="0"/>
              <a:t>and then modified by </a:t>
            </a:r>
            <a:r>
              <a:rPr lang="en-US" sz="1600" dirty="0" err="1"/>
              <a:t>setsockopt</a:t>
            </a:r>
            <a:r>
              <a:rPr lang="en-US" sz="1600" dirty="0"/>
              <a:t>(2).</a:t>
            </a:r>
          </a:p>
          <a:p>
            <a:pPr lvl="1"/>
            <a:r>
              <a:rPr lang="en-US" sz="1600" dirty="0"/>
              <a:t>kernel TCP implementation </a:t>
            </a:r>
            <a:r>
              <a:rPr lang="en-US" sz="1600" dirty="0">
                <a:highlight>
                  <a:srgbClr val="C0C0C0"/>
                </a:highlight>
              </a:rPr>
              <a:t>/net/</a:t>
            </a:r>
            <a:r>
              <a:rPr lang="en-US" sz="1600" dirty="0" err="1">
                <a:highlight>
                  <a:srgbClr val="C0C0C0"/>
                </a:highlight>
              </a:rPr>
              <a:t>ipv</a:t>
            </a:r>
            <a:r>
              <a:rPr lang="en-US" sz="1600" dirty="0">
                <a:highlight>
                  <a:srgbClr val="C0C0C0"/>
                </a:highlight>
              </a:rPr>
              <a:t>{4,6}/</a:t>
            </a:r>
            <a:r>
              <a:rPr lang="en-US" sz="1600" dirty="0" err="1">
                <a:highlight>
                  <a:srgbClr val="C0C0C0"/>
                </a:highlight>
              </a:rPr>
              <a:t>inet</a:t>
            </a:r>
            <a:r>
              <a:rPr lang="en-US" sz="1600" dirty="0">
                <a:highlight>
                  <a:srgbClr val="C0C0C0"/>
                </a:highlight>
              </a:rPr>
              <a:t>{4,6}_</a:t>
            </a:r>
            <a:r>
              <a:rPr lang="en-US" sz="1600" dirty="0" err="1">
                <a:highlight>
                  <a:srgbClr val="C0C0C0"/>
                </a:highlight>
              </a:rPr>
              <a:t>connection_sock.c</a:t>
            </a:r>
            <a:r>
              <a:rPr lang="en-US" sz="1600" dirty="0">
                <a:highlight>
                  <a:srgbClr val="C0C0C0"/>
                </a:highlight>
              </a:rPr>
              <a:t> </a:t>
            </a:r>
            <a:r>
              <a:rPr lang="en-US" sz="1600" dirty="0"/>
              <a:t>wires up calls back to kernel timer according to settings. Kernel timer is exactly as it sounds, a facility provided by kernel /kernel/time where various pieces of kernel can add “future call backs”.</a:t>
            </a:r>
          </a:p>
          <a:p>
            <a:pPr lvl="1"/>
            <a:r>
              <a:rPr lang="en-US" sz="1600" dirty="0"/>
              <a:t>Incoming keep-alive packets updates connection state (attached to socket as </a:t>
            </a:r>
            <a:r>
              <a:rPr lang="en-US" sz="1600" dirty="0">
                <a:highlight>
                  <a:srgbClr val="C0C0C0"/>
                </a:highlight>
              </a:rPr>
              <a:t>struct </a:t>
            </a:r>
            <a:r>
              <a:rPr lang="en-US" sz="1600" dirty="0" err="1">
                <a:highlight>
                  <a:srgbClr val="C0C0C0"/>
                </a:highlight>
              </a:rPr>
              <a:t>inet_connection_sock</a:t>
            </a:r>
            <a:r>
              <a:rPr lang="en-US" sz="1600" dirty="0"/>
              <a:t>). An interval runs to </a:t>
            </a:r>
          </a:p>
          <a:p>
            <a:pPr lvl="1"/>
            <a:r>
              <a:rPr lang="en-US" sz="1600" dirty="0"/>
              <a:t>Send keep a lives (by checking time-of-past-send &gt; interval).</a:t>
            </a:r>
          </a:p>
          <a:p>
            <a:pPr lvl="1"/>
            <a:r>
              <a:rPr lang="en-US" sz="1600" dirty="0"/>
              <a:t>Terminate dead connections (following connection tear down state machine).</a:t>
            </a:r>
          </a:p>
          <a:p>
            <a:r>
              <a:rPr lang="en-US" sz="2000" dirty="0"/>
              <a:t>re-</a:t>
            </a:r>
            <a:r>
              <a:rPr lang="en-US" sz="2000" dirty="0" err="1"/>
              <a:t>xmit</a:t>
            </a:r>
            <a:r>
              <a:rPr lang="en-US" sz="2000" dirty="0"/>
              <a:t>:</a:t>
            </a:r>
          </a:p>
          <a:p>
            <a:pPr lvl="1"/>
            <a:r>
              <a:rPr lang="en-US" sz="1600" dirty="0"/>
              <a:t>TCPIP works on ack based. Where the sender expects the receiver to send back an ACK message with sequence # for each packet </a:t>
            </a:r>
            <a:r>
              <a:rPr lang="en-US" sz="1600" dirty="0" err="1"/>
              <a:t>recieved</a:t>
            </a:r>
            <a:r>
              <a:rPr lang="en-US" sz="1600" dirty="0"/>
              <a:t>. IRL:</a:t>
            </a:r>
          </a:p>
          <a:p>
            <a:pPr lvl="2"/>
            <a:r>
              <a:rPr lang="en-US" sz="1600" dirty="0"/>
              <a:t>Sender does not send per packet ACK e.g</a:t>
            </a:r>
            <a:r>
              <a:rPr lang="en-US" sz="1600" dirty="0">
                <a:highlight>
                  <a:srgbClr val="C0C0C0"/>
                </a:highlight>
              </a:rPr>
              <a:t>. /proc/sys/net/</a:t>
            </a:r>
            <a:r>
              <a:rPr lang="en-US" sz="1600" dirty="0" err="1">
                <a:highlight>
                  <a:srgbClr val="C0C0C0"/>
                </a:highlight>
              </a:rPr>
              <a:t>ipv</a:t>
            </a:r>
            <a:r>
              <a:rPr lang="en-US" sz="1600" dirty="0">
                <a:highlight>
                  <a:srgbClr val="C0C0C0"/>
                </a:highlight>
              </a:rPr>
              <a:t>{4,6}/</a:t>
            </a:r>
            <a:r>
              <a:rPr lang="en-US" sz="1600" dirty="0" err="1">
                <a:highlight>
                  <a:srgbClr val="C0C0C0"/>
                </a:highlight>
              </a:rPr>
              <a:t>tcp_ato_min</a:t>
            </a:r>
            <a:r>
              <a:rPr lang="en-US" sz="1600" dirty="0">
                <a:highlight>
                  <a:srgbClr val="C0C0C0"/>
                </a:highlight>
              </a:rPr>
              <a:t> </a:t>
            </a:r>
            <a:r>
              <a:rPr lang="en-US" sz="1600" dirty="0"/>
              <a:t>controls initial ack interval per </a:t>
            </a:r>
            <a:r>
              <a:rPr lang="en-US" sz="1600" dirty="0" err="1"/>
              <a:t>ms.</a:t>
            </a:r>
            <a:endParaRPr lang="en-US" sz="1600" dirty="0"/>
          </a:p>
          <a:p>
            <a:pPr lvl="2"/>
            <a:r>
              <a:rPr lang="en-US" sz="1600" dirty="0">
                <a:highlight>
                  <a:srgbClr val="C0C0C0"/>
                </a:highlight>
              </a:rPr>
              <a:t>/proc/sys/net/</a:t>
            </a:r>
            <a:r>
              <a:rPr lang="en-US" sz="1600" dirty="0" err="1">
                <a:highlight>
                  <a:srgbClr val="C0C0C0"/>
                </a:highlight>
              </a:rPr>
              <a:t>ipv</a:t>
            </a:r>
            <a:r>
              <a:rPr lang="en-US" sz="1600" dirty="0">
                <a:highlight>
                  <a:srgbClr val="C0C0C0"/>
                </a:highlight>
              </a:rPr>
              <a:t>{4,6}/</a:t>
            </a:r>
            <a:r>
              <a:rPr lang="en-US" sz="1600" dirty="0" err="1">
                <a:highlight>
                  <a:srgbClr val="C0C0C0"/>
                </a:highlight>
              </a:rPr>
              <a:t>tcp_delack_min</a:t>
            </a:r>
            <a:r>
              <a:rPr lang="en-US" sz="1600" dirty="0"/>
              <a:t> is </a:t>
            </a:r>
            <a:r>
              <a:rPr lang="en-US" sz="1600" dirty="0" err="1"/>
              <a:t>ms</a:t>
            </a:r>
            <a:r>
              <a:rPr lang="en-US" sz="1600" dirty="0"/>
              <a:t> ack after connection has been established. </a:t>
            </a:r>
          </a:p>
          <a:p>
            <a:pPr lvl="1"/>
            <a:r>
              <a:rPr lang="en-US" sz="1600" dirty="0"/>
              <a:t>A timer is set for segments with no ack received, when expired the segment is resent.</a:t>
            </a:r>
          </a:p>
          <a:p>
            <a:pPr lvl="1"/>
            <a:r>
              <a:rPr lang="en-US" sz="1600" dirty="0">
                <a:highlight>
                  <a:srgbClr val="C0C0C0"/>
                </a:highlight>
              </a:rPr>
              <a:t>/proc/sys/net/</a:t>
            </a:r>
            <a:r>
              <a:rPr lang="en-US" sz="1600" dirty="0" err="1">
                <a:highlight>
                  <a:srgbClr val="C0C0C0"/>
                </a:highlight>
              </a:rPr>
              <a:t>ipv</a:t>
            </a:r>
            <a:r>
              <a:rPr lang="en-US" sz="1600" dirty="0">
                <a:highlight>
                  <a:srgbClr val="C0C0C0"/>
                </a:highlight>
              </a:rPr>
              <a:t>{4,6}/tcp_retries2</a:t>
            </a:r>
            <a:r>
              <a:rPr lang="en-US" sz="1600" dirty="0"/>
              <a:t> controls the timeout after all keep alive, re-</a:t>
            </a:r>
            <a:r>
              <a:rPr lang="en-US" sz="1600" dirty="0" err="1"/>
              <a:t>xmit</a:t>
            </a:r>
            <a:r>
              <a:rPr lang="en-US" sz="1600" dirty="0"/>
              <a:t> (normal and fast) before signaling connection issues.</a:t>
            </a:r>
          </a:p>
          <a:p>
            <a:r>
              <a:rPr lang="en-US" sz="2000" dirty="0"/>
              <a:t>Fast re-</a:t>
            </a:r>
            <a:r>
              <a:rPr lang="en-US" sz="2000" dirty="0" err="1"/>
              <a:t>xmit</a:t>
            </a:r>
            <a:r>
              <a:rPr lang="en-US" sz="2000" dirty="0"/>
              <a:t> (RFC:5682):</a:t>
            </a:r>
          </a:p>
          <a:p>
            <a:pPr lvl="1"/>
            <a:r>
              <a:rPr lang="en-US" sz="1600" dirty="0"/>
              <a:t>On 3</a:t>
            </a:r>
            <a:r>
              <a:rPr lang="en-US" sz="1600" baseline="30000" dirty="0"/>
              <a:t>rd</a:t>
            </a:r>
            <a:r>
              <a:rPr lang="en-US" sz="1600" dirty="0"/>
              <a:t> duplicated ack </a:t>
            </a:r>
            <a:r>
              <a:rPr lang="en-US" sz="1600" dirty="0" err="1"/>
              <a:t>linux</a:t>
            </a:r>
            <a:r>
              <a:rPr lang="en-US" sz="1600" dirty="0"/>
              <a:t> assumes that receiver have not received the last segments (</a:t>
            </a:r>
            <a:r>
              <a:rPr lang="en-US" sz="1600" dirty="0" err="1"/>
              <a:t>dupAck.Seq</a:t>
            </a:r>
            <a:r>
              <a:rPr lang="en-US" sz="1600" dirty="0"/>
              <a:t>++) And starts retransmitting the data without waiting for timer to expire. </a:t>
            </a:r>
          </a:p>
          <a:p>
            <a:pPr lvl="1"/>
            <a:r>
              <a:rPr lang="en-US" sz="1600" dirty="0"/>
              <a:t>The settings is controlled by (on/off flag) </a:t>
            </a:r>
            <a:r>
              <a:rPr lang="en-US" sz="1600" dirty="0">
                <a:highlight>
                  <a:srgbClr val="C0C0C0"/>
                </a:highlight>
              </a:rPr>
              <a:t>/proc/sys/net/</a:t>
            </a:r>
            <a:r>
              <a:rPr lang="en-US" sz="1600" dirty="0" err="1">
                <a:highlight>
                  <a:srgbClr val="C0C0C0"/>
                </a:highlight>
              </a:rPr>
              <a:t>ipv</a:t>
            </a:r>
            <a:r>
              <a:rPr lang="en-US" sz="1600" dirty="0">
                <a:highlight>
                  <a:srgbClr val="C0C0C0"/>
                </a:highlight>
              </a:rPr>
              <a:t>{4,6}/</a:t>
            </a:r>
            <a:r>
              <a:rPr lang="en-US" sz="1600" dirty="0" err="1">
                <a:highlight>
                  <a:srgbClr val="C0C0C0"/>
                </a:highlight>
              </a:rPr>
              <a:t>tcp_frto</a:t>
            </a:r>
            <a:r>
              <a:rPr lang="en-US" sz="1600" dirty="0">
                <a:highlight>
                  <a:srgbClr val="C0C0C0"/>
                </a:highlight>
              </a:rPr>
              <a:t> </a:t>
            </a:r>
          </a:p>
          <a:p>
            <a:pPr lvl="1"/>
            <a:r>
              <a:rPr lang="en-US" sz="1800" dirty="0">
                <a:highlight>
                  <a:srgbClr val="C0C0C0"/>
                </a:highlight>
              </a:rPr>
              <a:t>netstat  -S</a:t>
            </a:r>
            <a:r>
              <a:rPr lang="en-US" sz="1800" dirty="0"/>
              <a:t> reports segment retransmission.</a:t>
            </a:r>
          </a:p>
          <a:p>
            <a:pPr marL="457200" lvl="1" indent="0">
              <a:buNone/>
            </a:pPr>
            <a:endParaRPr lang="en-US" sz="1800" dirty="0"/>
          </a:p>
          <a:p>
            <a:pPr marL="0" indent="0">
              <a:buNone/>
            </a:pPr>
            <a:r>
              <a:rPr lang="en-US" sz="2200" b="1" dirty="0"/>
              <a:t>Note</a:t>
            </a:r>
            <a:r>
              <a:rPr lang="en-US" sz="2200" dirty="0"/>
              <a:t>: TCP has many more knops check for doc (also read the RFCs) https://</a:t>
            </a:r>
            <a:r>
              <a:rPr lang="en-US" sz="2200" dirty="0" err="1"/>
              <a:t>www.kernel.org</a:t>
            </a:r>
            <a:r>
              <a:rPr lang="en-US" sz="2200" dirty="0"/>
              <a:t>/doc/Documentation/networking/</a:t>
            </a:r>
            <a:r>
              <a:rPr lang="en-US" sz="2200" dirty="0" err="1"/>
              <a:t>ip-sysctl.txt</a:t>
            </a:r>
            <a:endParaRPr lang="en-US" sz="2200" dirty="0"/>
          </a:p>
        </p:txBody>
      </p:sp>
    </p:spTree>
    <p:extLst>
      <p:ext uri="{BB962C8B-B14F-4D97-AF65-F5344CB8AC3E}">
        <p14:creationId xmlns:p14="http://schemas.microsoft.com/office/powerpoint/2010/main" val="380863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TCP/IP Congestion Control (RFC:5681)</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a:bodyPr>
          <a:lstStyle/>
          <a:p>
            <a:r>
              <a:rPr lang="en-US" sz="2000" dirty="0"/>
              <a:t>This is </a:t>
            </a:r>
            <a:r>
              <a:rPr lang="en-US" sz="2000" b="1" dirty="0"/>
              <a:t>T</a:t>
            </a:r>
            <a:r>
              <a:rPr lang="en-US" sz="2000" dirty="0"/>
              <a:t>ransmission </a:t>
            </a:r>
            <a:r>
              <a:rPr lang="en-US" sz="2000" b="1" dirty="0"/>
              <a:t>C</a:t>
            </a:r>
            <a:r>
              <a:rPr lang="en-US" sz="2000" dirty="0"/>
              <a:t>ontrol </a:t>
            </a:r>
            <a:r>
              <a:rPr lang="en-US" sz="2000" b="1" dirty="0"/>
              <a:t>P</a:t>
            </a:r>
            <a:r>
              <a:rPr lang="en-US" sz="2000" dirty="0"/>
              <a:t>rotocol specific algorithm and does not kick in if you are dropping packets due to memory pressure but may kick-in after.</a:t>
            </a:r>
          </a:p>
          <a:p>
            <a:r>
              <a:rPr lang="en-US" sz="2000" dirty="0"/>
              <a:t>101 CC </a:t>
            </a:r>
          </a:p>
          <a:p>
            <a:pPr lvl="1"/>
            <a:r>
              <a:rPr lang="en-US" sz="1600" dirty="0"/>
              <a:t>Receiver uses TCP segment's window size field to state how much data it is willing to receive when sending ack message back.</a:t>
            </a:r>
          </a:p>
          <a:p>
            <a:pPr lvl="1"/>
            <a:r>
              <a:rPr lang="en-US" sz="1600" dirty="0"/>
              <a:t>Initially window size == MSS || MTU – (headers).</a:t>
            </a:r>
          </a:p>
          <a:p>
            <a:pPr lvl="1"/>
            <a:r>
              <a:rPr lang="en-US" sz="1600" dirty="0"/>
              <a:t>Two logical variables are maintained:</a:t>
            </a:r>
          </a:p>
          <a:p>
            <a:pPr lvl="2"/>
            <a:r>
              <a:rPr lang="en-US" sz="1200" dirty="0"/>
              <a:t>CWND: Congestion Window – active send rate. </a:t>
            </a:r>
          </a:p>
          <a:p>
            <a:pPr lvl="2"/>
            <a:r>
              <a:rPr lang="en-US" sz="1200" dirty="0"/>
              <a:t>RWND: MAX send rate. </a:t>
            </a:r>
          </a:p>
          <a:p>
            <a:pPr lvl="1"/>
            <a:r>
              <a:rPr lang="en-US" sz="1600" dirty="0"/>
              <a:t>Linux employs algorithms (VEGAS, CUBIC, VENO, H-TCP, WESTWOOD, TAHO, RENO, and most recently kernel v4.9 </a:t>
            </a:r>
            <a:r>
              <a:rPr lang="en-US" sz="1600" dirty="0">
                <a:hlinkClick r:id="rId2"/>
              </a:rPr>
              <a:t>google’s BBR</a:t>
            </a:r>
            <a:r>
              <a:rPr lang="en-US" sz="1600" dirty="0"/>
              <a:t> – v2 is still preview as of writing) they work on trying to find the maximum CWND for each socket. Note two sockets to same destination may have two different CWNDs. Good context is here: </a:t>
            </a:r>
            <a:r>
              <a:rPr lang="en-US" sz="1600" dirty="0">
                <a:hlinkClick r:id="rId3"/>
              </a:rPr>
              <a:t>https://arxiv.org/pdf/1605.01987.pdf</a:t>
            </a:r>
            <a:endParaRPr lang="en-US" sz="1600" dirty="0"/>
          </a:p>
          <a:p>
            <a:pPr lvl="1"/>
            <a:r>
              <a:rPr lang="en-US" sz="1600" dirty="0"/>
              <a:t>Algo is set using </a:t>
            </a:r>
            <a:r>
              <a:rPr lang="en-US" sz="1600" dirty="0">
                <a:highlight>
                  <a:srgbClr val="C0C0C0"/>
                </a:highlight>
              </a:rPr>
              <a:t>/proc/sys/net/</a:t>
            </a:r>
            <a:r>
              <a:rPr lang="en-US" sz="1600" dirty="0" err="1">
                <a:highlight>
                  <a:srgbClr val="C0C0C0"/>
                </a:highlight>
              </a:rPr>
              <a:t>ipv</a:t>
            </a:r>
            <a:r>
              <a:rPr lang="en-US" sz="1600" dirty="0">
                <a:highlight>
                  <a:srgbClr val="C0C0C0"/>
                </a:highlight>
              </a:rPr>
              <a:t>{4,6}/</a:t>
            </a:r>
            <a:r>
              <a:rPr lang="en-US" sz="1600" dirty="0" err="1">
                <a:highlight>
                  <a:srgbClr val="C0C0C0"/>
                </a:highlight>
              </a:rPr>
              <a:t>tcp_congestion_control</a:t>
            </a:r>
            <a:endParaRPr lang="en-US" sz="1600" dirty="0">
              <a:highlight>
                <a:srgbClr val="C0C0C0"/>
              </a:highlight>
            </a:endParaRPr>
          </a:p>
          <a:p>
            <a:pPr lvl="1"/>
            <a:r>
              <a:rPr lang="en-US" sz="1600" b="1" dirty="0"/>
              <a:t>Note</a:t>
            </a:r>
            <a:r>
              <a:rPr lang="en-US" sz="1600" dirty="0"/>
              <a:t>: plenty of other settings exist for congestion control check: </a:t>
            </a:r>
            <a:r>
              <a:rPr lang="en-US" sz="1600" dirty="0">
                <a:hlinkClick r:id="rId4"/>
              </a:rPr>
              <a:t>https://www.kernel.org/doc/Documentation/networking/ip-sysctl.txt</a:t>
            </a:r>
            <a:endParaRPr lang="en-US" sz="1600" dirty="0"/>
          </a:p>
          <a:p>
            <a:pPr lvl="1"/>
            <a:r>
              <a:rPr lang="en-US" sz="1600" dirty="0"/>
              <a:t>Note*: This is implemented by the protocol not by TC. Hence this is all happens before TC takes over with </a:t>
            </a:r>
            <a:r>
              <a:rPr lang="en-US" sz="1600" dirty="0" err="1"/>
              <a:t>qdisc</a:t>
            </a:r>
            <a:r>
              <a:rPr lang="en-US" sz="1600" dirty="0"/>
              <a:t>.</a:t>
            </a:r>
          </a:p>
          <a:p>
            <a:r>
              <a:rPr lang="en-US" sz="2000" dirty="0"/>
              <a:t>Nagle Algorithms </a:t>
            </a:r>
          </a:p>
          <a:p>
            <a:pPr lvl="1"/>
            <a:r>
              <a:rPr lang="en-US" sz="1600" dirty="0"/>
              <a:t>The basic idea is small packets are bad. So sending larger packets (by stalling send a little bit) is generally better for slower networks and/or non latency sensitive applications (and obviously where applications tend to trickle-down-sends remember write(2) v </a:t>
            </a:r>
            <a:r>
              <a:rPr lang="en-US" sz="1600" dirty="0" err="1"/>
              <a:t>writev</a:t>
            </a:r>
            <a:r>
              <a:rPr lang="en-US" sz="1600" dirty="0"/>
              <a:t>(2)?).</a:t>
            </a:r>
          </a:p>
          <a:p>
            <a:pPr lvl="1"/>
            <a:r>
              <a:rPr lang="en-US" sz="1600" dirty="0"/>
              <a:t>Similarly sending more data while a lot of sent data has not been </a:t>
            </a:r>
            <a:r>
              <a:rPr lang="en-US" sz="1600" dirty="0" err="1"/>
              <a:t>acked</a:t>
            </a:r>
            <a:r>
              <a:rPr lang="en-US" sz="1600" dirty="0"/>
              <a:t> yet might overwhelming the receiver.</a:t>
            </a:r>
          </a:p>
          <a:p>
            <a:pPr lvl="1"/>
            <a:r>
              <a:rPr lang="en-US" sz="1600" dirty="0"/>
              <a:t>TCP_NODELAY is a socket option disable </a:t>
            </a:r>
            <a:r>
              <a:rPr lang="en-US" sz="1600" dirty="0" err="1"/>
              <a:t>nagle</a:t>
            </a:r>
            <a:r>
              <a:rPr lang="en-US" sz="1600" dirty="0"/>
              <a:t> algorithm on socket (on per connected socket bases).</a:t>
            </a:r>
          </a:p>
        </p:txBody>
      </p:sp>
    </p:spTree>
    <p:extLst>
      <p:ext uri="{BB962C8B-B14F-4D97-AF65-F5344CB8AC3E}">
        <p14:creationId xmlns:p14="http://schemas.microsoft.com/office/powerpoint/2010/main" val="379906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48BF-B246-8042-BA30-CDAFA8D948DF}"/>
              </a:ext>
            </a:extLst>
          </p:cNvPr>
          <p:cNvSpPr>
            <a:spLocks noGrp="1"/>
          </p:cNvSpPr>
          <p:nvPr>
            <p:ph type="title"/>
          </p:nvPr>
        </p:nvSpPr>
        <p:spPr>
          <a:xfrm>
            <a:off x="838200" y="4970576"/>
            <a:ext cx="10515600" cy="1325563"/>
          </a:xfrm>
        </p:spPr>
        <p:txBody>
          <a:bodyPr>
            <a:normAutofit fontScale="90000"/>
          </a:bodyPr>
          <a:lstStyle/>
          <a:p>
            <a:pPr algn="ctr"/>
            <a:r>
              <a:rPr lang="en-US" dirty="0"/>
              <a:t>Where we are. Where we are going.</a:t>
            </a:r>
            <a:br>
              <a:rPr lang="en-US" dirty="0"/>
            </a:br>
            <a:r>
              <a:rPr lang="en-US" b="1" u="sng" dirty="0">
                <a:hlinkClick r:id="rId3"/>
              </a:rPr>
              <a:t>https://aka.ms/k8s/howthingswork</a:t>
            </a:r>
            <a:br>
              <a:rPr lang="en-US" b="1" u="sng" dirty="0"/>
            </a:br>
            <a:r>
              <a:rPr lang="en-US" b="1" u="sng" dirty="0">
                <a:hlinkClick r:id="rId4"/>
              </a:rPr>
              <a:t>https://github.com/on-linux</a:t>
            </a:r>
            <a:r>
              <a:rPr lang="en-US" b="1" u="sng" dirty="0"/>
              <a:t> </a:t>
            </a:r>
          </a:p>
        </p:txBody>
      </p:sp>
      <p:cxnSp>
        <p:nvCxnSpPr>
          <p:cNvPr id="5" name="Straight Arrow Connector 4">
            <a:extLst>
              <a:ext uri="{FF2B5EF4-FFF2-40B4-BE49-F238E27FC236}">
                <a16:creationId xmlns:a16="http://schemas.microsoft.com/office/drawing/2014/main" id="{ADAE4F02-76BF-3A48-BD2D-9A1FA9E4C446}"/>
              </a:ext>
            </a:extLst>
          </p:cNvPr>
          <p:cNvCxnSpPr/>
          <p:nvPr/>
        </p:nvCxnSpPr>
        <p:spPr>
          <a:xfrm>
            <a:off x="535258" y="3161370"/>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C16F3F1-E2A9-804E-A984-3CBD7767A77A}"/>
              </a:ext>
            </a:extLst>
          </p:cNvPr>
          <p:cNvSpPr/>
          <p:nvPr/>
        </p:nvSpPr>
        <p:spPr>
          <a:xfrm>
            <a:off x="1103970"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21B8BB-373F-D14F-AA53-EA0BA0B7B101}"/>
              </a:ext>
            </a:extLst>
          </p:cNvPr>
          <p:cNvSpPr txBox="1"/>
          <p:nvPr/>
        </p:nvSpPr>
        <p:spPr>
          <a:xfrm>
            <a:off x="798188" y="3556361"/>
            <a:ext cx="834587" cy="461665"/>
          </a:xfrm>
          <a:prstGeom prst="rect">
            <a:avLst/>
          </a:prstGeom>
          <a:noFill/>
        </p:spPr>
        <p:txBody>
          <a:bodyPr wrap="none" rtlCol="0">
            <a:spAutoFit/>
          </a:bodyPr>
          <a:lstStyle/>
          <a:p>
            <a:pPr algn="ctr"/>
            <a:r>
              <a:rPr lang="en-US" sz="1200" b="1" dirty="0"/>
              <a:t>Processes </a:t>
            </a:r>
            <a:br>
              <a:rPr lang="en-US" sz="1200" b="1" dirty="0"/>
            </a:br>
            <a:r>
              <a:rPr lang="en-US" sz="1200" b="1" dirty="0"/>
              <a:t>+ IPC</a:t>
            </a:r>
          </a:p>
        </p:txBody>
      </p:sp>
      <p:sp>
        <p:nvSpPr>
          <p:cNvPr id="9" name="Oval 8">
            <a:extLst>
              <a:ext uri="{FF2B5EF4-FFF2-40B4-BE49-F238E27FC236}">
                <a16:creationId xmlns:a16="http://schemas.microsoft.com/office/drawing/2014/main" id="{E4902EAC-EECE-8249-B3BB-C64DCB64D798}"/>
              </a:ext>
            </a:extLst>
          </p:cNvPr>
          <p:cNvSpPr/>
          <p:nvPr/>
        </p:nvSpPr>
        <p:spPr>
          <a:xfrm>
            <a:off x="2201488" y="305631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24C64E-EEB3-5847-9B12-A1139E4F1DEB}"/>
              </a:ext>
            </a:extLst>
          </p:cNvPr>
          <p:cNvSpPr txBox="1"/>
          <p:nvPr/>
        </p:nvSpPr>
        <p:spPr>
          <a:xfrm>
            <a:off x="1906864" y="3557241"/>
            <a:ext cx="812274" cy="461665"/>
          </a:xfrm>
          <a:prstGeom prst="rect">
            <a:avLst/>
          </a:prstGeom>
          <a:noFill/>
        </p:spPr>
        <p:txBody>
          <a:bodyPr wrap="none" rtlCol="0">
            <a:spAutoFit/>
          </a:bodyPr>
          <a:lstStyle/>
          <a:p>
            <a:pPr algn="ctr"/>
            <a:r>
              <a:rPr lang="en-US" sz="1200" b="1" dirty="0"/>
              <a:t>FS + </a:t>
            </a:r>
            <a:br>
              <a:rPr lang="en-US" sz="1200" b="1" dirty="0"/>
            </a:br>
            <a:r>
              <a:rPr lang="en-US" sz="1200" b="1" dirty="0"/>
              <a:t>Block Dev</a:t>
            </a:r>
          </a:p>
        </p:txBody>
      </p:sp>
      <p:sp>
        <p:nvSpPr>
          <p:cNvPr id="13" name="Oval 12">
            <a:extLst>
              <a:ext uri="{FF2B5EF4-FFF2-40B4-BE49-F238E27FC236}">
                <a16:creationId xmlns:a16="http://schemas.microsoft.com/office/drawing/2014/main" id="{773F47CD-BEFA-E84D-B369-FB217436D741}"/>
              </a:ext>
            </a:extLst>
          </p:cNvPr>
          <p:cNvSpPr/>
          <p:nvPr/>
        </p:nvSpPr>
        <p:spPr>
          <a:xfrm>
            <a:off x="3209796"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C90B7-22C4-1048-9626-F797325ABCB7}"/>
              </a:ext>
            </a:extLst>
          </p:cNvPr>
          <p:cNvSpPr txBox="1"/>
          <p:nvPr/>
        </p:nvSpPr>
        <p:spPr>
          <a:xfrm>
            <a:off x="3123178" y="3556361"/>
            <a:ext cx="396262" cy="276999"/>
          </a:xfrm>
          <a:prstGeom prst="rect">
            <a:avLst/>
          </a:prstGeom>
          <a:noFill/>
        </p:spPr>
        <p:txBody>
          <a:bodyPr wrap="none" rtlCol="0">
            <a:spAutoFit/>
          </a:bodyPr>
          <a:lstStyle/>
          <a:p>
            <a:pPr algn="ctr"/>
            <a:r>
              <a:rPr lang="en-US" sz="1200" b="1" dirty="0"/>
              <a:t>I/O</a:t>
            </a:r>
          </a:p>
        </p:txBody>
      </p:sp>
      <p:sp>
        <p:nvSpPr>
          <p:cNvPr id="16" name="TextBox 15">
            <a:extLst>
              <a:ext uri="{FF2B5EF4-FFF2-40B4-BE49-F238E27FC236}">
                <a16:creationId xmlns:a16="http://schemas.microsoft.com/office/drawing/2014/main" id="{12804D0B-4F49-A247-BBC4-C9E49963905E}"/>
              </a:ext>
            </a:extLst>
          </p:cNvPr>
          <p:cNvSpPr txBox="1"/>
          <p:nvPr/>
        </p:nvSpPr>
        <p:spPr>
          <a:xfrm>
            <a:off x="3066585" y="4081346"/>
            <a:ext cx="184731" cy="369332"/>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68A736ED-2479-304B-B6F4-716A3F4BEBB4}"/>
              </a:ext>
            </a:extLst>
          </p:cNvPr>
          <p:cNvSpPr/>
          <p:nvPr/>
        </p:nvSpPr>
        <p:spPr>
          <a:xfrm>
            <a:off x="4193212" y="305274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1C63844-1296-FB43-8971-6AFB54B879F8}"/>
              </a:ext>
            </a:extLst>
          </p:cNvPr>
          <p:cNvSpPr txBox="1"/>
          <p:nvPr/>
        </p:nvSpPr>
        <p:spPr>
          <a:xfrm>
            <a:off x="3779943" y="3553674"/>
            <a:ext cx="1049583" cy="276999"/>
          </a:xfrm>
          <a:prstGeom prst="rect">
            <a:avLst/>
          </a:prstGeom>
          <a:noFill/>
        </p:spPr>
        <p:txBody>
          <a:bodyPr wrap="none" rtlCol="0">
            <a:spAutoFit/>
          </a:bodyPr>
          <a:lstStyle/>
          <a:p>
            <a:pPr algn="ctr"/>
            <a:r>
              <a:rPr lang="en-US" sz="1200" b="1" dirty="0"/>
              <a:t>Networking 1</a:t>
            </a:r>
          </a:p>
        </p:txBody>
      </p:sp>
      <p:sp>
        <p:nvSpPr>
          <p:cNvPr id="22" name="Oval 21">
            <a:extLst>
              <a:ext uri="{FF2B5EF4-FFF2-40B4-BE49-F238E27FC236}">
                <a16:creationId xmlns:a16="http://schemas.microsoft.com/office/drawing/2014/main" id="{C024A915-8BC1-A943-9923-58C20E2D7A10}"/>
              </a:ext>
            </a:extLst>
          </p:cNvPr>
          <p:cNvSpPr/>
          <p:nvPr/>
        </p:nvSpPr>
        <p:spPr>
          <a:xfrm>
            <a:off x="5260013"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ECA2EC-C303-C84A-9785-E289A59E1944}"/>
              </a:ext>
            </a:extLst>
          </p:cNvPr>
          <p:cNvSpPr txBox="1"/>
          <p:nvPr/>
        </p:nvSpPr>
        <p:spPr>
          <a:xfrm>
            <a:off x="4846747" y="3561109"/>
            <a:ext cx="1049583" cy="276999"/>
          </a:xfrm>
          <a:prstGeom prst="rect">
            <a:avLst/>
          </a:prstGeom>
          <a:noFill/>
        </p:spPr>
        <p:txBody>
          <a:bodyPr wrap="none" rtlCol="0">
            <a:spAutoFit/>
          </a:bodyPr>
          <a:lstStyle/>
          <a:p>
            <a:pPr algn="ctr"/>
            <a:r>
              <a:rPr lang="en-US" sz="1200" b="1" dirty="0"/>
              <a:t>Networking 2</a:t>
            </a:r>
          </a:p>
        </p:txBody>
      </p:sp>
      <p:sp>
        <p:nvSpPr>
          <p:cNvPr id="26" name="Oval 25">
            <a:extLst>
              <a:ext uri="{FF2B5EF4-FFF2-40B4-BE49-F238E27FC236}">
                <a16:creationId xmlns:a16="http://schemas.microsoft.com/office/drawing/2014/main" id="{2E2BAF26-A3DD-9746-AA3F-102F8E478299}"/>
              </a:ext>
            </a:extLst>
          </p:cNvPr>
          <p:cNvSpPr/>
          <p:nvPr/>
        </p:nvSpPr>
        <p:spPr>
          <a:xfrm>
            <a:off x="6385658"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5974421-633F-2B4A-A1BF-5AFD61D00B6B}"/>
              </a:ext>
            </a:extLst>
          </p:cNvPr>
          <p:cNvSpPr txBox="1"/>
          <p:nvPr/>
        </p:nvSpPr>
        <p:spPr>
          <a:xfrm>
            <a:off x="6070974" y="3543943"/>
            <a:ext cx="852414" cy="276999"/>
          </a:xfrm>
          <a:prstGeom prst="rect">
            <a:avLst/>
          </a:prstGeom>
          <a:noFill/>
        </p:spPr>
        <p:txBody>
          <a:bodyPr wrap="none" rtlCol="0">
            <a:spAutoFit/>
          </a:bodyPr>
          <a:lstStyle/>
          <a:p>
            <a:pPr algn="ctr"/>
            <a:r>
              <a:rPr lang="en-US" sz="1200" b="1" dirty="0"/>
              <a:t>containers</a:t>
            </a:r>
          </a:p>
        </p:txBody>
      </p:sp>
      <p:sp>
        <p:nvSpPr>
          <p:cNvPr id="30" name="Oval 29">
            <a:extLst>
              <a:ext uri="{FF2B5EF4-FFF2-40B4-BE49-F238E27FC236}">
                <a16:creationId xmlns:a16="http://schemas.microsoft.com/office/drawing/2014/main" id="{5923C422-3CB5-CF4F-8A91-92C2BF6CC26C}"/>
              </a:ext>
            </a:extLst>
          </p:cNvPr>
          <p:cNvSpPr/>
          <p:nvPr/>
        </p:nvSpPr>
        <p:spPr>
          <a:xfrm>
            <a:off x="7729016"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FC0D66F-5866-D849-B166-F8A62826AD85}"/>
              </a:ext>
            </a:extLst>
          </p:cNvPr>
          <p:cNvSpPr txBox="1"/>
          <p:nvPr/>
        </p:nvSpPr>
        <p:spPr>
          <a:xfrm>
            <a:off x="7325882" y="3543943"/>
            <a:ext cx="1029321" cy="276999"/>
          </a:xfrm>
          <a:prstGeom prst="rect">
            <a:avLst/>
          </a:prstGeom>
          <a:noFill/>
        </p:spPr>
        <p:txBody>
          <a:bodyPr wrap="none" rtlCol="0">
            <a:spAutoFit/>
          </a:bodyPr>
          <a:lstStyle/>
          <a:p>
            <a:pPr algn="ctr"/>
            <a:r>
              <a:rPr lang="en-US" sz="1200" b="1" dirty="0"/>
              <a:t>virtualization</a:t>
            </a:r>
          </a:p>
        </p:txBody>
      </p:sp>
      <p:sp>
        <p:nvSpPr>
          <p:cNvPr id="34" name="Oval 33">
            <a:extLst>
              <a:ext uri="{FF2B5EF4-FFF2-40B4-BE49-F238E27FC236}">
                <a16:creationId xmlns:a16="http://schemas.microsoft.com/office/drawing/2014/main" id="{3AD10100-DCA8-D24B-8FF1-56A47DB7A6D2}"/>
              </a:ext>
            </a:extLst>
          </p:cNvPr>
          <p:cNvSpPr/>
          <p:nvPr/>
        </p:nvSpPr>
        <p:spPr>
          <a:xfrm>
            <a:off x="9009638" y="304155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4D5ED51-48CD-FC48-BFEB-D5620156214B}"/>
              </a:ext>
            </a:extLst>
          </p:cNvPr>
          <p:cNvSpPr txBox="1"/>
          <p:nvPr/>
        </p:nvSpPr>
        <p:spPr>
          <a:xfrm>
            <a:off x="8486922" y="3542484"/>
            <a:ext cx="1268489" cy="461665"/>
          </a:xfrm>
          <a:prstGeom prst="rect">
            <a:avLst/>
          </a:prstGeom>
          <a:noFill/>
        </p:spPr>
        <p:txBody>
          <a:bodyPr wrap="none" rtlCol="0">
            <a:spAutoFit/>
          </a:bodyPr>
          <a:lstStyle/>
          <a:p>
            <a:pPr algn="ctr"/>
            <a:r>
              <a:rPr lang="en-US" sz="1200" b="1" dirty="0"/>
              <a:t>Boot + </a:t>
            </a:r>
            <a:br>
              <a:rPr lang="en-US" sz="1200" b="1" dirty="0"/>
            </a:br>
            <a:r>
              <a:rPr lang="en-US" sz="1200" b="1" dirty="0"/>
              <a:t>Extending Kernel</a:t>
            </a:r>
          </a:p>
        </p:txBody>
      </p:sp>
      <p:sp>
        <p:nvSpPr>
          <p:cNvPr id="38" name="Oval 37">
            <a:extLst>
              <a:ext uri="{FF2B5EF4-FFF2-40B4-BE49-F238E27FC236}">
                <a16:creationId xmlns:a16="http://schemas.microsoft.com/office/drawing/2014/main" id="{CD8D146C-EBE7-F240-829E-225C4EB2884A}"/>
              </a:ext>
            </a:extLst>
          </p:cNvPr>
          <p:cNvSpPr/>
          <p:nvPr/>
        </p:nvSpPr>
        <p:spPr>
          <a:xfrm>
            <a:off x="10318677"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686E390-CB89-9245-9DDA-643077E1CC70}"/>
              </a:ext>
            </a:extLst>
          </p:cNvPr>
          <p:cNvSpPr txBox="1"/>
          <p:nvPr/>
        </p:nvSpPr>
        <p:spPr>
          <a:xfrm>
            <a:off x="10045871" y="3561109"/>
            <a:ext cx="768672" cy="461665"/>
          </a:xfrm>
          <a:prstGeom prst="rect">
            <a:avLst/>
          </a:prstGeom>
          <a:noFill/>
        </p:spPr>
        <p:txBody>
          <a:bodyPr wrap="none" rtlCol="0">
            <a:spAutoFit/>
          </a:bodyPr>
          <a:lstStyle/>
          <a:p>
            <a:pPr algn="ctr"/>
            <a:r>
              <a:rPr lang="en-US" sz="1200" b="1" dirty="0"/>
              <a:t>Security </a:t>
            </a:r>
            <a:br>
              <a:rPr lang="en-US" sz="1200" b="1" dirty="0"/>
            </a:br>
            <a:r>
              <a:rPr lang="en-US" sz="1200" b="1" dirty="0"/>
              <a:t>Roundup</a:t>
            </a:r>
          </a:p>
        </p:txBody>
      </p:sp>
      <p:cxnSp>
        <p:nvCxnSpPr>
          <p:cNvPr id="41" name="Straight Arrow Connector 40">
            <a:extLst>
              <a:ext uri="{FF2B5EF4-FFF2-40B4-BE49-F238E27FC236}">
                <a16:creationId xmlns:a16="http://schemas.microsoft.com/office/drawing/2014/main" id="{8D63CE31-2FF5-CD47-B173-6D4210E5CEB8}"/>
              </a:ext>
            </a:extLst>
          </p:cNvPr>
          <p:cNvCxnSpPr>
            <a:cxnSpLocks/>
          </p:cNvCxnSpPr>
          <p:nvPr/>
        </p:nvCxnSpPr>
        <p:spPr>
          <a:xfrm>
            <a:off x="5354462" y="1958359"/>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C85BC5-97E0-0C42-9C5A-1049CE5A1D88}"/>
              </a:ext>
            </a:extLst>
          </p:cNvPr>
          <p:cNvSpPr txBox="1"/>
          <p:nvPr/>
        </p:nvSpPr>
        <p:spPr>
          <a:xfrm>
            <a:off x="5037530" y="1445401"/>
            <a:ext cx="685765" cy="461665"/>
          </a:xfrm>
          <a:prstGeom prst="rect">
            <a:avLst/>
          </a:prstGeom>
          <a:noFill/>
        </p:spPr>
        <p:txBody>
          <a:bodyPr wrap="none" rtlCol="0">
            <a:spAutoFit/>
          </a:bodyPr>
          <a:lstStyle/>
          <a:p>
            <a:pPr algn="ctr"/>
            <a:r>
              <a:rPr lang="en-US" sz="1200" dirty="0"/>
              <a:t>you are </a:t>
            </a:r>
            <a:br>
              <a:rPr lang="en-US" sz="1200" dirty="0"/>
            </a:br>
            <a:r>
              <a:rPr lang="en-US" sz="1200" dirty="0"/>
              <a:t>here</a:t>
            </a:r>
          </a:p>
        </p:txBody>
      </p:sp>
    </p:spTree>
    <p:extLst>
      <p:ext uri="{BB962C8B-B14F-4D97-AF65-F5344CB8AC3E}">
        <p14:creationId xmlns:p14="http://schemas.microsoft.com/office/powerpoint/2010/main" val="247247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a:t>By now this – hopefully – makes a lot more sense..</a:t>
            </a:r>
          </a:p>
        </p:txBody>
      </p:sp>
      <p:sp>
        <p:nvSpPr>
          <p:cNvPr id="7" name="TextBox 6">
            <a:extLst>
              <a:ext uri="{FF2B5EF4-FFF2-40B4-BE49-F238E27FC236}">
                <a16:creationId xmlns:a16="http://schemas.microsoft.com/office/drawing/2014/main" id="{8F18AE35-34BE-3741-9559-FC70396A333D}"/>
              </a:ext>
            </a:extLst>
          </p:cNvPr>
          <p:cNvSpPr txBox="1"/>
          <p:nvPr/>
        </p:nvSpPr>
        <p:spPr>
          <a:xfrm>
            <a:off x="2004163" y="6488668"/>
            <a:ext cx="8232418" cy="369332"/>
          </a:xfrm>
          <a:prstGeom prst="rect">
            <a:avLst/>
          </a:prstGeom>
          <a:noFill/>
        </p:spPr>
        <p:txBody>
          <a:bodyPr wrap="square">
            <a:spAutoFit/>
          </a:bodyPr>
          <a:lstStyle/>
          <a:p>
            <a:r>
              <a:rPr lang="en-US" dirty="0"/>
              <a:t>Source: </a:t>
            </a:r>
            <a:r>
              <a:rPr lang="en-US" dirty="0" err="1"/>
              <a:t>commons.wikimedia.org</a:t>
            </a:r>
            <a:r>
              <a:rPr lang="en-US" dirty="0"/>
              <a:t>/wiki/</a:t>
            </a:r>
            <a:r>
              <a:rPr lang="en-US" dirty="0" err="1"/>
              <a:t>File:Netfilter-packet-flow.svg</a:t>
            </a:r>
            <a:endParaRPr lang="en-US" dirty="0"/>
          </a:p>
        </p:txBody>
      </p:sp>
      <p:pic>
        <p:nvPicPr>
          <p:cNvPr id="1030" name="Picture 6">
            <a:extLst>
              <a:ext uri="{FF2B5EF4-FFF2-40B4-BE49-F238E27FC236}">
                <a16:creationId xmlns:a16="http://schemas.microsoft.com/office/drawing/2014/main" id="{21E4AE11-51B3-7B4B-9C63-625C94F6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9075"/>
            <a:ext cx="12192000" cy="387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9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054D-F065-5D45-BCE5-33C896E4EFB9}"/>
              </a:ext>
            </a:extLst>
          </p:cNvPr>
          <p:cNvSpPr>
            <a:spLocks noGrp="1"/>
          </p:cNvSpPr>
          <p:nvPr>
            <p:ph type="title"/>
          </p:nvPr>
        </p:nvSpPr>
        <p:spPr/>
        <p:txBody>
          <a:bodyPr/>
          <a:lstStyle/>
          <a:p>
            <a:r>
              <a:rPr lang="en-US" dirty="0"/>
              <a:t>Ok, what did we not cover? .. A lot</a:t>
            </a:r>
          </a:p>
        </p:txBody>
      </p:sp>
      <p:sp>
        <p:nvSpPr>
          <p:cNvPr id="3" name="Content Placeholder 2">
            <a:extLst>
              <a:ext uri="{FF2B5EF4-FFF2-40B4-BE49-F238E27FC236}">
                <a16:creationId xmlns:a16="http://schemas.microsoft.com/office/drawing/2014/main" id="{C1A7915F-AEE7-2E41-A4DD-E413F9AE29D7}"/>
              </a:ext>
            </a:extLst>
          </p:cNvPr>
          <p:cNvSpPr>
            <a:spLocks noGrp="1"/>
          </p:cNvSpPr>
          <p:nvPr>
            <p:ph idx="1"/>
          </p:nvPr>
        </p:nvSpPr>
        <p:spPr/>
        <p:txBody>
          <a:bodyPr>
            <a:normAutofit fontScale="92500" lnSpcReduction="20000"/>
          </a:bodyPr>
          <a:lstStyle/>
          <a:p>
            <a:r>
              <a:rPr lang="en-US" dirty="0" err="1"/>
              <a:t>Sk_buff</a:t>
            </a:r>
            <a:r>
              <a:rPr lang="en-US" dirty="0"/>
              <a:t> linearization</a:t>
            </a:r>
            <a:r>
              <a:rPr lang="en-US" i="1" dirty="0"/>
              <a:t> </a:t>
            </a:r>
          </a:p>
          <a:p>
            <a:r>
              <a:rPr lang="en-US" i="1" dirty="0"/>
              <a:t>Offloading (RSO, GSO, USO, TSO,…)</a:t>
            </a:r>
          </a:p>
          <a:p>
            <a:r>
              <a:rPr lang="en-US" dirty="0"/>
              <a:t>TC=&gt;Device Queue Relationship</a:t>
            </a:r>
          </a:p>
          <a:p>
            <a:r>
              <a:rPr lang="en-US" dirty="0"/>
              <a:t>Stacked net </a:t>
            </a:r>
            <a:r>
              <a:rPr lang="en-US" dirty="0" err="1"/>
              <a:t>devs</a:t>
            </a:r>
            <a:endParaRPr lang="en-US" dirty="0"/>
          </a:p>
          <a:p>
            <a:r>
              <a:rPr lang="en-US" dirty="0"/>
              <a:t>The entire NF_QUEUE(..) dance.</a:t>
            </a:r>
          </a:p>
          <a:p>
            <a:r>
              <a:rPr lang="en-US" dirty="0"/>
              <a:t>And a lot more, Where can I discover them</a:t>
            </a:r>
          </a:p>
          <a:p>
            <a:pPr lvl="1"/>
            <a:r>
              <a:rPr lang="en-US" b="1" dirty="0"/>
              <a:t>Favorite:</a:t>
            </a:r>
            <a:r>
              <a:rPr lang="en-US" dirty="0"/>
              <a:t> Reading </a:t>
            </a:r>
            <a:r>
              <a:rPr lang="en-US" dirty="0">
                <a:highlight>
                  <a:srgbClr val="C0C0C0"/>
                </a:highlight>
              </a:rPr>
              <a:t>struct </a:t>
            </a:r>
            <a:r>
              <a:rPr lang="en-US" dirty="0" err="1">
                <a:highlight>
                  <a:srgbClr val="C0C0C0"/>
                </a:highlight>
              </a:rPr>
              <a:t>sk_buff</a:t>
            </a:r>
            <a:r>
              <a:rPr lang="en-US" dirty="0"/>
              <a:t> then interrogate the kernel on who is using that field?</a:t>
            </a:r>
          </a:p>
          <a:p>
            <a:pPr lvl="1"/>
            <a:r>
              <a:rPr lang="en-US" dirty="0"/>
              <a:t>Tip: Understand the protocol before attempting to understand the code</a:t>
            </a:r>
          </a:p>
          <a:p>
            <a:pPr lvl="1"/>
            <a:r>
              <a:rPr lang="en-US" dirty="0"/>
              <a:t>Old (2005): Understanding Linux Networking Internals.</a:t>
            </a:r>
          </a:p>
          <a:p>
            <a:pPr lvl="1"/>
            <a:r>
              <a:rPr lang="en-US" dirty="0"/>
              <a:t>Reading docs, </a:t>
            </a:r>
            <a:r>
              <a:rPr lang="en-US" dirty="0" err="1"/>
              <a:t>lkml</a:t>
            </a:r>
            <a:r>
              <a:rPr lang="en-US" dirty="0"/>
              <a:t>, lore and most importantly the code*.</a:t>
            </a:r>
          </a:p>
          <a:p>
            <a:pPr lvl="1"/>
            <a:r>
              <a:rPr lang="en-US" dirty="0"/>
              <a:t>Reading aux code such as DPDK.</a:t>
            </a:r>
          </a:p>
          <a:p>
            <a:pPr lvl="1"/>
            <a:endParaRPr lang="en-US" dirty="0"/>
          </a:p>
        </p:txBody>
      </p:sp>
    </p:spTree>
    <p:extLst>
      <p:ext uri="{BB962C8B-B14F-4D97-AF65-F5344CB8AC3E}">
        <p14:creationId xmlns:p14="http://schemas.microsoft.com/office/powerpoint/2010/main" val="279978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293C-88B8-6F4F-9330-6FF9698B00CC}"/>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A144B57E-0A7E-B849-914F-8B447E027900}"/>
              </a:ext>
            </a:extLst>
          </p:cNvPr>
          <p:cNvSpPr>
            <a:spLocks noGrp="1"/>
          </p:cNvSpPr>
          <p:nvPr>
            <p:ph idx="1"/>
          </p:nvPr>
        </p:nvSpPr>
        <p:spPr/>
        <p:txBody>
          <a:bodyPr/>
          <a:lstStyle/>
          <a:p>
            <a:r>
              <a:rPr lang="en-US" dirty="0"/>
              <a:t>Today is TX and egress path.</a:t>
            </a:r>
          </a:p>
          <a:p>
            <a:r>
              <a:rPr lang="en-US" dirty="0"/>
              <a:t>We are building on Part 1 – If things don’t make sense, please stop me I can quickly refresh P1.</a:t>
            </a:r>
          </a:p>
          <a:p>
            <a:r>
              <a:rPr lang="en-US" dirty="0"/>
              <a:t>As stated in P1. Networking in Linux is *massive* we are not trying to cover everything, even when it looks like that we are trying.</a:t>
            </a:r>
          </a:p>
          <a:p>
            <a:r>
              <a:rPr lang="en-US" dirty="0"/>
              <a:t>We have talked about Linux networking data plane which is configured by </a:t>
            </a:r>
            <a:r>
              <a:rPr lang="en-US" dirty="0" err="1"/>
              <a:t>ip</a:t>
            </a:r>
            <a:r>
              <a:rPr lang="en-US" dirty="0"/>
              <a:t>, TC, </a:t>
            </a:r>
            <a:r>
              <a:rPr lang="en-US" dirty="0" err="1"/>
              <a:t>conntrack</a:t>
            </a:r>
            <a:r>
              <a:rPr lang="en-US" dirty="0"/>
              <a:t>, </a:t>
            </a:r>
            <a:r>
              <a:rPr lang="en-US" dirty="0" err="1"/>
              <a:t>bpf</a:t>
            </a:r>
            <a:r>
              <a:rPr lang="en-US" dirty="0"/>
              <a:t>(2) and </a:t>
            </a:r>
            <a:r>
              <a:rPr lang="en-US" dirty="0" err="1"/>
              <a:t>ethtool</a:t>
            </a:r>
            <a:r>
              <a:rPr lang="en-US" dirty="0"/>
              <a:t> and only offers </a:t>
            </a:r>
            <a:r>
              <a:rPr lang="en-US" dirty="0" err="1"/>
              <a:t>netfilters</a:t>
            </a:r>
            <a:r>
              <a:rPr lang="en-US" dirty="0"/>
              <a:t> hooks for other aux components such as </a:t>
            </a:r>
            <a:r>
              <a:rPr lang="en-US" dirty="0" err="1"/>
              <a:t>xtables</a:t>
            </a:r>
            <a:r>
              <a:rPr lang="en-US" dirty="0"/>
              <a:t>.</a:t>
            </a:r>
          </a:p>
          <a:p>
            <a:endParaRPr lang="en-US" dirty="0"/>
          </a:p>
        </p:txBody>
      </p:sp>
    </p:spTree>
    <p:extLst>
      <p:ext uri="{BB962C8B-B14F-4D97-AF65-F5344CB8AC3E}">
        <p14:creationId xmlns:p14="http://schemas.microsoft.com/office/powerpoint/2010/main" val="321295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FC0E1A7-790C-1E41-B34A-423C91B76639}"/>
              </a:ext>
            </a:extLst>
          </p:cNvPr>
          <p:cNvSpPr/>
          <p:nvPr/>
        </p:nvSpPr>
        <p:spPr>
          <a:xfrm>
            <a:off x="650895" y="3940575"/>
            <a:ext cx="2665142" cy="423744"/>
          </a:xfrm>
          <a:prstGeom prst="roundRect">
            <a:avLst>
              <a:gd name="adj" fmla="val 7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NIC-A</a:t>
            </a:r>
          </a:p>
        </p:txBody>
      </p:sp>
      <p:sp>
        <p:nvSpPr>
          <p:cNvPr id="11" name="TextBox 10">
            <a:extLst>
              <a:ext uri="{FF2B5EF4-FFF2-40B4-BE49-F238E27FC236}">
                <a16:creationId xmlns:a16="http://schemas.microsoft.com/office/drawing/2014/main" id="{EF499C19-EF82-2E4D-8DDA-C6FD3CE3D031}"/>
              </a:ext>
            </a:extLst>
          </p:cNvPr>
          <p:cNvSpPr txBox="1"/>
          <p:nvPr/>
        </p:nvSpPr>
        <p:spPr>
          <a:xfrm>
            <a:off x="0" y="0"/>
            <a:ext cx="2956771" cy="369332"/>
          </a:xfrm>
          <a:prstGeom prst="rect">
            <a:avLst/>
          </a:prstGeom>
          <a:noFill/>
        </p:spPr>
        <p:txBody>
          <a:bodyPr wrap="none" rtlCol="0">
            <a:spAutoFit/>
          </a:bodyPr>
          <a:lstStyle/>
          <a:p>
            <a:r>
              <a:rPr lang="en-US" b="1" dirty="0"/>
              <a:t>The subtlety of TCP/IP model</a:t>
            </a:r>
            <a:endParaRPr lang="en-US" dirty="0"/>
          </a:p>
        </p:txBody>
      </p:sp>
      <p:sp>
        <p:nvSpPr>
          <p:cNvPr id="14" name="Rounded Rectangle 13">
            <a:extLst>
              <a:ext uri="{FF2B5EF4-FFF2-40B4-BE49-F238E27FC236}">
                <a16:creationId xmlns:a16="http://schemas.microsoft.com/office/drawing/2014/main" id="{9E93D0CF-6E26-6049-AEF4-9DF872148A55}"/>
              </a:ext>
            </a:extLst>
          </p:cNvPr>
          <p:cNvSpPr/>
          <p:nvPr/>
        </p:nvSpPr>
        <p:spPr>
          <a:xfrm>
            <a:off x="6756067" y="511446"/>
            <a:ext cx="1683835"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Hello World!</a:t>
            </a:r>
          </a:p>
        </p:txBody>
      </p:sp>
      <p:sp>
        <p:nvSpPr>
          <p:cNvPr id="16" name="Rounded Rectangle 15">
            <a:extLst>
              <a:ext uri="{FF2B5EF4-FFF2-40B4-BE49-F238E27FC236}">
                <a16:creationId xmlns:a16="http://schemas.microsoft.com/office/drawing/2014/main" id="{7359A39D-3E65-C248-B8DD-E8F5C8DCDB8B}"/>
              </a:ext>
            </a:extLst>
          </p:cNvPr>
          <p:cNvSpPr/>
          <p:nvPr/>
        </p:nvSpPr>
        <p:spPr>
          <a:xfrm>
            <a:off x="650895" y="1400379"/>
            <a:ext cx="2665142" cy="423744"/>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a:t>
            </a:r>
          </a:p>
        </p:txBody>
      </p:sp>
      <p:sp>
        <p:nvSpPr>
          <p:cNvPr id="18" name="Rounded Rectangle 17">
            <a:extLst>
              <a:ext uri="{FF2B5EF4-FFF2-40B4-BE49-F238E27FC236}">
                <a16:creationId xmlns:a16="http://schemas.microsoft.com/office/drawing/2014/main" id="{1E4E7A1E-C001-D94B-8C16-BD36AD300FD0}"/>
              </a:ext>
            </a:extLst>
          </p:cNvPr>
          <p:cNvSpPr/>
          <p:nvPr/>
        </p:nvSpPr>
        <p:spPr>
          <a:xfrm>
            <a:off x="650895" y="2035995"/>
            <a:ext cx="2665142" cy="423744"/>
          </a:xfrm>
          <a:prstGeom prst="roundRect">
            <a:avLst>
              <a:gd name="adj" fmla="val 71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Transport</a:t>
            </a:r>
          </a:p>
        </p:txBody>
      </p:sp>
      <p:sp>
        <p:nvSpPr>
          <p:cNvPr id="20" name="Rounded Rectangle 19">
            <a:extLst>
              <a:ext uri="{FF2B5EF4-FFF2-40B4-BE49-F238E27FC236}">
                <a16:creationId xmlns:a16="http://schemas.microsoft.com/office/drawing/2014/main" id="{2BFE14C9-34A5-764E-81DC-E08DD3B70544}"/>
              </a:ext>
            </a:extLst>
          </p:cNvPr>
          <p:cNvSpPr/>
          <p:nvPr/>
        </p:nvSpPr>
        <p:spPr>
          <a:xfrm>
            <a:off x="5506987" y="511446"/>
            <a:ext cx="1249080" cy="423744"/>
          </a:xfrm>
          <a:prstGeom prst="roundRect">
            <a:avLst>
              <a:gd name="adj" fmla="val 71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Ports+Proto</a:t>
            </a:r>
            <a:endParaRPr lang="en-US" dirty="0"/>
          </a:p>
        </p:txBody>
      </p:sp>
      <p:sp>
        <p:nvSpPr>
          <p:cNvPr id="22" name="Rounded Rectangle 21">
            <a:extLst>
              <a:ext uri="{FF2B5EF4-FFF2-40B4-BE49-F238E27FC236}">
                <a16:creationId xmlns:a16="http://schemas.microsoft.com/office/drawing/2014/main" id="{0FBEBBA4-9037-4644-AC0A-C6E5EEBF94E7}"/>
              </a:ext>
            </a:extLst>
          </p:cNvPr>
          <p:cNvSpPr/>
          <p:nvPr/>
        </p:nvSpPr>
        <p:spPr>
          <a:xfrm>
            <a:off x="650895" y="2671611"/>
            <a:ext cx="2665142" cy="423744"/>
          </a:xfrm>
          <a:prstGeom prst="roundRect">
            <a:avLst>
              <a:gd name="adj" fmla="val 714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Network</a:t>
            </a:r>
          </a:p>
        </p:txBody>
      </p:sp>
      <p:sp>
        <p:nvSpPr>
          <p:cNvPr id="24" name="Rounded Rectangle 23">
            <a:extLst>
              <a:ext uri="{FF2B5EF4-FFF2-40B4-BE49-F238E27FC236}">
                <a16:creationId xmlns:a16="http://schemas.microsoft.com/office/drawing/2014/main" id="{6941167B-C572-1840-950E-FBD785D5EB43}"/>
              </a:ext>
            </a:extLst>
          </p:cNvPr>
          <p:cNvSpPr/>
          <p:nvPr/>
        </p:nvSpPr>
        <p:spPr>
          <a:xfrm>
            <a:off x="4114801" y="511446"/>
            <a:ext cx="1392184" cy="423744"/>
          </a:xfrm>
          <a:prstGeom prst="roundRect">
            <a:avLst>
              <a:gd name="adj" fmla="val 714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IPs</a:t>
            </a:r>
          </a:p>
        </p:txBody>
      </p:sp>
      <p:sp>
        <p:nvSpPr>
          <p:cNvPr id="26" name="Rounded Rectangle 25">
            <a:extLst>
              <a:ext uri="{FF2B5EF4-FFF2-40B4-BE49-F238E27FC236}">
                <a16:creationId xmlns:a16="http://schemas.microsoft.com/office/drawing/2014/main" id="{DB1C633C-5B58-2843-B494-DE4506A313DA}"/>
              </a:ext>
            </a:extLst>
          </p:cNvPr>
          <p:cNvSpPr/>
          <p:nvPr/>
        </p:nvSpPr>
        <p:spPr>
          <a:xfrm>
            <a:off x="650895" y="3255202"/>
            <a:ext cx="2665142" cy="423744"/>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Link</a:t>
            </a:r>
          </a:p>
        </p:txBody>
      </p:sp>
      <p:sp>
        <p:nvSpPr>
          <p:cNvPr id="28" name="Rounded Rectangle 27">
            <a:extLst>
              <a:ext uri="{FF2B5EF4-FFF2-40B4-BE49-F238E27FC236}">
                <a16:creationId xmlns:a16="http://schemas.microsoft.com/office/drawing/2014/main" id="{F91606E9-C025-8E45-AEF6-EF3284DD9E7A}"/>
              </a:ext>
            </a:extLst>
          </p:cNvPr>
          <p:cNvSpPr/>
          <p:nvPr/>
        </p:nvSpPr>
        <p:spPr>
          <a:xfrm>
            <a:off x="2865720" y="511446"/>
            <a:ext cx="1249079" cy="423744"/>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MACs</a:t>
            </a:r>
          </a:p>
        </p:txBody>
      </p:sp>
      <p:sp>
        <p:nvSpPr>
          <p:cNvPr id="30" name="Rounded Rectangle 29">
            <a:extLst>
              <a:ext uri="{FF2B5EF4-FFF2-40B4-BE49-F238E27FC236}">
                <a16:creationId xmlns:a16="http://schemas.microsoft.com/office/drawing/2014/main" id="{740E5BBF-D309-7042-B989-4BD20E2B8C14}"/>
              </a:ext>
            </a:extLst>
          </p:cNvPr>
          <p:cNvSpPr/>
          <p:nvPr/>
        </p:nvSpPr>
        <p:spPr>
          <a:xfrm>
            <a:off x="8439904" y="511446"/>
            <a:ext cx="364128" cy="423744"/>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E408DDFC-76DE-664C-8C71-2E15EE19333D}"/>
              </a:ext>
            </a:extLst>
          </p:cNvPr>
          <p:cNvCxnSpPr>
            <a:cxnSpLocks/>
          </p:cNvCxnSpPr>
          <p:nvPr/>
        </p:nvCxnSpPr>
        <p:spPr>
          <a:xfrm>
            <a:off x="406268" y="1532339"/>
            <a:ext cx="0" cy="2831980"/>
          </a:xfrm>
          <a:prstGeom prst="straightConnector1">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CC4EC0B0-DBB0-C740-9158-A447AD0C64C7}"/>
              </a:ext>
            </a:extLst>
          </p:cNvPr>
          <p:cNvCxnSpPr>
            <a:cxnSpLocks/>
          </p:cNvCxnSpPr>
          <p:nvPr/>
        </p:nvCxnSpPr>
        <p:spPr>
          <a:xfrm>
            <a:off x="2865720" y="1062847"/>
            <a:ext cx="5938312" cy="0"/>
          </a:xfrm>
          <a:prstGeom prst="straightConnector1">
            <a:avLst/>
          </a:prstGeom>
          <a:ln w="38100">
            <a:headEnd type="oval" w="med" len="med"/>
            <a:tailEnd type="oval" w="med" len="med"/>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4FF1D9B7-E614-2345-9918-78537A802F97}"/>
              </a:ext>
            </a:extLst>
          </p:cNvPr>
          <p:cNvSpPr txBox="1"/>
          <p:nvPr/>
        </p:nvSpPr>
        <p:spPr>
          <a:xfrm>
            <a:off x="5319761" y="1003489"/>
            <a:ext cx="776238" cy="369332"/>
          </a:xfrm>
          <a:prstGeom prst="rect">
            <a:avLst/>
          </a:prstGeom>
          <a:noFill/>
        </p:spPr>
        <p:txBody>
          <a:bodyPr wrap="none" rtlCol="0">
            <a:spAutoFit/>
          </a:bodyPr>
          <a:lstStyle/>
          <a:p>
            <a:r>
              <a:rPr lang="en-US" dirty="0"/>
              <a:t>Frame</a:t>
            </a:r>
          </a:p>
        </p:txBody>
      </p:sp>
      <p:sp>
        <p:nvSpPr>
          <p:cNvPr id="2" name="TextBox 1">
            <a:extLst>
              <a:ext uri="{FF2B5EF4-FFF2-40B4-BE49-F238E27FC236}">
                <a16:creationId xmlns:a16="http://schemas.microsoft.com/office/drawing/2014/main" id="{5B51CEFA-A555-AB42-8A5D-518E5D9084E3}"/>
              </a:ext>
            </a:extLst>
          </p:cNvPr>
          <p:cNvSpPr txBox="1"/>
          <p:nvPr/>
        </p:nvSpPr>
        <p:spPr>
          <a:xfrm>
            <a:off x="3469725" y="1377864"/>
            <a:ext cx="841747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Every </a:t>
            </a:r>
            <a:r>
              <a:rPr lang="en-US" i="1" dirty="0"/>
              <a:t>layer </a:t>
            </a:r>
            <a:r>
              <a:rPr lang="en-US" dirty="0"/>
              <a:t>operates </a:t>
            </a:r>
            <a:r>
              <a:rPr lang="en-US" b="1" i="1" dirty="0"/>
              <a:t>at </a:t>
            </a:r>
            <a:r>
              <a:rPr lang="en-US" dirty="0"/>
              <a:t>and </a:t>
            </a:r>
            <a:r>
              <a:rPr lang="en-US" b="1" i="1" dirty="0"/>
              <a:t>only at</a:t>
            </a:r>
            <a:r>
              <a:rPr lang="en-US" dirty="0"/>
              <a:t> its level*. </a:t>
            </a:r>
          </a:p>
          <a:p>
            <a:pPr marL="285750" indent="-285750">
              <a:buFont typeface="Arial" panose="020B0604020202020204" pitchFamily="34" charset="0"/>
              <a:buChar char="•"/>
            </a:pPr>
            <a:r>
              <a:rPr lang="en-US" dirty="0"/>
              <a:t>Thus: Layers’ headers </a:t>
            </a:r>
            <a:r>
              <a:rPr lang="en-US" b="1" i="1" dirty="0"/>
              <a:t>must</a:t>
            </a:r>
            <a:r>
              <a:rPr lang="en-US" dirty="0"/>
              <a:t> always exist. Even if the payload was split over multiple frames. Again, for </a:t>
            </a:r>
            <a:r>
              <a:rPr lang="en-US" b="1" i="1" dirty="0"/>
              <a:t>every layer</a:t>
            </a:r>
            <a:r>
              <a:rPr lang="en-US" dirty="0"/>
              <a:t> in </a:t>
            </a:r>
            <a:r>
              <a:rPr lang="en-US" b="1" i="1" dirty="0"/>
              <a:t>every frame </a:t>
            </a:r>
            <a:r>
              <a:rPr lang="en-US" dirty="0"/>
              <a:t>that represents part-of the payload </a:t>
            </a:r>
            <a:r>
              <a:rPr lang="en-US" b="1" i="1" dirty="0"/>
              <a:t>a header will exist</a:t>
            </a:r>
            <a:r>
              <a:rPr lang="en-US" dirty="0"/>
              <a:t>.</a:t>
            </a:r>
          </a:p>
          <a:p>
            <a:pPr marL="285750" indent="-285750">
              <a:buFont typeface="Arial" panose="020B0604020202020204" pitchFamily="34" charset="0"/>
              <a:buChar char="•"/>
            </a:pPr>
            <a:r>
              <a:rPr lang="en-US" dirty="0"/>
              <a:t>Networking is entirely </a:t>
            </a:r>
            <a:r>
              <a:rPr lang="en-US" b="1" i="1" dirty="0"/>
              <a:t>a stateless mechanisms of exchanging messages </a:t>
            </a:r>
            <a:r>
              <a:rPr lang="en-US" dirty="0"/>
              <a:t>represented </a:t>
            </a:r>
            <a:r>
              <a:rPr lang="en-US" b="1" i="1" dirty="0"/>
              <a:t>as frames</a:t>
            </a:r>
            <a:r>
              <a:rPr lang="en-US" dirty="0"/>
              <a:t>. Each </a:t>
            </a:r>
            <a:r>
              <a:rPr lang="en-US" b="1" i="1" dirty="0"/>
              <a:t>frame carries enough metadata </a:t>
            </a:r>
            <a:r>
              <a:rPr lang="en-US" dirty="0"/>
              <a:t>on its own to find its eventual recipient. Each frame does not depend on previous or next frames. The underlying network makes no assumption </a:t>
            </a:r>
            <a:r>
              <a:rPr lang="en-US" dirty="0" err="1"/>
              <a:t>w.r.t.</a:t>
            </a:r>
            <a:r>
              <a:rPr lang="en-US" dirty="0"/>
              <a:t> </a:t>
            </a:r>
            <a:r>
              <a:rPr lang="en-US" b="1" dirty="0"/>
              <a:t>guaranteed delivery</a:t>
            </a:r>
            <a:r>
              <a:rPr lang="en-US" dirty="0"/>
              <a:t>, </a:t>
            </a:r>
            <a:r>
              <a:rPr lang="en-US" b="1" dirty="0"/>
              <a:t>once-and-only-once delivery</a:t>
            </a:r>
            <a:r>
              <a:rPr lang="en-US" dirty="0"/>
              <a:t>, </a:t>
            </a:r>
            <a:r>
              <a:rPr lang="en-US" b="1" dirty="0"/>
              <a:t>in-order-delivery</a:t>
            </a:r>
            <a:r>
              <a:rPr lang="en-US" dirty="0"/>
              <a:t> or </a:t>
            </a:r>
            <a:r>
              <a:rPr lang="en-US" b="1" dirty="0"/>
              <a:t>the state of the recipient</a:t>
            </a:r>
            <a:r>
              <a:rPr lang="en-US" dirty="0"/>
              <a:t>.</a:t>
            </a:r>
          </a:p>
          <a:p>
            <a:pPr marL="285750" indent="-285750">
              <a:buFont typeface="Arial" panose="020B0604020202020204" pitchFamily="34" charset="0"/>
              <a:buChar char="•"/>
            </a:pPr>
            <a:r>
              <a:rPr lang="en-US" dirty="0"/>
              <a:t>Hence on the TX/egress path there are situations where the stack does not </a:t>
            </a:r>
            <a:r>
              <a:rPr lang="en-US" b="1" i="1" dirty="0"/>
              <a:t>have enough metadata</a:t>
            </a:r>
            <a:r>
              <a:rPr lang="en-US" dirty="0"/>
              <a:t> to create the needed </a:t>
            </a:r>
            <a:r>
              <a:rPr lang="en-US" b="1" i="1" dirty="0"/>
              <a:t>next </a:t>
            </a:r>
            <a:r>
              <a:rPr lang="en-US" dirty="0"/>
              <a:t>layer. The stack then needs to create another </a:t>
            </a:r>
            <a:r>
              <a:rPr lang="en-US" b="1" i="1" dirty="0"/>
              <a:t>out of band/control </a:t>
            </a:r>
            <a:r>
              <a:rPr lang="en-US" dirty="0"/>
              <a:t>message to acquire and cache the missing metadata.</a:t>
            </a:r>
          </a:p>
          <a:p>
            <a:pPr marL="285750" indent="-285750">
              <a:buFont typeface="Arial" panose="020B0604020202020204" pitchFamily="34" charset="0"/>
              <a:buChar char="•"/>
            </a:pPr>
            <a:r>
              <a:rPr lang="en-US" dirty="0"/>
              <a:t>Any assumption we make about “stateful” message exchange (e.g., TCP/SCTP) is basically metadata managed by the sender/recipient and hops in the middle. Thus, losing this metadata resets these “stateful exchanges”. Linux uses multiple mechanisms where this states is managed.</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9596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A9B0-BC64-5A43-A1EF-968D0BCF2887}"/>
              </a:ext>
            </a:extLst>
          </p:cNvPr>
          <p:cNvSpPr>
            <a:spLocks noGrp="1"/>
          </p:cNvSpPr>
          <p:nvPr>
            <p:ph type="title"/>
          </p:nvPr>
        </p:nvSpPr>
        <p:spPr/>
        <p:txBody>
          <a:bodyPr/>
          <a:lstStyle/>
          <a:p>
            <a:r>
              <a:rPr lang="en-US" dirty="0"/>
              <a:t>TX/egress</a:t>
            </a:r>
          </a:p>
        </p:txBody>
      </p:sp>
      <p:sp>
        <p:nvSpPr>
          <p:cNvPr id="5" name="Text Placeholder 4">
            <a:extLst>
              <a:ext uri="{FF2B5EF4-FFF2-40B4-BE49-F238E27FC236}">
                <a16:creationId xmlns:a16="http://schemas.microsoft.com/office/drawing/2014/main" id="{770C3A39-0DC1-B040-B894-2D257F516E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156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9DA7-7700-174C-BC48-88087CE5B0E6}"/>
              </a:ext>
            </a:extLst>
          </p:cNvPr>
          <p:cNvSpPr>
            <a:spLocks noGrp="1"/>
          </p:cNvSpPr>
          <p:nvPr>
            <p:ph type="title"/>
          </p:nvPr>
        </p:nvSpPr>
        <p:spPr/>
        <p:txBody>
          <a:bodyPr/>
          <a:lstStyle/>
          <a:p>
            <a:r>
              <a:rPr lang="en-US" dirty="0"/>
              <a:t>When does Linux send a packet?</a:t>
            </a:r>
          </a:p>
        </p:txBody>
      </p:sp>
      <p:sp>
        <p:nvSpPr>
          <p:cNvPr id="3" name="Content Placeholder 2">
            <a:extLst>
              <a:ext uri="{FF2B5EF4-FFF2-40B4-BE49-F238E27FC236}">
                <a16:creationId xmlns:a16="http://schemas.microsoft.com/office/drawing/2014/main" id="{3AC7F69E-CE8F-CF4C-8197-470B9B7B579E}"/>
              </a:ext>
            </a:extLst>
          </p:cNvPr>
          <p:cNvSpPr>
            <a:spLocks noGrp="1"/>
          </p:cNvSpPr>
          <p:nvPr>
            <p:ph idx="1"/>
          </p:nvPr>
        </p:nvSpPr>
        <p:spPr/>
        <p:txBody>
          <a:bodyPr>
            <a:normAutofit fontScale="70000" lnSpcReduction="20000"/>
          </a:bodyPr>
          <a:lstStyle/>
          <a:p>
            <a:r>
              <a:rPr lang="en-US" b="1" dirty="0"/>
              <a:t>Created by Applications (Locally Originated)</a:t>
            </a:r>
            <a:r>
              <a:rPr lang="en-US" dirty="0"/>
              <a:t>:</a:t>
            </a:r>
          </a:p>
          <a:p>
            <a:pPr lvl="1"/>
            <a:r>
              <a:rPr lang="en-US" dirty="0"/>
              <a:t>Applications can bypass (or not) any part of the stack.</a:t>
            </a:r>
          </a:p>
          <a:p>
            <a:pPr lvl="1"/>
            <a:r>
              <a:rPr lang="en-US" dirty="0"/>
              <a:t>Applications can run on </a:t>
            </a:r>
            <a:r>
              <a:rPr lang="en-US" dirty="0" err="1"/>
              <a:t>userspace</a:t>
            </a:r>
            <a:r>
              <a:rPr lang="en-US" dirty="0"/>
              <a:t>/kernel space.</a:t>
            </a:r>
            <a:endParaRPr lang="en-US" b="1" dirty="0"/>
          </a:p>
          <a:p>
            <a:r>
              <a:rPr lang="en-US" b="1" dirty="0"/>
              <a:t>Control Messages (Locally Originated)</a:t>
            </a:r>
            <a:r>
              <a:rPr lang="en-US" dirty="0"/>
              <a:t>:</a:t>
            </a:r>
          </a:p>
          <a:p>
            <a:pPr lvl="1"/>
            <a:r>
              <a:rPr lang="en-US" b="1" dirty="0"/>
              <a:t>Link Layer Messages</a:t>
            </a:r>
            <a:r>
              <a:rPr lang="en-US" dirty="0"/>
              <a:t>: e.g., ARP (Requested while processing upper layer or a response or pre-configured).</a:t>
            </a:r>
          </a:p>
          <a:p>
            <a:pPr lvl="1"/>
            <a:r>
              <a:rPr lang="en-US" b="1" dirty="0"/>
              <a:t>IP Layer Messages</a:t>
            </a:r>
            <a:r>
              <a:rPr lang="en-US" dirty="0"/>
              <a:t>: e.g., ICMP (User triggered, Responding, Protocol Specific)</a:t>
            </a:r>
          </a:p>
          <a:p>
            <a:pPr lvl="1"/>
            <a:r>
              <a:rPr lang="en-US" b="1" dirty="0"/>
              <a:t>Protocol out-of-band Messages</a:t>
            </a:r>
            <a:r>
              <a:rPr lang="en-US" dirty="0"/>
              <a:t>: e.g., Three-way handshake, keep-alive (produced by stack in response to a message, interval, app action e.g., connect(2) </a:t>
            </a:r>
          </a:p>
          <a:p>
            <a:pPr lvl="1"/>
            <a:r>
              <a:rPr lang="en-US" b="1" i="1" dirty="0"/>
              <a:t>Note</a:t>
            </a:r>
            <a:r>
              <a:rPr lang="en-US" dirty="0"/>
              <a:t>: DNS*, BGP, </a:t>
            </a:r>
            <a:r>
              <a:rPr lang="en-US" dirty="0" err="1"/>
              <a:t>etc</a:t>
            </a:r>
            <a:r>
              <a:rPr lang="en-US" dirty="0"/>
              <a:t> .. run on top of IP protocols (e.g., TCP || UDP) thus are not exactly net-stack issue to deal with.</a:t>
            </a:r>
          </a:p>
          <a:p>
            <a:r>
              <a:rPr lang="en-US" b="1" dirty="0"/>
              <a:t>On Forwarding Path (Non-locally Originated)</a:t>
            </a:r>
          </a:p>
          <a:p>
            <a:pPr lvl="1"/>
            <a:r>
              <a:rPr lang="en-US" dirty="0"/>
              <a:t>Packets received by the box were not distained to the box &amp;</a:t>
            </a:r>
          </a:p>
          <a:p>
            <a:pPr lvl="1"/>
            <a:r>
              <a:rPr lang="en-US" dirty="0"/>
              <a:t>Linux is configured for forwarding.</a:t>
            </a:r>
          </a:p>
          <a:p>
            <a:r>
              <a:rPr lang="en-US" b="1" dirty="0"/>
              <a:t>Note</a:t>
            </a:r>
            <a:r>
              <a:rPr lang="en-US" dirty="0"/>
              <a:t>: kernel hooks are </a:t>
            </a:r>
            <a:r>
              <a:rPr lang="en-US" b="1" i="1" dirty="0"/>
              <a:t>edge triggered</a:t>
            </a:r>
            <a:r>
              <a:rPr lang="en-US" dirty="0"/>
              <a:t> and operate on </a:t>
            </a:r>
            <a:r>
              <a:rPr lang="en-US" b="1" i="1" dirty="0"/>
              <a:t>a single ref to </a:t>
            </a:r>
            <a:r>
              <a:rPr lang="en-US" b="1" i="1" dirty="0" err="1"/>
              <a:t>sk_buff</a:t>
            </a:r>
            <a:r>
              <a:rPr lang="en-US" b="1" i="1" dirty="0"/>
              <a:t> like data structure</a:t>
            </a:r>
            <a:r>
              <a:rPr lang="en-US" dirty="0"/>
              <a:t>. IOW they are not meant to </a:t>
            </a:r>
            <a:r>
              <a:rPr lang="en-US" b="1" i="1" dirty="0"/>
              <a:t>create new</a:t>
            </a:r>
            <a:r>
              <a:rPr lang="en-US" i="1" dirty="0"/>
              <a:t> </a:t>
            </a:r>
            <a:r>
              <a:rPr lang="en-US" dirty="0"/>
              <a:t>packets instead they modify </a:t>
            </a:r>
            <a:r>
              <a:rPr lang="en-US" b="1" i="1" dirty="0"/>
              <a:t>the current</a:t>
            </a:r>
            <a:r>
              <a:rPr lang="en-US" i="1" dirty="0"/>
              <a:t> </a:t>
            </a:r>
            <a:r>
              <a:rPr lang="en-US" dirty="0"/>
              <a:t>packet in place.</a:t>
            </a:r>
          </a:p>
        </p:txBody>
      </p:sp>
    </p:spTree>
    <p:extLst>
      <p:ext uri="{BB962C8B-B14F-4D97-AF65-F5344CB8AC3E}">
        <p14:creationId xmlns:p14="http://schemas.microsoft.com/office/powerpoint/2010/main" val="410159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57DD52B-95E2-0C46-B095-1DF184AC5107}"/>
              </a:ext>
            </a:extLst>
          </p:cNvPr>
          <p:cNvSpPr txBox="1"/>
          <p:nvPr/>
        </p:nvSpPr>
        <p:spPr>
          <a:xfrm>
            <a:off x="21717" y="6396335"/>
            <a:ext cx="2506135" cy="461665"/>
          </a:xfrm>
          <a:prstGeom prst="rect">
            <a:avLst/>
          </a:prstGeom>
          <a:noFill/>
        </p:spPr>
        <p:txBody>
          <a:bodyPr wrap="none" rtlCol="0">
            <a:spAutoFit/>
          </a:bodyPr>
          <a:lstStyle/>
          <a:p>
            <a:r>
              <a:rPr lang="en-US" sz="2400" b="1" dirty="0"/>
              <a:t>FWD/Output path</a:t>
            </a:r>
          </a:p>
        </p:txBody>
      </p:sp>
      <p:sp>
        <p:nvSpPr>
          <p:cNvPr id="47" name="Rounded Rectangle 46">
            <a:extLst>
              <a:ext uri="{FF2B5EF4-FFF2-40B4-BE49-F238E27FC236}">
                <a16:creationId xmlns:a16="http://schemas.microsoft.com/office/drawing/2014/main" id="{095D8A9A-9DEF-6447-AC81-106B88DF5A4C}"/>
              </a:ext>
            </a:extLst>
          </p:cNvPr>
          <p:cNvSpPr/>
          <p:nvPr/>
        </p:nvSpPr>
        <p:spPr>
          <a:xfrm>
            <a:off x="411127" y="427499"/>
            <a:ext cx="1286827" cy="576968"/>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routing</a:t>
            </a:r>
          </a:p>
        </p:txBody>
      </p:sp>
      <p:sp>
        <p:nvSpPr>
          <p:cNvPr id="49" name="Rounded Rectangle 48">
            <a:extLst>
              <a:ext uri="{FF2B5EF4-FFF2-40B4-BE49-F238E27FC236}">
                <a16:creationId xmlns:a16="http://schemas.microsoft.com/office/drawing/2014/main" id="{8E0F8F77-374D-D047-8D09-F575CA183483}"/>
              </a:ext>
            </a:extLst>
          </p:cNvPr>
          <p:cNvSpPr/>
          <p:nvPr/>
        </p:nvSpPr>
        <p:spPr>
          <a:xfrm>
            <a:off x="420310" y="1735236"/>
            <a:ext cx="1286828" cy="576968"/>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err="1"/>
              <a:t>xtables</a:t>
            </a:r>
            <a:endParaRPr lang="en-US" sz="1400" dirty="0"/>
          </a:p>
        </p:txBody>
      </p:sp>
      <p:sp>
        <p:nvSpPr>
          <p:cNvPr id="114" name="Rounded Rectangle 113">
            <a:extLst>
              <a:ext uri="{FF2B5EF4-FFF2-40B4-BE49-F238E27FC236}">
                <a16:creationId xmlns:a16="http://schemas.microsoft.com/office/drawing/2014/main" id="{987A184E-2938-2B4A-AA07-331B572925B7}"/>
              </a:ext>
            </a:extLst>
          </p:cNvPr>
          <p:cNvSpPr/>
          <p:nvPr/>
        </p:nvSpPr>
        <p:spPr>
          <a:xfrm>
            <a:off x="6293917" y="1762083"/>
            <a:ext cx="1048558" cy="523220"/>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TC </a:t>
            </a:r>
            <a:r>
              <a:rPr lang="en-US" sz="1400" dirty="0" err="1"/>
              <a:t>qdisc</a:t>
            </a:r>
            <a:r>
              <a:rPr lang="en-US" sz="1400" dirty="0"/>
              <a:t> egress</a:t>
            </a:r>
          </a:p>
        </p:txBody>
      </p:sp>
      <p:cxnSp>
        <p:nvCxnSpPr>
          <p:cNvPr id="117" name="Straight Arrow Connector 116">
            <a:extLst>
              <a:ext uri="{FF2B5EF4-FFF2-40B4-BE49-F238E27FC236}">
                <a16:creationId xmlns:a16="http://schemas.microsoft.com/office/drawing/2014/main" id="{D3B93F55-C730-4F47-BBFF-455D45CB553C}"/>
              </a:ext>
            </a:extLst>
          </p:cNvPr>
          <p:cNvCxnSpPr>
            <a:cxnSpLocks/>
            <a:stCxn id="4" idx="1"/>
            <a:endCxn id="114" idx="3"/>
          </p:cNvCxnSpPr>
          <p:nvPr/>
        </p:nvCxnSpPr>
        <p:spPr>
          <a:xfrm flipH="1">
            <a:off x="7342475" y="2020013"/>
            <a:ext cx="811176" cy="3680"/>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174" name="TextBox 173">
            <a:extLst>
              <a:ext uri="{FF2B5EF4-FFF2-40B4-BE49-F238E27FC236}">
                <a16:creationId xmlns:a16="http://schemas.microsoft.com/office/drawing/2014/main" id="{EC30A736-0621-304B-839A-EDDA5CCCFADC}"/>
              </a:ext>
            </a:extLst>
          </p:cNvPr>
          <p:cNvSpPr txBox="1"/>
          <p:nvPr/>
        </p:nvSpPr>
        <p:spPr>
          <a:xfrm>
            <a:off x="9642776" y="6541097"/>
            <a:ext cx="2531590" cy="338554"/>
          </a:xfrm>
          <a:prstGeom prst="rect">
            <a:avLst/>
          </a:prstGeom>
          <a:noFill/>
        </p:spPr>
        <p:txBody>
          <a:bodyPr wrap="none" rtlCol="0">
            <a:spAutoFit/>
          </a:bodyPr>
          <a:lstStyle/>
          <a:p>
            <a:r>
              <a:rPr lang="en-US" sz="1600" dirty="0" err="1"/>
              <a:t>xfrm</a:t>
            </a:r>
            <a:r>
              <a:rPr lang="en-US" sz="1600" dirty="0"/>
              <a:t> and bridge are omitted</a:t>
            </a:r>
          </a:p>
        </p:txBody>
      </p:sp>
      <p:sp>
        <p:nvSpPr>
          <p:cNvPr id="4" name="Rounded Rectangle 3">
            <a:extLst>
              <a:ext uri="{FF2B5EF4-FFF2-40B4-BE49-F238E27FC236}">
                <a16:creationId xmlns:a16="http://schemas.microsoft.com/office/drawing/2014/main" id="{90F975AD-68EC-1F4E-ABF9-A8E60553FBD5}"/>
              </a:ext>
            </a:extLst>
          </p:cNvPr>
          <p:cNvSpPr/>
          <p:nvPr/>
        </p:nvSpPr>
        <p:spPr>
          <a:xfrm>
            <a:off x="8153651" y="1758403"/>
            <a:ext cx="1180554" cy="523220"/>
          </a:xfrm>
          <a:prstGeom prst="roundRect">
            <a:avLst>
              <a:gd name="adj" fmla="val 714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Driver-&gt;</a:t>
            </a:r>
            <a:r>
              <a:rPr lang="en-US" sz="1400" dirty="0" err="1"/>
              <a:t>nic</a:t>
            </a:r>
            <a:endParaRPr lang="en-US" sz="1400" dirty="0"/>
          </a:p>
        </p:txBody>
      </p:sp>
      <p:sp>
        <p:nvSpPr>
          <p:cNvPr id="15" name="Rounded Rectangle 14">
            <a:extLst>
              <a:ext uri="{FF2B5EF4-FFF2-40B4-BE49-F238E27FC236}">
                <a16:creationId xmlns:a16="http://schemas.microsoft.com/office/drawing/2014/main" id="{506FAF6A-CF2A-DD47-AF10-6E16FD18167A}"/>
              </a:ext>
            </a:extLst>
          </p:cNvPr>
          <p:cNvSpPr/>
          <p:nvPr/>
        </p:nvSpPr>
        <p:spPr>
          <a:xfrm>
            <a:off x="4174003" y="1731529"/>
            <a:ext cx="1286828" cy="576968"/>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err="1"/>
              <a:t>xtables</a:t>
            </a:r>
            <a:endParaRPr lang="en-US" sz="1400" dirty="0"/>
          </a:p>
        </p:txBody>
      </p:sp>
      <p:cxnSp>
        <p:nvCxnSpPr>
          <p:cNvPr id="65" name="Straight Arrow Connector 64">
            <a:extLst>
              <a:ext uri="{FF2B5EF4-FFF2-40B4-BE49-F238E27FC236}">
                <a16:creationId xmlns:a16="http://schemas.microsoft.com/office/drawing/2014/main" id="{6D5F64DF-DCA7-034A-B03D-B36438B572C6}"/>
              </a:ext>
            </a:extLst>
          </p:cNvPr>
          <p:cNvCxnSpPr>
            <a:cxnSpLocks/>
            <a:stCxn id="114" idx="1"/>
            <a:endCxn id="15" idx="3"/>
          </p:cNvCxnSpPr>
          <p:nvPr/>
        </p:nvCxnSpPr>
        <p:spPr>
          <a:xfrm flipH="1" flipV="1">
            <a:off x="5460831" y="2020013"/>
            <a:ext cx="833086" cy="3680"/>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24" name="Rounded Rectangle 23">
            <a:extLst>
              <a:ext uri="{FF2B5EF4-FFF2-40B4-BE49-F238E27FC236}">
                <a16:creationId xmlns:a16="http://schemas.microsoft.com/office/drawing/2014/main" id="{7217B052-6AFE-DC41-AACF-8E0503FA5338}"/>
              </a:ext>
            </a:extLst>
          </p:cNvPr>
          <p:cNvSpPr/>
          <p:nvPr/>
        </p:nvSpPr>
        <p:spPr>
          <a:xfrm>
            <a:off x="2219665" y="1733718"/>
            <a:ext cx="1141529" cy="576968"/>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err="1"/>
              <a:t>conntrack</a:t>
            </a:r>
            <a:endParaRPr lang="en-US" sz="1400" dirty="0"/>
          </a:p>
        </p:txBody>
      </p:sp>
      <p:cxnSp>
        <p:nvCxnSpPr>
          <p:cNvPr id="71" name="Straight Arrow Connector 70">
            <a:extLst>
              <a:ext uri="{FF2B5EF4-FFF2-40B4-BE49-F238E27FC236}">
                <a16:creationId xmlns:a16="http://schemas.microsoft.com/office/drawing/2014/main" id="{388AB1D7-95BB-594C-9286-8509E4585424}"/>
              </a:ext>
            </a:extLst>
          </p:cNvPr>
          <p:cNvCxnSpPr>
            <a:cxnSpLocks/>
            <a:stCxn id="15" idx="1"/>
            <a:endCxn id="24" idx="3"/>
          </p:cNvCxnSpPr>
          <p:nvPr/>
        </p:nvCxnSpPr>
        <p:spPr>
          <a:xfrm flipH="1">
            <a:off x="3361194" y="2020013"/>
            <a:ext cx="812809" cy="2189"/>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53" name="Rounded Rectangle 52">
            <a:extLst>
              <a:ext uri="{FF2B5EF4-FFF2-40B4-BE49-F238E27FC236}">
                <a16:creationId xmlns:a16="http://schemas.microsoft.com/office/drawing/2014/main" id="{8C2337FB-CFAA-0D44-8517-B042F4A3A77B}"/>
              </a:ext>
            </a:extLst>
          </p:cNvPr>
          <p:cNvSpPr/>
          <p:nvPr/>
        </p:nvSpPr>
        <p:spPr>
          <a:xfrm>
            <a:off x="5007089" y="427499"/>
            <a:ext cx="1286828" cy="576968"/>
          </a:xfrm>
          <a:prstGeom prst="roundRect">
            <a:avLst>
              <a:gd name="adj" fmla="val 7143"/>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a:t>App</a:t>
            </a:r>
          </a:p>
        </p:txBody>
      </p:sp>
      <p:cxnSp>
        <p:nvCxnSpPr>
          <p:cNvPr id="94" name="Straight Arrow Connector 93">
            <a:extLst>
              <a:ext uri="{FF2B5EF4-FFF2-40B4-BE49-F238E27FC236}">
                <a16:creationId xmlns:a16="http://schemas.microsoft.com/office/drawing/2014/main" id="{6B0AD091-642C-0540-A912-F3785A4E1DEE}"/>
              </a:ext>
            </a:extLst>
          </p:cNvPr>
          <p:cNvCxnSpPr>
            <a:cxnSpLocks/>
            <a:stCxn id="47" idx="3"/>
            <a:endCxn id="76" idx="1"/>
          </p:cNvCxnSpPr>
          <p:nvPr/>
        </p:nvCxnSpPr>
        <p:spPr>
          <a:xfrm>
            <a:off x="1697954" y="715983"/>
            <a:ext cx="1098801" cy="0"/>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8" name="Straight Arrow Connector 97">
            <a:extLst>
              <a:ext uri="{FF2B5EF4-FFF2-40B4-BE49-F238E27FC236}">
                <a16:creationId xmlns:a16="http://schemas.microsoft.com/office/drawing/2014/main" id="{BCD507F5-C01C-5344-AC31-9CBC7B8F2A32}"/>
              </a:ext>
            </a:extLst>
          </p:cNvPr>
          <p:cNvCxnSpPr>
            <a:cxnSpLocks/>
            <a:stCxn id="49" idx="0"/>
            <a:endCxn id="47" idx="2"/>
          </p:cNvCxnSpPr>
          <p:nvPr/>
        </p:nvCxnSpPr>
        <p:spPr>
          <a:xfrm flipH="1" flipV="1">
            <a:off x="1054541" y="1004467"/>
            <a:ext cx="9183" cy="730769"/>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01" name="Straight Arrow Connector 100">
            <a:extLst>
              <a:ext uri="{FF2B5EF4-FFF2-40B4-BE49-F238E27FC236}">
                <a16:creationId xmlns:a16="http://schemas.microsoft.com/office/drawing/2014/main" id="{A089BD00-7BDB-4C45-BEAE-7666A2066D2E}"/>
              </a:ext>
            </a:extLst>
          </p:cNvPr>
          <p:cNvCxnSpPr>
            <a:cxnSpLocks/>
            <a:stCxn id="24" idx="1"/>
            <a:endCxn id="49" idx="3"/>
          </p:cNvCxnSpPr>
          <p:nvPr/>
        </p:nvCxnSpPr>
        <p:spPr>
          <a:xfrm flipH="1">
            <a:off x="1707138" y="2022202"/>
            <a:ext cx="512527" cy="1518"/>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64" name="Rounded Rectangle 63">
            <a:extLst>
              <a:ext uri="{FF2B5EF4-FFF2-40B4-BE49-F238E27FC236}">
                <a16:creationId xmlns:a16="http://schemas.microsoft.com/office/drawing/2014/main" id="{30889053-55DC-C74F-BE8D-9E8114E656ED}"/>
              </a:ext>
            </a:extLst>
          </p:cNvPr>
          <p:cNvSpPr/>
          <p:nvPr/>
        </p:nvSpPr>
        <p:spPr>
          <a:xfrm>
            <a:off x="4174003" y="3035559"/>
            <a:ext cx="1286828" cy="576968"/>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err="1"/>
              <a:t>xtables</a:t>
            </a:r>
            <a:br>
              <a:rPr lang="en-US" sz="1400" dirty="0"/>
            </a:br>
            <a:r>
              <a:rPr lang="en-US" sz="1400" dirty="0" err="1"/>
              <a:t>fwd</a:t>
            </a:r>
            <a:endParaRPr lang="en-US" sz="1400" dirty="0"/>
          </a:p>
        </p:txBody>
      </p:sp>
      <p:cxnSp>
        <p:nvCxnSpPr>
          <p:cNvPr id="107" name="Straight Arrow Connector 106">
            <a:extLst>
              <a:ext uri="{FF2B5EF4-FFF2-40B4-BE49-F238E27FC236}">
                <a16:creationId xmlns:a16="http://schemas.microsoft.com/office/drawing/2014/main" id="{0C5957BE-E5C7-814B-B997-55EBAD771AED}"/>
              </a:ext>
            </a:extLst>
          </p:cNvPr>
          <p:cNvCxnSpPr>
            <a:cxnSpLocks/>
            <a:stCxn id="15" idx="2"/>
            <a:endCxn id="64" idx="0"/>
          </p:cNvCxnSpPr>
          <p:nvPr/>
        </p:nvCxnSpPr>
        <p:spPr>
          <a:xfrm>
            <a:off x="4817417" y="2308497"/>
            <a:ext cx="0" cy="727062"/>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68" name="Rounded Rectangle 67">
            <a:extLst>
              <a:ext uri="{FF2B5EF4-FFF2-40B4-BE49-F238E27FC236}">
                <a16:creationId xmlns:a16="http://schemas.microsoft.com/office/drawing/2014/main" id="{FEA93F27-55C4-5A4F-BB93-FF4CB4E15199}"/>
              </a:ext>
            </a:extLst>
          </p:cNvPr>
          <p:cNvSpPr/>
          <p:nvPr/>
        </p:nvSpPr>
        <p:spPr>
          <a:xfrm>
            <a:off x="4174003" y="4051105"/>
            <a:ext cx="1286828" cy="576968"/>
          </a:xfrm>
          <a:prstGeom prst="roundRect">
            <a:avLst>
              <a:gd name="adj" fmla="val 714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Forwarded packets</a:t>
            </a:r>
          </a:p>
        </p:txBody>
      </p:sp>
      <p:cxnSp>
        <p:nvCxnSpPr>
          <p:cNvPr id="112" name="Straight Arrow Connector 111">
            <a:extLst>
              <a:ext uri="{FF2B5EF4-FFF2-40B4-BE49-F238E27FC236}">
                <a16:creationId xmlns:a16="http://schemas.microsoft.com/office/drawing/2014/main" id="{F877C444-19C6-ED4D-9B4E-531301B7C44F}"/>
              </a:ext>
            </a:extLst>
          </p:cNvPr>
          <p:cNvCxnSpPr>
            <a:cxnSpLocks/>
            <a:stCxn id="64" idx="2"/>
          </p:cNvCxnSpPr>
          <p:nvPr/>
        </p:nvCxnSpPr>
        <p:spPr>
          <a:xfrm>
            <a:off x="4817417" y="3612527"/>
            <a:ext cx="0" cy="438578"/>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76" name="Rounded Rectangle 75">
            <a:extLst>
              <a:ext uri="{FF2B5EF4-FFF2-40B4-BE49-F238E27FC236}">
                <a16:creationId xmlns:a16="http://schemas.microsoft.com/office/drawing/2014/main" id="{30FB2ECE-0132-B34E-81B7-7885C3CB84B9}"/>
              </a:ext>
            </a:extLst>
          </p:cNvPr>
          <p:cNvSpPr/>
          <p:nvPr/>
        </p:nvSpPr>
        <p:spPr>
          <a:xfrm>
            <a:off x="2796755" y="427499"/>
            <a:ext cx="1286827" cy="576968"/>
          </a:xfrm>
          <a:prstGeom prst="roundRect">
            <a:avLst>
              <a:gd name="adj" fmla="val 714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Protocol</a:t>
            </a:r>
          </a:p>
        </p:txBody>
      </p:sp>
      <p:cxnSp>
        <p:nvCxnSpPr>
          <p:cNvPr id="119" name="Straight Arrow Connector 118">
            <a:extLst>
              <a:ext uri="{FF2B5EF4-FFF2-40B4-BE49-F238E27FC236}">
                <a16:creationId xmlns:a16="http://schemas.microsoft.com/office/drawing/2014/main" id="{F9C8C24C-A5B1-F646-BA8B-EBC3E9E32920}"/>
              </a:ext>
            </a:extLst>
          </p:cNvPr>
          <p:cNvCxnSpPr>
            <a:cxnSpLocks/>
            <a:stCxn id="76" idx="3"/>
            <a:endCxn id="53" idx="1"/>
          </p:cNvCxnSpPr>
          <p:nvPr/>
        </p:nvCxnSpPr>
        <p:spPr>
          <a:xfrm>
            <a:off x="4083582" y="715983"/>
            <a:ext cx="923507" cy="0"/>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83" name="TextBox 82">
            <a:extLst>
              <a:ext uri="{FF2B5EF4-FFF2-40B4-BE49-F238E27FC236}">
                <a16:creationId xmlns:a16="http://schemas.microsoft.com/office/drawing/2014/main" id="{A4596273-F26B-D446-A15E-887645DE724E}"/>
              </a:ext>
            </a:extLst>
          </p:cNvPr>
          <p:cNvSpPr txBox="1"/>
          <p:nvPr/>
        </p:nvSpPr>
        <p:spPr>
          <a:xfrm>
            <a:off x="5722991" y="2570107"/>
            <a:ext cx="6239366" cy="2862322"/>
          </a:xfrm>
          <a:prstGeom prst="rect">
            <a:avLst/>
          </a:prstGeom>
          <a:noFill/>
        </p:spPr>
        <p:txBody>
          <a:bodyPr wrap="square" rtlCol="0">
            <a:spAutoFit/>
          </a:bodyPr>
          <a:lstStyle/>
          <a:p>
            <a:r>
              <a:rPr lang="en-US" b="1" dirty="0"/>
              <a:t>Notes</a:t>
            </a:r>
          </a:p>
          <a:p>
            <a:pPr marL="285750" indent="-285750">
              <a:buFontTx/>
              <a:buChar char="-"/>
            </a:pPr>
            <a:r>
              <a:rPr lang="en-US" dirty="0"/>
              <a:t>Apps and Protocol layer both send packets:</a:t>
            </a:r>
          </a:p>
          <a:p>
            <a:pPr marL="742950" lvl="1" indent="-285750">
              <a:buFontTx/>
              <a:buChar char="-"/>
            </a:pPr>
            <a:r>
              <a:rPr lang="en-US" dirty="0"/>
              <a:t>App: send payload. </a:t>
            </a:r>
          </a:p>
          <a:p>
            <a:pPr marL="742950" lvl="1" indent="-285750">
              <a:buFontTx/>
              <a:buChar char="-"/>
            </a:pPr>
            <a:r>
              <a:rPr lang="en-US" dirty="0"/>
              <a:t>Protocol: </a:t>
            </a:r>
          </a:p>
          <a:p>
            <a:pPr marL="1200150" lvl="2" indent="-285750">
              <a:buFontTx/>
              <a:buChar char="-"/>
            </a:pPr>
            <a:r>
              <a:rPr lang="en-US" dirty="0"/>
              <a:t>In response to out-of-band protocol messages such as three-way handshake</a:t>
            </a:r>
          </a:p>
          <a:p>
            <a:pPr marL="1200150" lvl="2" indent="-285750">
              <a:buFontTx/>
              <a:buChar char="-"/>
            </a:pPr>
            <a:r>
              <a:rPr lang="en-US" dirty="0"/>
              <a:t>On Interval: keep a live.</a:t>
            </a:r>
          </a:p>
          <a:p>
            <a:pPr marL="285750" indent="-285750">
              <a:buFontTx/>
              <a:buChar char="-"/>
            </a:pPr>
            <a:r>
              <a:rPr lang="en-US" dirty="0"/>
              <a:t>Unlike </a:t>
            </a:r>
            <a:r>
              <a:rPr lang="en-US" dirty="0" err="1"/>
              <a:t>blockdev</a:t>
            </a:r>
            <a:r>
              <a:rPr lang="en-US" dirty="0"/>
              <a:t> I/O processing. “Send” == “1+ packet”* hence </a:t>
            </a:r>
            <a:r>
              <a:rPr lang="en-US" i="1" dirty="0"/>
              <a:t>some of </a:t>
            </a:r>
            <a:r>
              <a:rPr lang="en-US" dirty="0"/>
              <a:t> the easiest – high value - perf optimization is done by batching and optimizing send sizes*.</a:t>
            </a:r>
          </a:p>
        </p:txBody>
      </p:sp>
    </p:spTree>
    <p:extLst>
      <p:ext uri="{BB962C8B-B14F-4D97-AF65-F5344CB8AC3E}">
        <p14:creationId xmlns:p14="http://schemas.microsoft.com/office/powerpoint/2010/main" val="117671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5564FC-32B9-DB41-B7B7-F99A78B83C12}"/>
              </a:ext>
            </a:extLst>
          </p:cNvPr>
          <p:cNvSpPr/>
          <p:nvPr/>
        </p:nvSpPr>
        <p:spPr>
          <a:xfrm rot="16200000">
            <a:off x="4238900" y="3571357"/>
            <a:ext cx="2233028" cy="426401"/>
          </a:xfrm>
          <a:prstGeom prst="roundRect">
            <a:avLst>
              <a:gd name="adj" fmla="val 7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2923F3D8-098F-294A-9473-720EDDF91727}"/>
              </a:ext>
            </a:extLst>
          </p:cNvPr>
          <p:cNvCxnSpPr>
            <a:cxnSpLocks/>
          </p:cNvCxnSpPr>
          <p:nvPr/>
        </p:nvCxnSpPr>
        <p:spPr>
          <a:xfrm flipH="1">
            <a:off x="5343244" y="2818356"/>
            <a:ext cx="12169" cy="1868135"/>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7" name="Rounded Rectangle 6">
            <a:extLst>
              <a:ext uri="{FF2B5EF4-FFF2-40B4-BE49-F238E27FC236}">
                <a16:creationId xmlns:a16="http://schemas.microsoft.com/office/drawing/2014/main" id="{97D05D5A-A6D7-224C-9221-82391CB40012}"/>
              </a:ext>
            </a:extLst>
          </p:cNvPr>
          <p:cNvSpPr/>
          <p:nvPr/>
        </p:nvSpPr>
        <p:spPr>
          <a:xfrm rot="16200000">
            <a:off x="5248804" y="3571356"/>
            <a:ext cx="2233030" cy="426401"/>
          </a:xfrm>
          <a:prstGeom prst="roundRect">
            <a:avLst>
              <a:gd name="adj" fmla="val 71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F2006B37-401E-0F4D-A53B-E790D302A44B}"/>
              </a:ext>
            </a:extLst>
          </p:cNvPr>
          <p:cNvCxnSpPr>
            <a:cxnSpLocks/>
          </p:cNvCxnSpPr>
          <p:nvPr/>
        </p:nvCxnSpPr>
        <p:spPr>
          <a:xfrm flipV="1">
            <a:off x="6365318" y="2818356"/>
            <a:ext cx="0" cy="1868135"/>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10" name="Rounded Rectangle 9">
            <a:extLst>
              <a:ext uri="{FF2B5EF4-FFF2-40B4-BE49-F238E27FC236}">
                <a16:creationId xmlns:a16="http://schemas.microsoft.com/office/drawing/2014/main" id="{CBC696D2-D44F-D247-B83A-D0A2D2348FFA}"/>
              </a:ext>
            </a:extLst>
          </p:cNvPr>
          <p:cNvSpPr/>
          <p:nvPr/>
        </p:nvSpPr>
        <p:spPr>
          <a:xfrm>
            <a:off x="4777829" y="2271795"/>
            <a:ext cx="2135304" cy="288483"/>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protocol</a:t>
            </a:r>
          </a:p>
        </p:txBody>
      </p:sp>
      <p:cxnSp>
        <p:nvCxnSpPr>
          <p:cNvPr id="11" name="Straight Arrow Connector 10">
            <a:extLst>
              <a:ext uri="{FF2B5EF4-FFF2-40B4-BE49-F238E27FC236}">
                <a16:creationId xmlns:a16="http://schemas.microsoft.com/office/drawing/2014/main" id="{8122BAF0-E7BF-DD46-9E97-6B6F0FC2D1F0}"/>
              </a:ext>
            </a:extLst>
          </p:cNvPr>
          <p:cNvCxnSpPr>
            <a:cxnSpLocks/>
          </p:cNvCxnSpPr>
          <p:nvPr/>
        </p:nvCxnSpPr>
        <p:spPr>
          <a:xfrm flipV="1">
            <a:off x="5568615" y="633281"/>
            <a:ext cx="0" cy="742050"/>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sp>
        <p:nvSpPr>
          <p:cNvPr id="13" name="Rounded Rectangle 12">
            <a:extLst>
              <a:ext uri="{FF2B5EF4-FFF2-40B4-BE49-F238E27FC236}">
                <a16:creationId xmlns:a16="http://schemas.microsoft.com/office/drawing/2014/main" id="{F64E8C69-3D06-B445-96D3-D5E4026B67E0}"/>
              </a:ext>
            </a:extLst>
          </p:cNvPr>
          <p:cNvSpPr/>
          <p:nvPr/>
        </p:nvSpPr>
        <p:spPr>
          <a:xfrm>
            <a:off x="4765302" y="1786737"/>
            <a:ext cx="2135304" cy="288483"/>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socket</a:t>
            </a:r>
          </a:p>
        </p:txBody>
      </p:sp>
      <p:sp>
        <p:nvSpPr>
          <p:cNvPr id="15" name="Rounded Rectangle 14">
            <a:extLst>
              <a:ext uri="{FF2B5EF4-FFF2-40B4-BE49-F238E27FC236}">
                <a16:creationId xmlns:a16="http://schemas.microsoft.com/office/drawing/2014/main" id="{42DA9DC5-8674-C245-9469-1A680B71DCC1}"/>
              </a:ext>
            </a:extLst>
          </p:cNvPr>
          <p:cNvSpPr/>
          <p:nvPr/>
        </p:nvSpPr>
        <p:spPr>
          <a:xfrm>
            <a:off x="4777829" y="5265846"/>
            <a:ext cx="2135304" cy="927355"/>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Rest of the stack</a:t>
            </a:r>
          </a:p>
        </p:txBody>
      </p:sp>
      <p:sp>
        <p:nvSpPr>
          <p:cNvPr id="18" name="Rounded Rectangle 17">
            <a:extLst>
              <a:ext uri="{FF2B5EF4-FFF2-40B4-BE49-F238E27FC236}">
                <a16:creationId xmlns:a16="http://schemas.microsoft.com/office/drawing/2014/main" id="{084D0930-CFA7-0442-9166-B32FBED8E316}"/>
              </a:ext>
            </a:extLst>
          </p:cNvPr>
          <p:cNvSpPr/>
          <p:nvPr/>
        </p:nvSpPr>
        <p:spPr>
          <a:xfrm>
            <a:off x="4461063" y="125644"/>
            <a:ext cx="2667091" cy="426401"/>
          </a:xfrm>
          <a:prstGeom prst="roundRect">
            <a:avLst>
              <a:gd name="adj" fmla="val 71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a:t>
            </a:r>
          </a:p>
        </p:txBody>
      </p:sp>
      <p:cxnSp>
        <p:nvCxnSpPr>
          <p:cNvPr id="26" name="Straight Arrow Connector 25">
            <a:extLst>
              <a:ext uri="{FF2B5EF4-FFF2-40B4-BE49-F238E27FC236}">
                <a16:creationId xmlns:a16="http://schemas.microsoft.com/office/drawing/2014/main" id="{8B747363-678C-9A46-8A63-226C356D5129}"/>
              </a:ext>
            </a:extLst>
          </p:cNvPr>
          <p:cNvCxnSpPr>
            <a:cxnSpLocks/>
          </p:cNvCxnSpPr>
          <p:nvPr/>
        </p:nvCxnSpPr>
        <p:spPr>
          <a:xfrm flipH="1">
            <a:off x="6081055" y="633170"/>
            <a:ext cx="8105" cy="770739"/>
          </a:xfrm>
          <a:prstGeom prst="straightConnector1">
            <a:avLst/>
          </a:prstGeom>
          <a:ln w="38100">
            <a:headEnd type="triangl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A911C9B0-953A-FB46-8FEF-FDFEC3EC0CE3}"/>
              </a:ext>
            </a:extLst>
          </p:cNvPr>
          <p:cNvCxnSpPr>
            <a:cxnSpLocks/>
            <a:stCxn id="33" idx="3"/>
            <a:endCxn id="50" idx="1"/>
          </p:cNvCxnSpPr>
          <p:nvPr/>
        </p:nvCxnSpPr>
        <p:spPr>
          <a:xfrm flipV="1">
            <a:off x="3157805" y="3509547"/>
            <a:ext cx="1354130" cy="1149530"/>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0E2AF3F5-3E78-BB4A-9B55-30C7DD545E96}"/>
              </a:ext>
            </a:extLst>
          </p:cNvPr>
          <p:cNvSpPr txBox="1"/>
          <p:nvPr/>
        </p:nvSpPr>
        <p:spPr>
          <a:xfrm>
            <a:off x="314397" y="3412582"/>
            <a:ext cx="2843408" cy="2492990"/>
          </a:xfrm>
          <a:prstGeom prst="rect">
            <a:avLst/>
          </a:prstGeom>
          <a:noFill/>
        </p:spPr>
        <p:txBody>
          <a:bodyPr wrap="square" rtlCol="0">
            <a:spAutoFit/>
          </a:bodyPr>
          <a:lstStyle/>
          <a:p>
            <a:r>
              <a:rPr lang="en-US" sz="1200" dirty="0"/>
              <a:t>Created by </a:t>
            </a:r>
            <a:r>
              <a:rPr lang="en-US" sz="1200" dirty="0" err="1"/>
              <a:t>syscalls</a:t>
            </a:r>
            <a:r>
              <a:rPr lang="en-US" sz="1200" dirty="0"/>
              <a:t> such as bind(2) &amp; socket(2)</a:t>
            </a:r>
            <a:br>
              <a:rPr lang="en-US" sz="1200" dirty="0"/>
            </a:br>
            <a:br>
              <a:rPr lang="en-US" sz="1200" dirty="0"/>
            </a:br>
            <a:r>
              <a:rPr lang="en-US" sz="1200" dirty="0"/>
              <a:t>listen(2) is used to signal </a:t>
            </a:r>
            <a:r>
              <a:rPr lang="en-US" sz="1200" dirty="0" err="1"/>
              <a:t>netstack</a:t>
            </a:r>
            <a:r>
              <a:rPr lang="en-US" sz="1200" dirty="0"/>
              <a:t> readiness for app to accept incoming connections or packets (depending on proto).</a:t>
            </a:r>
          </a:p>
          <a:p>
            <a:endParaRPr lang="en-US" sz="1200" dirty="0"/>
          </a:p>
          <a:p>
            <a:r>
              <a:rPr lang="en-US" sz="1200" dirty="0"/>
              <a:t>The creation creates the entire app socket’s specific stack including buffers.</a:t>
            </a:r>
          </a:p>
          <a:p>
            <a:endParaRPr lang="en-US" sz="1200" dirty="0"/>
          </a:p>
          <a:p>
            <a:r>
              <a:rPr lang="en-US" sz="1200" dirty="0"/>
              <a:t>The receive buffer is either “data” or ”connections” depending on sock type.</a:t>
            </a:r>
          </a:p>
        </p:txBody>
      </p:sp>
      <p:cxnSp>
        <p:nvCxnSpPr>
          <p:cNvPr id="35" name="Straight Arrow Connector 34">
            <a:extLst>
              <a:ext uri="{FF2B5EF4-FFF2-40B4-BE49-F238E27FC236}">
                <a16:creationId xmlns:a16="http://schemas.microsoft.com/office/drawing/2014/main" id="{F7E15BF9-6BFB-9F4D-9904-25F888555620}"/>
              </a:ext>
            </a:extLst>
          </p:cNvPr>
          <p:cNvCxnSpPr>
            <a:cxnSpLocks/>
            <a:stCxn id="39" idx="1"/>
            <a:endCxn id="13" idx="3"/>
          </p:cNvCxnSpPr>
          <p:nvPr/>
        </p:nvCxnSpPr>
        <p:spPr>
          <a:xfrm flipH="1" flipV="1">
            <a:off x="6900606" y="1930979"/>
            <a:ext cx="2889905" cy="3812903"/>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3E11C74-A9A7-4743-B86F-DA09D5F14C6A}"/>
              </a:ext>
            </a:extLst>
          </p:cNvPr>
          <p:cNvSpPr txBox="1"/>
          <p:nvPr/>
        </p:nvSpPr>
        <p:spPr>
          <a:xfrm>
            <a:off x="9790511" y="5051384"/>
            <a:ext cx="2135304" cy="1384995"/>
          </a:xfrm>
          <a:prstGeom prst="rect">
            <a:avLst/>
          </a:prstGeom>
          <a:noFill/>
        </p:spPr>
        <p:txBody>
          <a:bodyPr wrap="square" rtlCol="0">
            <a:spAutoFit/>
          </a:bodyPr>
          <a:lstStyle/>
          <a:p>
            <a:r>
              <a:rPr lang="en-US" sz="1200" dirty="0"/>
              <a:t>Behavior or socket such as blocking v non-blocking is done </a:t>
            </a:r>
            <a:r>
              <a:rPr lang="en-US" sz="1200" dirty="0" err="1"/>
              <a:t>setsockopts</a:t>
            </a:r>
            <a:r>
              <a:rPr lang="en-US" sz="1200" dirty="0"/>
              <a:t>(2)</a:t>
            </a:r>
          </a:p>
          <a:p>
            <a:endParaRPr lang="en-US" sz="1200" dirty="0"/>
          </a:p>
          <a:p>
            <a:r>
              <a:rPr lang="en-US" sz="1200" dirty="0"/>
              <a:t>Size of the buffer is </a:t>
            </a:r>
          </a:p>
          <a:p>
            <a:pPr marL="171450" indent="-171450">
              <a:buFontTx/>
              <a:buChar char="-"/>
            </a:pPr>
            <a:r>
              <a:rPr lang="en-US" sz="1200" dirty="0"/>
              <a:t>inherited from sys settings </a:t>
            </a:r>
          </a:p>
          <a:p>
            <a:pPr marL="171450" indent="-171450">
              <a:buFontTx/>
              <a:buChar char="-"/>
            </a:pPr>
            <a:r>
              <a:rPr lang="en-US" sz="1200" dirty="0"/>
              <a:t>modified via setsockopt2()</a:t>
            </a:r>
          </a:p>
        </p:txBody>
      </p:sp>
      <p:cxnSp>
        <p:nvCxnSpPr>
          <p:cNvPr id="43" name="Straight Arrow Connector 42">
            <a:extLst>
              <a:ext uri="{FF2B5EF4-FFF2-40B4-BE49-F238E27FC236}">
                <a16:creationId xmlns:a16="http://schemas.microsoft.com/office/drawing/2014/main" id="{10C4A1C6-2FD1-0343-8552-0F43F650277B}"/>
              </a:ext>
            </a:extLst>
          </p:cNvPr>
          <p:cNvCxnSpPr>
            <a:cxnSpLocks/>
            <a:stCxn id="47" idx="3"/>
          </p:cNvCxnSpPr>
          <p:nvPr/>
        </p:nvCxnSpPr>
        <p:spPr>
          <a:xfrm>
            <a:off x="3137838" y="813770"/>
            <a:ext cx="2430777" cy="78842"/>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47" name="TextBox 46">
            <a:extLst>
              <a:ext uri="{FF2B5EF4-FFF2-40B4-BE49-F238E27FC236}">
                <a16:creationId xmlns:a16="http://schemas.microsoft.com/office/drawing/2014/main" id="{C266C286-6189-4F40-8617-9ED335E918BA}"/>
              </a:ext>
            </a:extLst>
          </p:cNvPr>
          <p:cNvSpPr txBox="1"/>
          <p:nvPr/>
        </p:nvSpPr>
        <p:spPr>
          <a:xfrm>
            <a:off x="294430" y="398271"/>
            <a:ext cx="2843408" cy="830997"/>
          </a:xfrm>
          <a:prstGeom prst="rect">
            <a:avLst/>
          </a:prstGeom>
          <a:noFill/>
        </p:spPr>
        <p:txBody>
          <a:bodyPr wrap="square" rtlCol="0">
            <a:spAutoFit/>
          </a:bodyPr>
          <a:lstStyle/>
          <a:p>
            <a:r>
              <a:rPr lang="en-US" sz="1200" dirty="0"/>
              <a:t>Send is done via send(2) write(2) connect(2) etc.. Or msg based. Note that send may be a buffer or a packet depending on the socket(2) arguments.</a:t>
            </a:r>
          </a:p>
        </p:txBody>
      </p:sp>
      <p:sp>
        <p:nvSpPr>
          <p:cNvPr id="50" name="Left Bracket 49">
            <a:extLst>
              <a:ext uri="{FF2B5EF4-FFF2-40B4-BE49-F238E27FC236}">
                <a16:creationId xmlns:a16="http://schemas.microsoft.com/office/drawing/2014/main" id="{E35B60C5-3766-A84F-A892-C96E958C4637}"/>
              </a:ext>
            </a:extLst>
          </p:cNvPr>
          <p:cNvSpPr/>
          <p:nvPr/>
        </p:nvSpPr>
        <p:spPr>
          <a:xfrm>
            <a:off x="4511935" y="1758161"/>
            <a:ext cx="78003" cy="3502771"/>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Left Bracket 58">
            <a:extLst>
              <a:ext uri="{FF2B5EF4-FFF2-40B4-BE49-F238E27FC236}">
                <a16:creationId xmlns:a16="http://schemas.microsoft.com/office/drawing/2014/main" id="{560EA285-2501-2B4D-AB7B-A106F5FECA2B}"/>
              </a:ext>
            </a:extLst>
          </p:cNvPr>
          <p:cNvSpPr/>
          <p:nvPr/>
        </p:nvSpPr>
        <p:spPr>
          <a:xfrm rot="16200000">
            <a:off x="5831569" y="4060350"/>
            <a:ext cx="78003" cy="1904065"/>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99B142E0-3D11-5944-8B93-2923172F66AE}"/>
              </a:ext>
            </a:extLst>
          </p:cNvPr>
          <p:cNvCxnSpPr>
            <a:cxnSpLocks/>
            <a:stCxn id="39" idx="1"/>
            <a:endCxn id="59" idx="1"/>
          </p:cNvCxnSpPr>
          <p:nvPr/>
        </p:nvCxnSpPr>
        <p:spPr>
          <a:xfrm flipH="1" flipV="1">
            <a:off x="5870571" y="5051384"/>
            <a:ext cx="3919940" cy="692498"/>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1" name="TextBox 70">
            <a:extLst>
              <a:ext uri="{FF2B5EF4-FFF2-40B4-BE49-F238E27FC236}">
                <a16:creationId xmlns:a16="http://schemas.microsoft.com/office/drawing/2014/main" id="{690DBA52-9AA3-E14F-96A9-2FAE89EDAF90}"/>
              </a:ext>
            </a:extLst>
          </p:cNvPr>
          <p:cNvSpPr txBox="1"/>
          <p:nvPr/>
        </p:nvSpPr>
        <p:spPr>
          <a:xfrm>
            <a:off x="10056696" y="569446"/>
            <a:ext cx="2135304" cy="646331"/>
          </a:xfrm>
          <a:prstGeom prst="rect">
            <a:avLst/>
          </a:prstGeom>
          <a:noFill/>
        </p:spPr>
        <p:txBody>
          <a:bodyPr wrap="square" rtlCol="0">
            <a:spAutoFit/>
          </a:bodyPr>
          <a:lstStyle/>
          <a:p>
            <a:r>
              <a:rPr lang="en-US" sz="1200" dirty="0"/>
              <a:t>Receive is done by accept(2), read(2), </a:t>
            </a:r>
            <a:r>
              <a:rPr lang="en-US" sz="1200" dirty="0" err="1"/>
              <a:t>recev</a:t>
            </a:r>
            <a:r>
              <a:rPr lang="en-US" sz="1200" dirty="0"/>
              <a:t>(2) or re msg based.</a:t>
            </a:r>
          </a:p>
        </p:txBody>
      </p:sp>
      <p:cxnSp>
        <p:nvCxnSpPr>
          <p:cNvPr id="72" name="Straight Arrow Connector 71">
            <a:extLst>
              <a:ext uri="{FF2B5EF4-FFF2-40B4-BE49-F238E27FC236}">
                <a16:creationId xmlns:a16="http://schemas.microsoft.com/office/drawing/2014/main" id="{C1E53F6E-E930-2346-BD3B-A73316F7FE08}"/>
              </a:ext>
            </a:extLst>
          </p:cNvPr>
          <p:cNvCxnSpPr>
            <a:cxnSpLocks/>
            <a:stCxn id="71" idx="1"/>
          </p:cNvCxnSpPr>
          <p:nvPr/>
        </p:nvCxnSpPr>
        <p:spPr>
          <a:xfrm flipH="1">
            <a:off x="6152118" y="892612"/>
            <a:ext cx="3904578" cy="107513"/>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6" name="Rounded Rectangle 75">
            <a:extLst>
              <a:ext uri="{FF2B5EF4-FFF2-40B4-BE49-F238E27FC236}">
                <a16:creationId xmlns:a16="http://schemas.microsoft.com/office/drawing/2014/main" id="{D4CEBBDC-3636-1C4C-BF80-3D1E2504023B}"/>
              </a:ext>
            </a:extLst>
          </p:cNvPr>
          <p:cNvSpPr/>
          <p:nvPr/>
        </p:nvSpPr>
        <p:spPr>
          <a:xfrm>
            <a:off x="4777829" y="1410412"/>
            <a:ext cx="2135304" cy="288483"/>
          </a:xfrm>
          <a:prstGeom prst="roundRect">
            <a:avLst>
              <a:gd name="adj" fmla="val 71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syscall</a:t>
            </a:r>
          </a:p>
        </p:txBody>
      </p:sp>
      <p:cxnSp>
        <p:nvCxnSpPr>
          <p:cNvPr id="77" name="Straight Arrow Connector 76">
            <a:extLst>
              <a:ext uri="{FF2B5EF4-FFF2-40B4-BE49-F238E27FC236}">
                <a16:creationId xmlns:a16="http://schemas.microsoft.com/office/drawing/2014/main" id="{2C45AD96-272C-904C-8510-3BFE373C8428}"/>
              </a:ext>
            </a:extLst>
          </p:cNvPr>
          <p:cNvCxnSpPr>
            <a:cxnSpLocks/>
          </p:cNvCxnSpPr>
          <p:nvPr/>
        </p:nvCxnSpPr>
        <p:spPr>
          <a:xfrm flipV="1">
            <a:off x="4869160" y="2153913"/>
            <a:ext cx="1988582" cy="13185"/>
          </a:xfrm>
          <a:prstGeom prst="straightConnector1">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61B98B96-DD34-224F-AC2B-C9A9AD70F411}"/>
              </a:ext>
            </a:extLst>
          </p:cNvPr>
          <p:cNvCxnSpPr>
            <a:cxnSpLocks/>
            <a:stCxn id="84" idx="1"/>
          </p:cNvCxnSpPr>
          <p:nvPr/>
        </p:nvCxnSpPr>
        <p:spPr>
          <a:xfrm flipH="1">
            <a:off x="6822603" y="1866773"/>
            <a:ext cx="2508780" cy="293732"/>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4" name="TextBox 83">
            <a:extLst>
              <a:ext uri="{FF2B5EF4-FFF2-40B4-BE49-F238E27FC236}">
                <a16:creationId xmlns:a16="http://schemas.microsoft.com/office/drawing/2014/main" id="{64E4DC84-D201-D248-B0A1-E37F674378CF}"/>
              </a:ext>
            </a:extLst>
          </p:cNvPr>
          <p:cNvSpPr txBox="1"/>
          <p:nvPr/>
        </p:nvSpPr>
        <p:spPr>
          <a:xfrm>
            <a:off x="9331383" y="1635940"/>
            <a:ext cx="2135304" cy="461665"/>
          </a:xfrm>
          <a:prstGeom prst="rect">
            <a:avLst/>
          </a:prstGeom>
          <a:noFill/>
        </p:spPr>
        <p:txBody>
          <a:bodyPr wrap="square" rtlCol="0">
            <a:spAutoFit/>
          </a:bodyPr>
          <a:lstStyle/>
          <a:p>
            <a:r>
              <a:rPr lang="en-US" sz="1200" dirty="0"/>
              <a:t>Everything passing through here is `struct </a:t>
            </a:r>
            <a:r>
              <a:rPr lang="en-US" sz="1200" dirty="0" err="1"/>
              <a:t>msghdr</a:t>
            </a:r>
            <a:r>
              <a:rPr lang="en-US" sz="1200" dirty="0"/>
              <a:t>`</a:t>
            </a:r>
          </a:p>
        </p:txBody>
      </p:sp>
      <p:cxnSp>
        <p:nvCxnSpPr>
          <p:cNvPr id="89" name="Straight Arrow Connector 88">
            <a:extLst>
              <a:ext uri="{FF2B5EF4-FFF2-40B4-BE49-F238E27FC236}">
                <a16:creationId xmlns:a16="http://schemas.microsoft.com/office/drawing/2014/main" id="{64728888-43FC-B447-B180-D9DA74741C6F}"/>
              </a:ext>
            </a:extLst>
          </p:cNvPr>
          <p:cNvCxnSpPr>
            <a:cxnSpLocks/>
          </p:cNvCxnSpPr>
          <p:nvPr/>
        </p:nvCxnSpPr>
        <p:spPr>
          <a:xfrm flipH="1">
            <a:off x="6647239" y="3257613"/>
            <a:ext cx="2671617" cy="579817"/>
          </a:xfrm>
          <a:prstGeom prst="straightConnector1">
            <a:avLst/>
          </a:prstGeom>
          <a:ln w="38100"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EA6380F3-BCBE-7445-86C9-DB831E410820}"/>
              </a:ext>
            </a:extLst>
          </p:cNvPr>
          <p:cNvSpPr txBox="1"/>
          <p:nvPr/>
        </p:nvSpPr>
        <p:spPr>
          <a:xfrm>
            <a:off x="9387575" y="3075477"/>
            <a:ext cx="2135304" cy="461665"/>
          </a:xfrm>
          <a:prstGeom prst="rect">
            <a:avLst/>
          </a:prstGeom>
          <a:noFill/>
        </p:spPr>
        <p:txBody>
          <a:bodyPr wrap="square" rtlCol="0">
            <a:spAutoFit/>
          </a:bodyPr>
          <a:lstStyle/>
          <a:p>
            <a:r>
              <a:rPr lang="en-US" sz="1200" dirty="0"/>
              <a:t>Everything here is a </a:t>
            </a:r>
            <a:r>
              <a:rPr lang="en-US" sz="1200" b="1" i="1" dirty="0"/>
              <a:t>complete </a:t>
            </a:r>
            <a:r>
              <a:rPr lang="en-US" sz="1200" dirty="0" err="1"/>
              <a:t>sk_buff</a:t>
            </a:r>
            <a:r>
              <a:rPr lang="en-US" sz="1200" dirty="0"/>
              <a:t> struct.</a:t>
            </a:r>
          </a:p>
        </p:txBody>
      </p:sp>
    </p:spTree>
    <p:extLst>
      <p:ext uri="{BB962C8B-B14F-4D97-AF65-F5344CB8AC3E}">
        <p14:creationId xmlns:p14="http://schemas.microsoft.com/office/powerpoint/2010/main" val="36427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459D-D73D-1044-BAD7-4A65717C896C}"/>
              </a:ext>
            </a:extLst>
          </p:cNvPr>
          <p:cNvSpPr>
            <a:spLocks noGrp="1"/>
          </p:cNvSpPr>
          <p:nvPr>
            <p:ph type="title"/>
          </p:nvPr>
        </p:nvSpPr>
        <p:spPr>
          <a:xfrm>
            <a:off x="0" y="122238"/>
            <a:ext cx="10515600" cy="315912"/>
          </a:xfrm>
        </p:spPr>
        <p:txBody>
          <a:bodyPr>
            <a:noAutofit/>
          </a:bodyPr>
          <a:lstStyle/>
          <a:p>
            <a:r>
              <a:rPr lang="en-US" sz="2800" b="1" dirty="0" err="1"/>
              <a:t>Sockts</a:t>
            </a:r>
            <a:r>
              <a:rPr lang="en-US" sz="2800" b="1" dirty="0"/>
              <a:t>.. Sockets .. Sockets</a:t>
            </a:r>
          </a:p>
        </p:txBody>
      </p:sp>
      <p:sp>
        <p:nvSpPr>
          <p:cNvPr id="5" name="Content Placeholder 4">
            <a:extLst>
              <a:ext uri="{FF2B5EF4-FFF2-40B4-BE49-F238E27FC236}">
                <a16:creationId xmlns:a16="http://schemas.microsoft.com/office/drawing/2014/main" id="{BF47AE53-4C1F-5340-A00C-BA65E4FF5B3E}"/>
              </a:ext>
            </a:extLst>
          </p:cNvPr>
          <p:cNvSpPr>
            <a:spLocks noGrp="1"/>
          </p:cNvSpPr>
          <p:nvPr>
            <p:ph idx="1"/>
          </p:nvPr>
        </p:nvSpPr>
        <p:spPr>
          <a:xfrm>
            <a:off x="109538" y="411156"/>
            <a:ext cx="11906250" cy="5946775"/>
          </a:xfrm>
        </p:spPr>
        <p:txBody>
          <a:bodyPr>
            <a:normAutofit fontScale="92500" lnSpcReduction="10000"/>
          </a:bodyPr>
          <a:lstStyle/>
          <a:p>
            <a:r>
              <a:rPr lang="en-US" sz="1800" dirty="0"/>
              <a:t>Sockets are created by socket(2) syscall: domain, type, and protocols perform the protocol wire up inside kernel (they are represented as you expect as </a:t>
            </a:r>
            <a:r>
              <a:rPr lang="en-US" sz="1800" i="1" dirty="0"/>
              <a:t>ops</a:t>
            </a:r>
            <a:r>
              <a:rPr lang="en-US" sz="1800" dirty="0"/>
              <a:t> struct, a struct of </a:t>
            </a:r>
            <a:r>
              <a:rPr lang="en-US" sz="1800" dirty="0" err="1"/>
              <a:t>func</a:t>
            </a:r>
            <a:r>
              <a:rPr lang="en-US" sz="1800" dirty="0"/>
              <a:t> pointers).</a:t>
            </a:r>
          </a:p>
          <a:p>
            <a:r>
              <a:rPr lang="en-US" sz="1800" dirty="0"/>
              <a:t>Socket behavior is inherited from settings </a:t>
            </a:r>
            <a:r>
              <a:rPr lang="en-US" sz="1800" dirty="0">
                <a:highlight>
                  <a:srgbClr val="C0C0C0"/>
                </a:highlight>
              </a:rPr>
              <a:t>/proc/sys/net/..</a:t>
            </a:r>
            <a:r>
              <a:rPr lang="en-US" sz="1800" dirty="0"/>
              <a:t> (or whatever your distro use) then it can be modified using </a:t>
            </a:r>
            <a:r>
              <a:rPr lang="en-US" sz="1800" dirty="0" err="1"/>
              <a:t>setsockopt</a:t>
            </a:r>
            <a:r>
              <a:rPr lang="en-US" sz="1800" dirty="0"/>
              <a:t>(2).</a:t>
            </a:r>
          </a:p>
          <a:p>
            <a:r>
              <a:rPr lang="en-US" sz="1800" dirty="0"/>
              <a:t>Bind(2) takes in a socket FD and an address. Now that address is </a:t>
            </a:r>
            <a:r>
              <a:rPr lang="en-US" sz="1800" dirty="0">
                <a:highlight>
                  <a:srgbClr val="C0C0C0"/>
                </a:highlight>
              </a:rPr>
              <a:t>IP+PORT</a:t>
            </a:r>
            <a:r>
              <a:rPr lang="en-US" sz="1800" dirty="0"/>
              <a:t> that can be:</a:t>
            </a:r>
          </a:p>
          <a:p>
            <a:pPr lvl="1"/>
            <a:r>
              <a:rPr lang="en-US" sz="1800" dirty="0"/>
              <a:t>Any: e.g., Golang’s </a:t>
            </a:r>
            <a:r>
              <a:rPr lang="en-US" sz="1800" dirty="0">
                <a:highlight>
                  <a:srgbClr val="C0C0C0"/>
                </a:highlight>
              </a:rPr>
              <a:t>0.0.0.0, ::</a:t>
            </a:r>
            <a:r>
              <a:rPr lang="en-US" sz="1800" dirty="0"/>
              <a:t> = Note the kernel does not really know about these these things. It knows (address || any + IP family + Port, obvs). Languages just uses an easy-to-use constructs.</a:t>
            </a:r>
          </a:p>
          <a:p>
            <a:pPr lvl="1"/>
            <a:r>
              <a:rPr lang="en-US" sz="1800" dirty="0"/>
              <a:t>Or specific e.g., 127.0.0.1 </a:t>
            </a:r>
          </a:p>
          <a:p>
            <a:pPr lvl="1"/>
            <a:r>
              <a:rPr lang="en-US" sz="1800" dirty="0"/>
              <a:t>While you can bind to “any” sockets once data  arrives source/</a:t>
            </a:r>
            <a:r>
              <a:rPr lang="en-US" sz="1800" dirty="0" err="1"/>
              <a:t>dest</a:t>
            </a:r>
            <a:r>
              <a:rPr lang="en-US" sz="1800" dirty="0"/>
              <a:t> address are set accordingly.</a:t>
            </a:r>
          </a:p>
          <a:p>
            <a:pPr lvl="1"/>
            <a:r>
              <a:rPr lang="en-US" sz="1800" dirty="0"/>
              <a:t>By default, sockets can not share bind addresses. Why?</a:t>
            </a:r>
          </a:p>
          <a:p>
            <a:pPr lvl="1"/>
            <a:r>
              <a:rPr lang="en-US" sz="1800" dirty="0">
                <a:highlight>
                  <a:srgbClr val="C0C0C0"/>
                </a:highlight>
              </a:rPr>
              <a:t>SO_REUSEADDR</a:t>
            </a:r>
            <a:r>
              <a:rPr lang="en-US" sz="1800" dirty="0"/>
              <a:t> and </a:t>
            </a:r>
            <a:r>
              <a:rPr lang="en-US" sz="1800" dirty="0">
                <a:highlight>
                  <a:srgbClr val="C0C0C0"/>
                </a:highlight>
              </a:rPr>
              <a:t>SO_REUSEPORT </a:t>
            </a:r>
            <a:r>
              <a:rPr lang="en-US" sz="1800" dirty="0"/>
              <a:t>sock opts can be set to modify this behavior</a:t>
            </a:r>
          </a:p>
          <a:p>
            <a:pPr lvl="2"/>
            <a:r>
              <a:rPr lang="en-US" dirty="0"/>
              <a:t>Address</a:t>
            </a:r>
            <a:r>
              <a:rPr lang="en-US" sz="1800" dirty="0"/>
              <a:t>:</a:t>
            </a:r>
          </a:p>
          <a:p>
            <a:pPr lvl="3"/>
            <a:r>
              <a:rPr lang="en-US" dirty="0">
                <a:highlight>
                  <a:srgbClr val="C0C0C0"/>
                </a:highlight>
              </a:rPr>
              <a:t>SO_REUSEADDR</a:t>
            </a:r>
            <a:r>
              <a:rPr lang="en-US" dirty="0"/>
              <a:t> allows two sockets to listen to 0.0.0.0 &amp;&amp; (172.0.0.1) specific-</a:t>
            </a:r>
            <a:r>
              <a:rPr lang="en-US" dirty="0" err="1"/>
              <a:t>ip</a:t>
            </a:r>
            <a:r>
              <a:rPr lang="en-US" dirty="0"/>
              <a:t> (mainly wide </a:t>
            </a:r>
            <a:r>
              <a:rPr lang="en-US" dirty="0" err="1"/>
              <a:t>addr</a:t>
            </a:r>
            <a:r>
              <a:rPr lang="en-US" dirty="0"/>
              <a:t> listen).</a:t>
            </a:r>
          </a:p>
          <a:p>
            <a:pPr lvl="3"/>
            <a:r>
              <a:rPr lang="en-US" dirty="0">
                <a:highlight>
                  <a:srgbClr val="C0C0C0"/>
                </a:highlight>
              </a:rPr>
              <a:t>SO_REUSEADDR </a:t>
            </a:r>
            <a:r>
              <a:rPr lang="en-US" dirty="0"/>
              <a:t>allows for socket bind address to be reused while sock state is in TIME_WAIT specially with high </a:t>
            </a:r>
            <a:r>
              <a:rPr lang="en-US" dirty="0">
                <a:highlight>
                  <a:srgbClr val="C0C0C0"/>
                </a:highlight>
              </a:rPr>
              <a:t>SO_LINGER</a:t>
            </a:r>
            <a:r>
              <a:rPr lang="en-US" dirty="0"/>
              <a:t>.</a:t>
            </a:r>
          </a:p>
          <a:p>
            <a:pPr lvl="3"/>
            <a:r>
              <a:rPr lang="en-US" dirty="0"/>
              <a:t>Both on Linux must have equal </a:t>
            </a:r>
            <a:r>
              <a:rPr lang="en-US" dirty="0" err="1">
                <a:highlight>
                  <a:srgbClr val="C0C0C0"/>
                </a:highlight>
              </a:rPr>
              <a:t>sock.effective_uid</a:t>
            </a:r>
            <a:r>
              <a:rPr lang="en-US" dirty="0"/>
              <a:t> (this has a subtle effect in containers + </a:t>
            </a:r>
            <a:r>
              <a:rPr lang="en-US" dirty="0" err="1"/>
              <a:t>usernamespace</a:t>
            </a:r>
            <a:r>
              <a:rPr lang="en-US" dirty="0"/>
              <a:t>.. More next session).</a:t>
            </a:r>
          </a:p>
          <a:p>
            <a:pPr lvl="2"/>
            <a:r>
              <a:rPr lang="en-US" dirty="0"/>
              <a:t>Port</a:t>
            </a:r>
          </a:p>
          <a:p>
            <a:pPr lvl="3"/>
            <a:r>
              <a:rPr lang="en-US" dirty="0"/>
              <a:t>Allows multiple process to listen to the same port. Linux does some LB magic for that for TCP/UDP when multi sockets are are bound to same </a:t>
            </a:r>
            <a:r>
              <a:rPr lang="en-US" dirty="0" err="1"/>
              <a:t>address:port</a:t>
            </a:r>
            <a:r>
              <a:rPr lang="en-US" dirty="0"/>
              <a:t> + port sharing is enabled.</a:t>
            </a:r>
          </a:p>
          <a:p>
            <a:pPr lvl="2"/>
            <a:r>
              <a:rPr lang="en-US" b="1" dirty="0"/>
              <a:t>For both</a:t>
            </a:r>
            <a:r>
              <a:rPr lang="en-US" dirty="0"/>
              <a:t>: some stacking rules apply. For example 2</a:t>
            </a:r>
            <a:r>
              <a:rPr lang="en-US" baseline="30000" dirty="0"/>
              <a:t>nd</a:t>
            </a:r>
            <a:r>
              <a:rPr lang="en-US" dirty="0"/>
              <a:t> socket with SO_REUSEPORT will fail if the first one does not have the opt set. RTFM .. </a:t>
            </a:r>
            <a:r>
              <a:rPr lang="en-US" altLang="ja-JP" b="0" i="0" dirty="0">
                <a:solidFill>
                  <a:srgbClr val="000000"/>
                </a:solidFill>
                <a:effectLst/>
                <a:latin typeface="Helvetica Neue" panose="02000503000000020004" pitchFamily="2" charset="0"/>
              </a:rPr>
              <a:t>¯\_(</a:t>
            </a:r>
            <a:r>
              <a:rPr lang="ja-JP" altLang="en-US" b="0" i="0">
                <a:solidFill>
                  <a:srgbClr val="000000"/>
                </a:solidFill>
                <a:effectLst/>
                <a:latin typeface="Helvetica Neue" panose="02000503000000020004" pitchFamily="2" charset="0"/>
              </a:rPr>
              <a:t>ツ</a:t>
            </a:r>
            <a:r>
              <a:rPr lang="en-US" altLang="ja-JP" b="0" i="0" dirty="0">
                <a:solidFill>
                  <a:srgbClr val="000000"/>
                </a:solidFill>
                <a:effectLst/>
                <a:latin typeface="Helvetica Neue" panose="02000503000000020004" pitchFamily="2" charset="0"/>
              </a:rPr>
              <a:t>)_/¯</a:t>
            </a:r>
            <a:endParaRPr lang="en-US" dirty="0"/>
          </a:p>
          <a:p>
            <a:pPr lvl="3"/>
            <a:endParaRPr lang="en-US" dirty="0"/>
          </a:p>
          <a:p>
            <a:pPr lvl="2"/>
            <a:endParaRPr lang="en-US" sz="1000" dirty="0"/>
          </a:p>
        </p:txBody>
      </p:sp>
    </p:spTree>
    <p:extLst>
      <p:ext uri="{BB962C8B-B14F-4D97-AF65-F5344CB8AC3E}">
        <p14:creationId xmlns:p14="http://schemas.microsoft.com/office/powerpoint/2010/main" val="3146936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15790</TotalTime>
  <Words>3563</Words>
  <Application>Microsoft Macintosh PowerPoint</Application>
  <PresentationFormat>Widescreen</PresentationFormat>
  <Paragraphs>239</Paragraphs>
  <Slides>21</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vt:lpstr>
      <vt:lpstr>Helvetica Neue</vt:lpstr>
      <vt:lpstr>office theme</vt:lpstr>
      <vt:lpstr>[How Things Work]: Linux – Networking 2</vt:lpstr>
      <vt:lpstr>Where we are. Where we are going. https://aka.ms/k8s/howthingswork https://github.com/on-linux </vt:lpstr>
      <vt:lpstr>Prologue</vt:lpstr>
      <vt:lpstr>PowerPoint Presentation</vt:lpstr>
      <vt:lpstr>TX/egress</vt:lpstr>
      <vt:lpstr>When does Linux send a packet?</vt:lpstr>
      <vt:lpstr>PowerPoint Presentation</vt:lpstr>
      <vt:lpstr>PowerPoint Presentation</vt:lpstr>
      <vt:lpstr>Sockts.. Sockets .. Sockets</vt:lpstr>
      <vt:lpstr>PowerPoint Presentation</vt:lpstr>
      <vt:lpstr>Ok sending.. How does it really look like? (UDP)</vt:lpstr>
      <vt:lpstr>sk_buff created by protocol layer *must* be ready to transmit </vt:lpstr>
      <vt:lpstr>On Routing</vt:lpstr>
      <vt:lpstr>Getting dst mac</vt:lpstr>
      <vt:lpstr>On Checksums</vt:lpstr>
      <vt:lpstr>On MTU</vt:lpstr>
      <vt:lpstr>Kernel + TCP/IP</vt:lpstr>
      <vt:lpstr>TCP/IP Keep alive and retransmission</vt:lpstr>
      <vt:lpstr>TCP/IP Congestion Control (RFC:5681)</vt:lpstr>
      <vt:lpstr>By now this – hopefully – makes a lot more sense..</vt:lpstr>
      <vt:lpstr>Ok, what did we not cover? ..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Khaled Henidak (KAL)</cp:lastModifiedBy>
  <cp:revision>4</cp:revision>
  <dcterms:created xsi:type="dcterms:W3CDTF">2022-01-10T18:07:12Z</dcterms:created>
  <dcterms:modified xsi:type="dcterms:W3CDTF">2022-02-11T17:16:11Z</dcterms:modified>
</cp:coreProperties>
</file>