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9" r:id="rId9"/>
    <p:sldId id="263" r:id="rId10"/>
    <p:sldId id="265" r:id="rId11"/>
    <p:sldId id="264" r:id="rId12"/>
    <p:sldId id="266" r:id="rId13"/>
    <p:sldId id="267" r:id="rId14"/>
    <p:sldId id="268" r:id="rId15"/>
    <p:sldId id="270" r:id="rId16"/>
    <p:sldId id="272" r:id="rId17"/>
    <p:sldId id="273"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88BEA-2E9E-0A4E-927B-4108AA38B87E}" v="673" dt="2021-11-12T18:35:08.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autoAdjust="0"/>
    <p:restoredTop sz="78738"/>
  </p:normalViewPr>
  <p:slideViewPr>
    <p:cSldViewPr snapToGrid="0">
      <p:cViewPr varScale="1">
        <p:scale>
          <a:sx n="98" d="100"/>
          <a:sy n="98" d="100"/>
        </p:scale>
        <p:origin x="9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ed Henidak (KAL)" userId="afa32885-6881-4d74-93e5-2f713e8c2558" providerId="ADAL" clId="{C7D88BEA-2E9E-0A4E-927B-4108AA38B87E}"/>
    <pc:docChg chg="undo custSel addSld delSld modSld">
      <pc:chgData name="Khaled Henidak (KAL)" userId="afa32885-6881-4d74-93e5-2f713e8c2558" providerId="ADAL" clId="{C7D88BEA-2E9E-0A4E-927B-4108AA38B87E}" dt="2021-11-12T18:35:08.268" v="19659" actId="20577"/>
      <pc:docMkLst>
        <pc:docMk/>
      </pc:docMkLst>
      <pc:sldChg chg="addSp modSp mod">
        <pc:chgData name="Khaled Henidak (KAL)" userId="afa32885-6881-4d74-93e5-2f713e8c2558" providerId="ADAL" clId="{C7D88BEA-2E9E-0A4E-927B-4108AA38B87E}" dt="2021-11-12T17:08:19.913" v="19627" actId="33524"/>
        <pc:sldMkLst>
          <pc:docMk/>
          <pc:sldMk cId="109857222" sldId="256"/>
        </pc:sldMkLst>
        <pc:spChg chg="mod">
          <ac:chgData name="Khaled Henidak (KAL)" userId="afa32885-6881-4d74-93e5-2f713e8c2558" providerId="ADAL" clId="{C7D88BEA-2E9E-0A4E-927B-4108AA38B87E}" dt="2021-11-01T16:18:28.731" v="23" actId="20577"/>
          <ac:spMkLst>
            <pc:docMk/>
            <pc:sldMk cId="109857222" sldId="256"/>
            <ac:spMk id="2" creationId="{00000000-0000-0000-0000-000000000000}"/>
          </ac:spMkLst>
        </pc:spChg>
        <pc:spChg chg="mod">
          <ac:chgData name="Khaled Henidak (KAL)" userId="afa32885-6881-4d74-93e5-2f713e8c2558" providerId="ADAL" clId="{C7D88BEA-2E9E-0A4E-927B-4108AA38B87E}" dt="2021-11-01T16:18:37.624" v="67" actId="20577"/>
          <ac:spMkLst>
            <pc:docMk/>
            <pc:sldMk cId="109857222" sldId="256"/>
            <ac:spMk id="3" creationId="{00000000-0000-0000-0000-000000000000}"/>
          </ac:spMkLst>
        </pc:spChg>
        <pc:spChg chg="add mod">
          <ac:chgData name="Khaled Henidak (KAL)" userId="afa32885-6881-4d74-93e5-2f713e8c2558" providerId="ADAL" clId="{C7D88BEA-2E9E-0A4E-927B-4108AA38B87E}" dt="2021-11-12T17:07:20.962" v="19599" actId="767"/>
          <ac:spMkLst>
            <pc:docMk/>
            <pc:sldMk cId="109857222" sldId="256"/>
            <ac:spMk id="4" creationId="{0E9686BA-E3E9-B54D-AE6E-C6A1A5BDF9B9}"/>
          </ac:spMkLst>
        </pc:spChg>
        <pc:spChg chg="add mod">
          <ac:chgData name="Khaled Henidak (KAL)" userId="afa32885-6881-4d74-93e5-2f713e8c2558" providerId="ADAL" clId="{C7D88BEA-2E9E-0A4E-927B-4108AA38B87E}" dt="2021-11-12T17:08:19.913" v="19627" actId="33524"/>
          <ac:spMkLst>
            <pc:docMk/>
            <pc:sldMk cId="109857222" sldId="256"/>
            <ac:spMk id="5" creationId="{C30744C7-7FDC-134C-B007-293061056477}"/>
          </ac:spMkLst>
        </pc:spChg>
      </pc:sldChg>
      <pc:sldChg chg="addSp delSp modSp new mod modNotesTx">
        <pc:chgData name="Khaled Henidak (KAL)" userId="afa32885-6881-4d74-93e5-2f713e8c2558" providerId="ADAL" clId="{C7D88BEA-2E9E-0A4E-927B-4108AA38B87E}" dt="2021-11-12T15:11:41.839" v="18292" actId="20577"/>
        <pc:sldMkLst>
          <pc:docMk/>
          <pc:sldMk cId="2472476975" sldId="257"/>
        </pc:sldMkLst>
        <pc:spChg chg="mod">
          <ac:chgData name="Khaled Henidak (KAL)" userId="afa32885-6881-4d74-93e5-2f713e8c2558" providerId="ADAL" clId="{C7D88BEA-2E9E-0A4E-927B-4108AA38B87E}" dt="2021-11-12T15:11:37.606" v="18291" actId="20577"/>
          <ac:spMkLst>
            <pc:docMk/>
            <pc:sldMk cId="2472476975" sldId="257"/>
            <ac:spMk id="2" creationId="{091348BF-B246-8042-BA30-CDAFA8D948DF}"/>
          </ac:spMkLst>
        </pc:spChg>
        <pc:spChg chg="del">
          <ac:chgData name="Khaled Henidak (KAL)" userId="afa32885-6881-4d74-93e5-2f713e8c2558" providerId="ADAL" clId="{C7D88BEA-2E9E-0A4E-927B-4108AA38B87E}" dt="2021-11-01T16:18:45.921" v="69" actId="478"/>
          <ac:spMkLst>
            <pc:docMk/>
            <pc:sldMk cId="2472476975" sldId="257"/>
            <ac:spMk id="3" creationId="{8A539073-6AB5-594B-A07B-5C1FD1F3C450}"/>
          </ac:spMkLst>
        </pc:spChg>
        <pc:spChg chg="add mod">
          <ac:chgData name="Khaled Henidak (KAL)" userId="afa32885-6881-4d74-93e5-2f713e8c2558" providerId="ADAL" clId="{C7D88BEA-2E9E-0A4E-927B-4108AA38B87E}" dt="2021-11-01T16:20:33.301" v="116" actId="1076"/>
          <ac:spMkLst>
            <pc:docMk/>
            <pc:sldMk cId="2472476975" sldId="257"/>
            <ac:spMk id="6" creationId="{4C16F3F1-E2A9-804E-A984-3CBD7767A77A}"/>
          </ac:spMkLst>
        </pc:spChg>
        <pc:spChg chg="add mod">
          <ac:chgData name="Khaled Henidak (KAL)" userId="afa32885-6881-4d74-93e5-2f713e8c2558" providerId="ADAL" clId="{C7D88BEA-2E9E-0A4E-927B-4108AA38B87E}" dt="2021-11-01T16:20:59.195" v="146" actId="122"/>
          <ac:spMkLst>
            <pc:docMk/>
            <pc:sldMk cId="2472476975" sldId="257"/>
            <ac:spMk id="7" creationId="{8421B8BB-373F-D14F-AA53-EA0BA0B7B101}"/>
          </ac:spMkLst>
        </pc:spChg>
        <pc:spChg chg="add mod">
          <ac:chgData name="Khaled Henidak (KAL)" userId="afa32885-6881-4d74-93e5-2f713e8c2558" providerId="ADAL" clId="{C7D88BEA-2E9E-0A4E-927B-4108AA38B87E}" dt="2021-11-01T16:21:31.794" v="178" actId="1036"/>
          <ac:spMkLst>
            <pc:docMk/>
            <pc:sldMk cId="2472476975" sldId="257"/>
            <ac:spMk id="9" creationId="{E4902EAC-EECE-8249-B3BB-C64DCB64D798}"/>
          </ac:spMkLst>
        </pc:spChg>
        <pc:spChg chg="add mod">
          <ac:chgData name="Khaled Henidak (KAL)" userId="afa32885-6881-4d74-93e5-2f713e8c2558" providerId="ADAL" clId="{C7D88BEA-2E9E-0A4E-927B-4108AA38B87E}" dt="2021-11-01T16:21:31.794" v="178" actId="1036"/>
          <ac:spMkLst>
            <pc:docMk/>
            <pc:sldMk cId="2472476975" sldId="257"/>
            <ac:spMk id="11" creationId="{D324C64E-EEB3-5847-9B12-A1139E4F1DEB}"/>
          </ac:spMkLst>
        </pc:spChg>
        <pc:spChg chg="add mod">
          <ac:chgData name="Khaled Henidak (KAL)" userId="afa32885-6881-4d74-93e5-2f713e8c2558" providerId="ADAL" clId="{C7D88BEA-2E9E-0A4E-927B-4108AA38B87E}" dt="2021-11-01T16:22:00.132" v="185" actId="1038"/>
          <ac:spMkLst>
            <pc:docMk/>
            <pc:sldMk cId="2472476975" sldId="257"/>
            <ac:spMk id="13" creationId="{773F47CD-BEFA-E84D-B369-FB217436D741}"/>
          </ac:spMkLst>
        </pc:spChg>
        <pc:spChg chg="add mod">
          <ac:chgData name="Khaled Henidak (KAL)" userId="afa32885-6881-4d74-93e5-2f713e8c2558" providerId="ADAL" clId="{C7D88BEA-2E9E-0A4E-927B-4108AA38B87E}" dt="2021-11-01T16:22:00.132" v="185" actId="1038"/>
          <ac:spMkLst>
            <pc:docMk/>
            <pc:sldMk cId="2472476975" sldId="257"/>
            <ac:spMk id="15" creationId="{4EFC90B7-22C4-1048-9626-F797325ABCB7}"/>
          </ac:spMkLst>
        </pc:spChg>
        <pc:spChg chg="add mod">
          <ac:chgData name="Khaled Henidak (KAL)" userId="afa32885-6881-4d74-93e5-2f713e8c2558" providerId="ADAL" clId="{C7D88BEA-2E9E-0A4E-927B-4108AA38B87E}" dt="2021-11-01T16:22:02.476" v="186" actId="767"/>
          <ac:spMkLst>
            <pc:docMk/>
            <pc:sldMk cId="2472476975" sldId="257"/>
            <ac:spMk id="16" creationId="{12804D0B-4F49-A247-BBC4-C9E49963905E}"/>
          </ac:spMkLst>
        </pc:spChg>
        <pc:spChg chg="add mod">
          <ac:chgData name="Khaled Henidak (KAL)" userId="afa32885-6881-4d74-93e5-2f713e8c2558" providerId="ADAL" clId="{C7D88BEA-2E9E-0A4E-927B-4108AA38B87E}" dt="2021-11-01T16:22:12.147" v="188" actId="1076"/>
          <ac:spMkLst>
            <pc:docMk/>
            <pc:sldMk cId="2472476975" sldId="257"/>
            <ac:spMk id="18" creationId="{68A736ED-2479-304B-B6F4-716A3F4BEBB4}"/>
          </ac:spMkLst>
        </pc:spChg>
        <pc:spChg chg="add mod">
          <ac:chgData name="Khaled Henidak (KAL)" userId="afa32885-6881-4d74-93e5-2f713e8c2558" providerId="ADAL" clId="{C7D88BEA-2E9E-0A4E-927B-4108AA38B87E}" dt="2021-11-01T16:22:40.901" v="211" actId="20577"/>
          <ac:spMkLst>
            <pc:docMk/>
            <pc:sldMk cId="2472476975" sldId="257"/>
            <ac:spMk id="20" creationId="{D1C63844-1296-FB43-8971-6AFB54B879F8}"/>
          </ac:spMkLst>
        </pc:spChg>
        <pc:spChg chg="add mod">
          <ac:chgData name="Khaled Henidak (KAL)" userId="afa32885-6881-4d74-93e5-2f713e8c2558" providerId="ADAL" clId="{C7D88BEA-2E9E-0A4E-927B-4108AA38B87E}" dt="2021-11-01T16:23:39.631" v="261" actId="1035"/>
          <ac:spMkLst>
            <pc:docMk/>
            <pc:sldMk cId="2472476975" sldId="257"/>
            <ac:spMk id="22" creationId="{C024A915-8BC1-A943-9923-58C20E2D7A10}"/>
          </ac:spMkLst>
        </pc:spChg>
        <pc:spChg chg="add mod">
          <ac:chgData name="Khaled Henidak (KAL)" userId="afa32885-6881-4d74-93e5-2f713e8c2558" providerId="ADAL" clId="{C7D88BEA-2E9E-0A4E-927B-4108AA38B87E}" dt="2021-11-01T16:23:53.763" v="284" actId="20577"/>
          <ac:spMkLst>
            <pc:docMk/>
            <pc:sldMk cId="2472476975" sldId="257"/>
            <ac:spMk id="24" creationId="{51ECA2EC-C303-C84A-9785-E289A59E1944}"/>
          </ac:spMkLst>
        </pc:spChg>
        <pc:spChg chg="add mod">
          <ac:chgData name="Khaled Henidak (KAL)" userId="afa32885-6881-4d74-93e5-2f713e8c2558" providerId="ADAL" clId="{C7D88BEA-2E9E-0A4E-927B-4108AA38B87E}" dt="2021-11-01T16:24:38.305" v="286" actId="1076"/>
          <ac:spMkLst>
            <pc:docMk/>
            <pc:sldMk cId="2472476975" sldId="257"/>
            <ac:spMk id="26" creationId="{2E2BAF26-A3DD-9746-AA3F-102F8E478299}"/>
          </ac:spMkLst>
        </pc:spChg>
        <pc:spChg chg="add mod">
          <ac:chgData name="Khaled Henidak (KAL)" userId="afa32885-6881-4d74-93e5-2f713e8c2558" providerId="ADAL" clId="{C7D88BEA-2E9E-0A4E-927B-4108AA38B87E}" dt="2021-11-01T16:24:41.779" v="300" actId="20577"/>
          <ac:spMkLst>
            <pc:docMk/>
            <pc:sldMk cId="2472476975" sldId="257"/>
            <ac:spMk id="28" creationId="{F5974421-633F-2B4A-A1BF-5AFD61D00B6B}"/>
          </ac:spMkLst>
        </pc:spChg>
        <pc:spChg chg="add mod">
          <ac:chgData name="Khaled Henidak (KAL)" userId="afa32885-6881-4d74-93e5-2f713e8c2558" providerId="ADAL" clId="{C7D88BEA-2E9E-0A4E-927B-4108AA38B87E}" dt="2021-11-01T16:25:00.395" v="302" actId="1076"/>
          <ac:spMkLst>
            <pc:docMk/>
            <pc:sldMk cId="2472476975" sldId="257"/>
            <ac:spMk id="30" creationId="{5923C422-3CB5-CF4F-8A91-92C2BF6CC26C}"/>
          </ac:spMkLst>
        </pc:spChg>
        <pc:spChg chg="add mod">
          <ac:chgData name="Khaled Henidak (KAL)" userId="afa32885-6881-4d74-93e5-2f713e8c2558" providerId="ADAL" clId="{C7D88BEA-2E9E-0A4E-927B-4108AA38B87E}" dt="2021-11-01T16:25:04.083" v="314" actId="20577"/>
          <ac:spMkLst>
            <pc:docMk/>
            <pc:sldMk cId="2472476975" sldId="257"/>
            <ac:spMk id="32" creationId="{0FC0D66F-5866-D849-B166-F8A62826AD85}"/>
          </ac:spMkLst>
        </pc:spChg>
        <pc:spChg chg="add mod">
          <ac:chgData name="Khaled Henidak (KAL)" userId="afa32885-6881-4d74-93e5-2f713e8c2558" providerId="ADAL" clId="{C7D88BEA-2E9E-0A4E-927B-4108AA38B87E}" dt="2021-11-01T16:26:46.316" v="378" actId="1076"/>
          <ac:spMkLst>
            <pc:docMk/>
            <pc:sldMk cId="2472476975" sldId="257"/>
            <ac:spMk id="34" creationId="{3AD10100-DCA8-D24B-8FF1-56A47DB7A6D2}"/>
          </ac:spMkLst>
        </pc:spChg>
        <pc:spChg chg="add mod">
          <ac:chgData name="Khaled Henidak (KAL)" userId="afa32885-6881-4d74-93e5-2f713e8c2558" providerId="ADAL" clId="{C7D88BEA-2E9E-0A4E-927B-4108AA38B87E}" dt="2021-11-01T16:26:58.641" v="402" actId="20577"/>
          <ac:spMkLst>
            <pc:docMk/>
            <pc:sldMk cId="2472476975" sldId="257"/>
            <ac:spMk id="36" creationId="{34D5ED51-48CD-FC48-BFEB-D5620156214B}"/>
          </ac:spMkLst>
        </pc:spChg>
        <pc:spChg chg="add mod">
          <ac:chgData name="Khaled Henidak (KAL)" userId="afa32885-6881-4d74-93e5-2f713e8c2558" providerId="ADAL" clId="{C7D88BEA-2E9E-0A4E-927B-4108AA38B87E}" dt="2021-11-01T16:27:28.092" v="405" actId="1076"/>
          <ac:spMkLst>
            <pc:docMk/>
            <pc:sldMk cId="2472476975" sldId="257"/>
            <ac:spMk id="38" creationId="{CD8D146C-EBE7-F240-829E-225C4EB2884A}"/>
          </ac:spMkLst>
        </pc:spChg>
        <pc:spChg chg="add mod">
          <ac:chgData name="Khaled Henidak (KAL)" userId="afa32885-6881-4d74-93e5-2f713e8c2558" providerId="ADAL" clId="{C7D88BEA-2E9E-0A4E-927B-4108AA38B87E}" dt="2021-11-01T16:27:33.542" v="422" actId="20577"/>
          <ac:spMkLst>
            <pc:docMk/>
            <pc:sldMk cId="2472476975" sldId="257"/>
            <ac:spMk id="40" creationId="{D686E390-CB89-9245-9DDA-643077E1CC70}"/>
          </ac:spMkLst>
        </pc:spChg>
        <pc:spChg chg="add mod">
          <ac:chgData name="Khaled Henidak (KAL)" userId="afa32885-6881-4d74-93e5-2f713e8c2558" providerId="ADAL" clId="{C7D88BEA-2E9E-0A4E-927B-4108AA38B87E}" dt="2021-11-01T16:30:33.179" v="511" actId="1036"/>
          <ac:spMkLst>
            <pc:docMk/>
            <pc:sldMk cId="2472476975" sldId="257"/>
            <ac:spMk id="46" creationId="{EBC85BC5-97E0-0C42-9C5A-1049CE5A1D88}"/>
          </ac:spMkLst>
        </pc:spChg>
        <pc:spChg chg="add mod">
          <ac:chgData name="Khaled Henidak (KAL)" userId="afa32885-6881-4d74-93e5-2f713e8c2558" providerId="ADAL" clId="{C7D88BEA-2E9E-0A4E-927B-4108AA38B87E}" dt="2021-11-08T15:30:18.899" v="17713" actId="20577"/>
          <ac:spMkLst>
            <pc:docMk/>
            <pc:sldMk cId="2472476975" sldId="257"/>
            <ac:spMk id="52" creationId="{73077F22-AE52-3C4A-8A7D-04DD54BC81E4}"/>
          </ac:spMkLst>
        </pc:spChg>
        <pc:cxnChg chg="add mod">
          <ac:chgData name="Khaled Henidak (KAL)" userId="afa32885-6881-4d74-93e5-2f713e8c2558" providerId="ADAL" clId="{C7D88BEA-2E9E-0A4E-927B-4108AA38B87E}" dt="2021-11-01T16:19:25.893" v="90" actId="1076"/>
          <ac:cxnSpMkLst>
            <pc:docMk/>
            <pc:sldMk cId="2472476975" sldId="257"/>
            <ac:cxnSpMk id="5" creationId="{ADAE4F02-76BF-3A48-BD2D-9A1FA9E4C446}"/>
          </ac:cxnSpMkLst>
        </pc:cxnChg>
        <pc:cxnChg chg="add mod">
          <ac:chgData name="Khaled Henidak (KAL)" userId="afa32885-6881-4d74-93e5-2f713e8c2558" providerId="ADAL" clId="{C7D88BEA-2E9E-0A4E-927B-4108AA38B87E}" dt="2021-11-01T16:28:39.771" v="430" actId="208"/>
          <ac:cxnSpMkLst>
            <pc:docMk/>
            <pc:sldMk cId="2472476975" sldId="257"/>
            <ac:cxnSpMk id="41" creationId="{8D63CE31-2FF5-CD47-B173-6D4210E5CEB8}"/>
          </ac:cxnSpMkLst>
        </pc:cxnChg>
        <pc:cxnChg chg="add mod">
          <ac:chgData name="Khaled Henidak (KAL)" userId="afa32885-6881-4d74-93e5-2f713e8c2558" providerId="ADAL" clId="{C7D88BEA-2E9E-0A4E-927B-4108AA38B87E}" dt="2021-11-01T16:30:47.411" v="528" actId="1036"/>
          <ac:cxnSpMkLst>
            <pc:docMk/>
            <pc:sldMk cId="2472476975" sldId="257"/>
            <ac:cxnSpMk id="47" creationId="{8F473210-9357-8247-A756-A07658E59B29}"/>
          </ac:cxnSpMkLst>
        </pc:cxnChg>
      </pc:sldChg>
      <pc:sldChg chg="modSp new mod">
        <pc:chgData name="Khaled Henidak (KAL)" userId="afa32885-6881-4d74-93e5-2f713e8c2558" providerId="ADAL" clId="{C7D88BEA-2E9E-0A4E-927B-4108AA38B87E}" dt="2021-11-12T16:30:45.330" v="19598" actId="20577"/>
        <pc:sldMkLst>
          <pc:docMk/>
          <pc:sldMk cId="3860779416" sldId="258"/>
        </pc:sldMkLst>
        <pc:spChg chg="mod">
          <ac:chgData name="Khaled Henidak (KAL)" userId="afa32885-6881-4d74-93e5-2f713e8c2558" providerId="ADAL" clId="{C7D88BEA-2E9E-0A4E-927B-4108AA38B87E}" dt="2021-11-01T16:37:02.127" v="721" actId="20577"/>
          <ac:spMkLst>
            <pc:docMk/>
            <pc:sldMk cId="3860779416" sldId="258"/>
            <ac:spMk id="2" creationId="{7999E077-3B20-BA42-89D6-E57C2C1616E0}"/>
          </ac:spMkLst>
        </pc:spChg>
        <pc:spChg chg="mod">
          <ac:chgData name="Khaled Henidak (KAL)" userId="afa32885-6881-4d74-93e5-2f713e8c2558" providerId="ADAL" clId="{C7D88BEA-2E9E-0A4E-927B-4108AA38B87E}" dt="2021-11-12T16:30:45.330" v="19598" actId="20577"/>
          <ac:spMkLst>
            <pc:docMk/>
            <pc:sldMk cId="3860779416" sldId="258"/>
            <ac:spMk id="3" creationId="{015EA68B-945B-534E-BB9C-990FDFB86B35}"/>
          </ac:spMkLst>
        </pc:spChg>
      </pc:sldChg>
      <pc:sldChg chg="addSp delSp modSp new mod modNotesTx">
        <pc:chgData name="Khaled Henidak (KAL)" userId="afa32885-6881-4d74-93e5-2f713e8c2558" providerId="ADAL" clId="{C7D88BEA-2E9E-0A4E-927B-4108AA38B87E}" dt="2021-11-02T15:43:40.454" v="17314" actId="20577"/>
        <pc:sldMkLst>
          <pc:docMk/>
          <pc:sldMk cId="2837519942" sldId="259"/>
        </pc:sldMkLst>
        <pc:spChg chg="mod">
          <ac:chgData name="Khaled Henidak (KAL)" userId="afa32885-6881-4d74-93e5-2f713e8c2558" providerId="ADAL" clId="{C7D88BEA-2E9E-0A4E-927B-4108AA38B87E}" dt="2021-11-01T16:39:50.728" v="1211" actId="20577"/>
          <ac:spMkLst>
            <pc:docMk/>
            <pc:sldMk cId="2837519942" sldId="259"/>
            <ac:spMk id="2" creationId="{6F2CE31D-9DD0-1B48-8BEC-42D6C3616F38}"/>
          </ac:spMkLst>
        </pc:spChg>
        <pc:spChg chg="del">
          <ac:chgData name="Khaled Henidak (KAL)" userId="afa32885-6881-4d74-93e5-2f713e8c2558" providerId="ADAL" clId="{C7D88BEA-2E9E-0A4E-927B-4108AA38B87E}" dt="2021-11-01T16:39:56.766" v="1212" actId="478"/>
          <ac:spMkLst>
            <pc:docMk/>
            <pc:sldMk cId="2837519942" sldId="259"/>
            <ac:spMk id="3" creationId="{D8F1247B-460D-FC45-AAE3-4FBD0F479F60}"/>
          </ac:spMkLst>
        </pc:spChg>
        <pc:spChg chg="add mod">
          <ac:chgData name="Khaled Henidak (KAL)" userId="afa32885-6881-4d74-93e5-2f713e8c2558" providerId="ADAL" clId="{C7D88BEA-2E9E-0A4E-927B-4108AA38B87E}" dt="2021-11-02T15:43:14.102" v="17249" actId="1038"/>
          <ac:spMkLst>
            <pc:docMk/>
            <pc:sldMk cId="2837519942" sldId="259"/>
            <ac:spMk id="4" creationId="{25F80444-9FC8-9544-9877-F6D43315F30E}"/>
          </ac:spMkLst>
        </pc:spChg>
        <pc:spChg chg="add mod">
          <ac:chgData name="Khaled Henidak (KAL)" userId="afa32885-6881-4d74-93e5-2f713e8c2558" providerId="ADAL" clId="{C7D88BEA-2E9E-0A4E-927B-4108AA38B87E}" dt="2021-11-02T15:43:14.102" v="17249" actId="1038"/>
          <ac:spMkLst>
            <pc:docMk/>
            <pc:sldMk cId="2837519942" sldId="259"/>
            <ac:spMk id="6" creationId="{8995EC56-4F4A-3540-8AB7-928A5722B75A}"/>
          </ac:spMkLst>
        </pc:spChg>
        <pc:spChg chg="add mod">
          <ac:chgData name="Khaled Henidak (KAL)" userId="afa32885-6881-4d74-93e5-2f713e8c2558" providerId="ADAL" clId="{C7D88BEA-2E9E-0A4E-927B-4108AA38B87E}" dt="2021-11-02T15:43:14.102" v="17249" actId="1038"/>
          <ac:spMkLst>
            <pc:docMk/>
            <pc:sldMk cId="2837519942" sldId="259"/>
            <ac:spMk id="8" creationId="{9AF40E18-E4B7-9945-8957-665F431BD36C}"/>
          </ac:spMkLst>
        </pc:spChg>
        <pc:spChg chg="add mod">
          <ac:chgData name="Khaled Henidak (KAL)" userId="afa32885-6881-4d74-93e5-2f713e8c2558" providerId="ADAL" clId="{C7D88BEA-2E9E-0A4E-927B-4108AA38B87E}" dt="2021-11-02T15:43:14.102" v="17249" actId="1038"/>
          <ac:spMkLst>
            <pc:docMk/>
            <pc:sldMk cId="2837519942" sldId="259"/>
            <ac:spMk id="10" creationId="{9297C1A2-A32F-C948-B3FA-0065AEE4E099}"/>
          </ac:spMkLst>
        </pc:spChg>
      </pc:sldChg>
      <pc:sldChg chg="addSp delSp modSp new mod modClrScheme chgLayout">
        <pc:chgData name="Khaled Henidak (KAL)" userId="afa32885-6881-4d74-93e5-2f713e8c2558" providerId="ADAL" clId="{C7D88BEA-2E9E-0A4E-927B-4108AA38B87E}" dt="2021-11-02T15:44:47.176" v="17322" actId="20577"/>
        <pc:sldMkLst>
          <pc:docMk/>
          <pc:sldMk cId="3408015957" sldId="260"/>
        </pc:sldMkLst>
        <pc:spChg chg="del mod ord">
          <ac:chgData name="Khaled Henidak (KAL)" userId="afa32885-6881-4d74-93e5-2f713e8c2558" providerId="ADAL" clId="{C7D88BEA-2E9E-0A4E-927B-4108AA38B87E}" dt="2021-11-01T16:56:22.771" v="1579" actId="700"/>
          <ac:spMkLst>
            <pc:docMk/>
            <pc:sldMk cId="3408015957" sldId="260"/>
            <ac:spMk id="2" creationId="{E6955473-CACD-F74D-B9B2-D0BD16C8B242}"/>
          </ac:spMkLst>
        </pc:spChg>
        <pc:spChg chg="del mod ord">
          <ac:chgData name="Khaled Henidak (KAL)" userId="afa32885-6881-4d74-93e5-2f713e8c2558" providerId="ADAL" clId="{C7D88BEA-2E9E-0A4E-927B-4108AA38B87E}" dt="2021-11-01T16:56:22.771" v="1579" actId="700"/>
          <ac:spMkLst>
            <pc:docMk/>
            <pc:sldMk cId="3408015957" sldId="260"/>
            <ac:spMk id="3" creationId="{B48EC07D-B3E7-5E40-A9A2-BDE987A90D59}"/>
          </ac:spMkLst>
        </pc:spChg>
        <pc:spChg chg="add mod ord">
          <ac:chgData name="Khaled Henidak (KAL)" userId="afa32885-6881-4d74-93e5-2f713e8c2558" providerId="ADAL" clId="{C7D88BEA-2E9E-0A4E-927B-4108AA38B87E}" dt="2021-11-02T15:44:47.176" v="17322" actId="20577"/>
          <ac:spMkLst>
            <pc:docMk/>
            <pc:sldMk cId="3408015957" sldId="260"/>
            <ac:spMk id="4" creationId="{6D6B5720-7C22-204A-907E-5E84714D2461}"/>
          </ac:spMkLst>
        </pc:spChg>
        <pc:spChg chg="add mod ord">
          <ac:chgData name="Khaled Henidak (KAL)" userId="afa32885-6881-4d74-93e5-2f713e8c2558" providerId="ADAL" clId="{C7D88BEA-2E9E-0A4E-927B-4108AA38B87E}" dt="2021-11-02T15:44:35.877" v="17315" actId="21"/>
          <ac:spMkLst>
            <pc:docMk/>
            <pc:sldMk cId="3408015957" sldId="260"/>
            <ac:spMk id="5" creationId="{DF25F4DF-E7C3-5F43-BD5A-8283F6DE9A87}"/>
          </ac:spMkLst>
        </pc:spChg>
      </pc:sldChg>
      <pc:sldChg chg="addSp delSp modSp new mod modClrScheme chgLayout modNotesTx">
        <pc:chgData name="Khaled Henidak (KAL)" userId="afa32885-6881-4d74-93e5-2f713e8c2558" providerId="ADAL" clId="{C7D88BEA-2E9E-0A4E-927B-4108AA38B87E}" dt="2021-11-12T15:22:06.763" v="18513" actId="313"/>
        <pc:sldMkLst>
          <pc:docMk/>
          <pc:sldMk cId="4228939109" sldId="261"/>
        </pc:sldMkLst>
        <pc:spChg chg="del mod ord">
          <ac:chgData name="Khaled Henidak (KAL)" userId="afa32885-6881-4d74-93e5-2f713e8c2558" providerId="ADAL" clId="{C7D88BEA-2E9E-0A4E-927B-4108AA38B87E}" dt="2021-11-01T16:56:34.849" v="1594" actId="700"/>
          <ac:spMkLst>
            <pc:docMk/>
            <pc:sldMk cId="4228939109" sldId="261"/>
            <ac:spMk id="2" creationId="{11CEB3C9-F1CE-C14F-9C3F-EA62BEBD720D}"/>
          </ac:spMkLst>
        </pc:spChg>
        <pc:spChg chg="del mod ord">
          <ac:chgData name="Khaled Henidak (KAL)" userId="afa32885-6881-4d74-93e5-2f713e8c2558" providerId="ADAL" clId="{C7D88BEA-2E9E-0A4E-927B-4108AA38B87E}" dt="2021-11-01T16:56:34.849" v="1594" actId="700"/>
          <ac:spMkLst>
            <pc:docMk/>
            <pc:sldMk cId="4228939109" sldId="261"/>
            <ac:spMk id="3" creationId="{CC0A5F1F-E672-024F-AAFF-8C6DA538AAC2}"/>
          </ac:spMkLst>
        </pc:spChg>
        <pc:spChg chg="add mod ord">
          <ac:chgData name="Khaled Henidak (KAL)" userId="afa32885-6881-4d74-93e5-2f713e8c2558" providerId="ADAL" clId="{C7D88BEA-2E9E-0A4E-927B-4108AA38B87E}" dt="2021-11-01T16:56:44.536" v="1607" actId="20577"/>
          <ac:spMkLst>
            <pc:docMk/>
            <pc:sldMk cId="4228939109" sldId="261"/>
            <ac:spMk id="4" creationId="{C1779AF7-8492-9543-A506-15A9F21182FF}"/>
          </ac:spMkLst>
        </pc:spChg>
        <pc:spChg chg="add del mod ord">
          <ac:chgData name="Khaled Henidak (KAL)" userId="afa32885-6881-4d74-93e5-2f713e8c2558" providerId="ADAL" clId="{C7D88BEA-2E9E-0A4E-927B-4108AA38B87E}" dt="2021-11-01T16:56:47.731" v="1608" actId="478"/>
          <ac:spMkLst>
            <pc:docMk/>
            <pc:sldMk cId="4228939109" sldId="261"/>
            <ac:spMk id="5" creationId="{39A25FDA-D21D-9D4A-846D-672CDDE244D2}"/>
          </ac:spMkLst>
        </pc:spChg>
        <pc:spChg chg="add mod">
          <ac:chgData name="Khaled Henidak (KAL)" userId="afa32885-6881-4d74-93e5-2f713e8c2558" providerId="ADAL" clId="{C7D88BEA-2E9E-0A4E-927B-4108AA38B87E}" dt="2021-11-01T17:29:24.109" v="2825" actId="1038"/>
          <ac:spMkLst>
            <pc:docMk/>
            <pc:sldMk cId="4228939109" sldId="261"/>
            <ac:spMk id="6" creationId="{7BC5100F-5FF5-3D4F-909D-6E841CA85EE2}"/>
          </ac:spMkLst>
        </pc:spChg>
        <pc:spChg chg="add del mod">
          <ac:chgData name="Khaled Henidak (KAL)" userId="afa32885-6881-4d74-93e5-2f713e8c2558" providerId="ADAL" clId="{C7D88BEA-2E9E-0A4E-927B-4108AA38B87E}" dt="2021-11-01T17:28:39.894" v="2773" actId="478"/>
          <ac:spMkLst>
            <pc:docMk/>
            <pc:sldMk cId="4228939109" sldId="261"/>
            <ac:spMk id="8" creationId="{489F89E6-37A1-F54D-9877-222E9956F956}"/>
          </ac:spMkLst>
        </pc:spChg>
        <pc:spChg chg="add del mod">
          <ac:chgData name="Khaled Henidak (KAL)" userId="afa32885-6881-4d74-93e5-2f713e8c2558" providerId="ADAL" clId="{C7D88BEA-2E9E-0A4E-927B-4108AA38B87E}" dt="2021-11-01T17:28:03.444" v="2765" actId="478"/>
          <ac:spMkLst>
            <pc:docMk/>
            <pc:sldMk cId="4228939109" sldId="261"/>
            <ac:spMk id="10" creationId="{945FA46E-ADEA-1D47-B5E1-A6AF9F3494AD}"/>
          </ac:spMkLst>
        </pc:spChg>
        <pc:spChg chg="add del mod">
          <ac:chgData name="Khaled Henidak (KAL)" userId="afa32885-6881-4d74-93e5-2f713e8c2558" providerId="ADAL" clId="{C7D88BEA-2E9E-0A4E-927B-4108AA38B87E}" dt="2021-11-01T17:26:43.395" v="2731" actId="478"/>
          <ac:spMkLst>
            <pc:docMk/>
            <pc:sldMk cId="4228939109" sldId="261"/>
            <ac:spMk id="12" creationId="{6AF193B9-F652-D248-ADF3-4A76B9A14EC0}"/>
          </ac:spMkLst>
        </pc:spChg>
        <pc:spChg chg="add del mod">
          <ac:chgData name="Khaled Henidak (KAL)" userId="afa32885-6881-4d74-93e5-2f713e8c2558" providerId="ADAL" clId="{C7D88BEA-2E9E-0A4E-927B-4108AA38B87E}" dt="2021-11-01T17:26:44.608" v="2732" actId="478"/>
          <ac:spMkLst>
            <pc:docMk/>
            <pc:sldMk cId="4228939109" sldId="261"/>
            <ac:spMk id="14" creationId="{23D3C67C-477A-F043-B4FD-39DCB7AAF138}"/>
          </ac:spMkLst>
        </pc:spChg>
        <pc:spChg chg="add mod">
          <ac:chgData name="Khaled Henidak (KAL)" userId="afa32885-6881-4d74-93e5-2f713e8c2558" providerId="ADAL" clId="{C7D88BEA-2E9E-0A4E-927B-4108AA38B87E}" dt="2021-11-12T15:21:51.791" v="18471" actId="20577"/>
          <ac:spMkLst>
            <pc:docMk/>
            <pc:sldMk cId="4228939109" sldId="261"/>
            <ac:spMk id="15" creationId="{1A128144-50CE-8943-889A-DB0C917E475F}"/>
          </ac:spMkLst>
        </pc:spChg>
        <pc:spChg chg="add mod">
          <ac:chgData name="Khaled Henidak (KAL)" userId="afa32885-6881-4d74-93e5-2f713e8c2558" providerId="ADAL" clId="{C7D88BEA-2E9E-0A4E-927B-4108AA38B87E}" dt="2021-11-01T17:30:25.297" v="2869" actId="1038"/>
          <ac:spMkLst>
            <pc:docMk/>
            <pc:sldMk cId="4228939109" sldId="261"/>
            <ac:spMk id="17" creationId="{00756A6D-C185-0546-9872-2620798E0D63}"/>
          </ac:spMkLst>
        </pc:spChg>
        <pc:spChg chg="add mod">
          <ac:chgData name="Khaled Henidak (KAL)" userId="afa32885-6881-4d74-93e5-2f713e8c2558" providerId="ADAL" clId="{C7D88BEA-2E9E-0A4E-927B-4108AA38B87E}" dt="2021-11-01T17:30:25.297" v="2869" actId="1038"/>
          <ac:spMkLst>
            <pc:docMk/>
            <pc:sldMk cId="4228939109" sldId="261"/>
            <ac:spMk id="19" creationId="{189879F1-D7C4-A945-9CA2-246E52ABDCCD}"/>
          </ac:spMkLst>
        </pc:spChg>
        <pc:spChg chg="add mod">
          <ac:chgData name="Khaled Henidak (KAL)" userId="afa32885-6881-4d74-93e5-2f713e8c2558" providerId="ADAL" clId="{C7D88BEA-2E9E-0A4E-927B-4108AA38B87E}" dt="2021-11-01T17:30:25.297" v="2869" actId="1038"/>
          <ac:spMkLst>
            <pc:docMk/>
            <pc:sldMk cId="4228939109" sldId="261"/>
            <ac:spMk id="21" creationId="{37E01C35-4257-1F42-9A55-1C229204AB69}"/>
          </ac:spMkLst>
        </pc:spChg>
        <pc:spChg chg="add mod">
          <ac:chgData name="Khaled Henidak (KAL)" userId="afa32885-6881-4d74-93e5-2f713e8c2558" providerId="ADAL" clId="{C7D88BEA-2E9E-0A4E-927B-4108AA38B87E}" dt="2021-11-01T17:30:25.297" v="2869" actId="1038"/>
          <ac:spMkLst>
            <pc:docMk/>
            <pc:sldMk cId="4228939109" sldId="261"/>
            <ac:spMk id="23" creationId="{B4C6666D-49C5-014F-BD39-8174D9FC2670}"/>
          </ac:spMkLst>
        </pc:spChg>
        <pc:spChg chg="add del mod">
          <ac:chgData name="Khaled Henidak (KAL)" userId="afa32885-6881-4d74-93e5-2f713e8c2558" providerId="ADAL" clId="{C7D88BEA-2E9E-0A4E-927B-4108AA38B87E}" dt="2021-11-01T17:07:08.820" v="2004" actId="478"/>
          <ac:spMkLst>
            <pc:docMk/>
            <pc:sldMk cId="4228939109" sldId="261"/>
            <ac:spMk id="25" creationId="{2EA2B23F-ADB9-CE42-A336-10F6BA89AABF}"/>
          </ac:spMkLst>
        </pc:spChg>
        <pc:spChg chg="add del mod">
          <ac:chgData name="Khaled Henidak (KAL)" userId="afa32885-6881-4d74-93e5-2f713e8c2558" providerId="ADAL" clId="{C7D88BEA-2E9E-0A4E-927B-4108AA38B87E}" dt="2021-11-01T17:07:08.820" v="2004" actId="478"/>
          <ac:spMkLst>
            <pc:docMk/>
            <pc:sldMk cId="4228939109" sldId="261"/>
            <ac:spMk id="27" creationId="{909DDD90-09DE-C640-916B-F7C06D62CCEB}"/>
          </ac:spMkLst>
        </pc:spChg>
        <pc:spChg chg="add del mod">
          <ac:chgData name="Khaled Henidak (KAL)" userId="afa32885-6881-4d74-93e5-2f713e8c2558" providerId="ADAL" clId="{C7D88BEA-2E9E-0A4E-927B-4108AA38B87E}" dt="2021-11-01T17:07:08.820" v="2004" actId="478"/>
          <ac:spMkLst>
            <pc:docMk/>
            <pc:sldMk cId="4228939109" sldId="261"/>
            <ac:spMk id="29" creationId="{5D217016-792E-F446-95E1-C167C1000EE7}"/>
          </ac:spMkLst>
        </pc:spChg>
        <pc:spChg chg="add del mod">
          <ac:chgData name="Khaled Henidak (KAL)" userId="afa32885-6881-4d74-93e5-2f713e8c2558" providerId="ADAL" clId="{C7D88BEA-2E9E-0A4E-927B-4108AA38B87E}" dt="2021-11-01T17:07:08.820" v="2004" actId="478"/>
          <ac:spMkLst>
            <pc:docMk/>
            <pc:sldMk cId="4228939109" sldId="261"/>
            <ac:spMk id="31" creationId="{7563D471-7CD0-A345-8CF0-8FB091B9F2F8}"/>
          </ac:spMkLst>
        </pc:spChg>
        <pc:spChg chg="add mod">
          <ac:chgData name="Khaled Henidak (KAL)" userId="afa32885-6881-4d74-93e5-2f713e8c2558" providerId="ADAL" clId="{C7D88BEA-2E9E-0A4E-927B-4108AA38B87E}" dt="2021-11-01T17:29:24.109" v="2825" actId="1038"/>
          <ac:spMkLst>
            <pc:docMk/>
            <pc:sldMk cId="4228939109" sldId="261"/>
            <ac:spMk id="39" creationId="{1C9E9843-7A24-BC4F-9120-D9EF97CE92C9}"/>
          </ac:spMkLst>
        </pc:spChg>
        <pc:spChg chg="add mod">
          <ac:chgData name="Khaled Henidak (KAL)" userId="afa32885-6881-4d74-93e5-2f713e8c2558" providerId="ADAL" clId="{C7D88BEA-2E9E-0A4E-927B-4108AA38B87E}" dt="2021-11-01T17:29:24.109" v="2825" actId="1038"/>
          <ac:spMkLst>
            <pc:docMk/>
            <pc:sldMk cId="4228939109" sldId="261"/>
            <ac:spMk id="41" creationId="{C80424CD-C583-314F-84BE-16A386E6DA63}"/>
          </ac:spMkLst>
        </pc:spChg>
        <pc:spChg chg="add mod">
          <ac:chgData name="Khaled Henidak (KAL)" userId="afa32885-6881-4d74-93e5-2f713e8c2558" providerId="ADAL" clId="{C7D88BEA-2E9E-0A4E-927B-4108AA38B87E}" dt="2021-11-01T17:27:10.112" v="2750" actId="1076"/>
          <ac:spMkLst>
            <pc:docMk/>
            <pc:sldMk cId="4228939109" sldId="261"/>
            <ac:spMk id="42" creationId="{5424308D-2508-8344-828E-1F22B251A88D}"/>
          </ac:spMkLst>
        </pc:spChg>
        <pc:spChg chg="add del mod">
          <ac:chgData name="Khaled Henidak (KAL)" userId="afa32885-6881-4d74-93e5-2f713e8c2558" providerId="ADAL" clId="{C7D88BEA-2E9E-0A4E-927B-4108AA38B87E}" dt="2021-11-01T17:08:12.697" v="2036"/>
          <ac:spMkLst>
            <pc:docMk/>
            <pc:sldMk cId="4228939109" sldId="261"/>
            <ac:spMk id="47" creationId="{9161537A-23A2-1C45-BE82-8927B62ECE9C}"/>
          </ac:spMkLst>
        </pc:spChg>
        <pc:spChg chg="add mod">
          <ac:chgData name="Khaled Henidak (KAL)" userId="afa32885-6881-4d74-93e5-2f713e8c2558" providerId="ADAL" clId="{C7D88BEA-2E9E-0A4E-927B-4108AA38B87E}" dt="2021-11-01T17:30:25.297" v="2869" actId="1038"/>
          <ac:spMkLst>
            <pc:docMk/>
            <pc:sldMk cId="4228939109" sldId="261"/>
            <ac:spMk id="50" creationId="{5D7CCCC3-1716-0F4A-9A0D-DCFFA16AB50B}"/>
          </ac:spMkLst>
        </pc:spChg>
        <pc:spChg chg="add mod">
          <ac:chgData name="Khaled Henidak (KAL)" userId="afa32885-6881-4d74-93e5-2f713e8c2558" providerId="ADAL" clId="{C7D88BEA-2E9E-0A4E-927B-4108AA38B87E}" dt="2021-11-01T17:30:25.297" v="2869" actId="1038"/>
          <ac:spMkLst>
            <pc:docMk/>
            <pc:sldMk cId="4228939109" sldId="261"/>
            <ac:spMk id="52" creationId="{DF5055C0-8D6E-CD40-84FD-D734B1C19207}"/>
          </ac:spMkLst>
        </pc:spChg>
        <pc:spChg chg="add mod">
          <ac:chgData name="Khaled Henidak (KAL)" userId="afa32885-6881-4d74-93e5-2f713e8c2558" providerId="ADAL" clId="{C7D88BEA-2E9E-0A4E-927B-4108AA38B87E}" dt="2021-11-01T17:30:25.297" v="2869" actId="1038"/>
          <ac:spMkLst>
            <pc:docMk/>
            <pc:sldMk cId="4228939109" sldId="261"/>
            <ac:spMk id="54" creationId="{904385FC-97DE-4340-B111-F8A5E7BE35D7}"/>
          </ac:spMkLst>
        </pc:spChg>
        <pc:spChg chg="add mod">
          <ac:chgData name="Khaled Henidak (KAL)" userId="afa32885-6881-4d74-93e5-2f713e8c2558" providerId="ADAL" clId="{C7D88BEA-2E9E-0A4E-927B-4108AA38B87E}" dt="2021-11-01T17:30:25.297" v="2869" actId="1038"/>
          <ac:spMkLst>
            <pc:docMk/>
            <pc:sldMk cId="4228939109" sldId="261"/>
            <ac:spMk id="56" creationId="{7A67BE55-29FC-9C42-8740-C1CD4285BC3D}"/>
          </ac:spMkLst>
        </pc:spChg>
        <pc:spChg chg="add del mod">
          <ac:chgData name="Khaled Henidak (KAL)" userId="afa32885-6881-4d74-93e5-2f713e8c2558" providerId="ADAL" clId="{C7D88BEA-2E9E-0A4E-927B-4108AA38B87E}" dt="2021-11-01T17:25:02.535" v="2651" actId="478"/>
          <ac:spMkLst>
            <pc:docMk/>
            <pc:sldMk cId="4228939109" sldId="261"/>
            <ac:spMk id="57" creationId="{1AC235DF-D672-654A-B18C-E4644384A006}"/>
          </ac:spMkLst>
        </pc:spChg>
        <pc:spChg chg="add mod">
          <ac:chgData name="Khaled Henidak (KAL)" userId="afa32885-6881-4d74-93e5-2f713e8c2558" providerId="ADAL" clId="{C7D88BEA-2E9E-0A4E-927B-4108AA38B87E}" dt="2021-11-01T17:29:54.517" v="2833" actId="1076"/>
          <ac:spMkLst>
            <pc:docMk/>
            <pc:sldMk cId="4228939109" sldId="261"/>
            <ac:spMk id="68" creationId="{B6FC3137-AC99-2E47-A009-19A611CBFFD8}"/>
          </ac:spMkLst>
        </pc:spChg>
        <pc:spChg chg="add mod">
          <ac:chgData name="Khaled Henidak (KAL)" userId="afa32885-6881-4d74-93e5-2f713e8c2558" providerId="ADAL" clId="{C7D88BEA-2E9E-0A4E-927B-4108AA38B87E}" dt="2021-11-01T17:32:43.616" v="2918" actId="122"/>
          <ac:spMkLst>
            <pc:docMk/>
            <pc:sldMk cId="4228939109" sldId="261"/>
            <ac:spMk id="77" creationId="{355E142E-D6BE-D047-8F17-FD49C49F3EAD}"/>
          </ac:spMkLst>
        </pc:spChg>
        <pc:spChg chg="add del mod">
          <ac:chgData name="Khaled Henidak (KAL)" userId="afa32885-6881-4d74-93e5-2f713e8c2558" providerId="ADAL" clId="{C7D88BEA-2E9E-0A4E-927B-4108AA38B87E}" dt="2021-11-01T17:24:38.900" v="2596" actId="478"/>
          <ac:spMkLst>
            <pc:docMk/>
            <pc:sldMk cId="4228939109" sldId="261"/>
            <ac:spMk id="81" creationId="{D478598C-D44A-DA4E-92EF-1899C33420E4}"/>
          </ac:spMkLst>
        </pc:spChg>
        <pc:spChg chg="add mod">
          <ac:chgData name="Khaled Henidak (KAL)" userId="afa32885-6881-4d74-93e5-2f713e8c2558" providerId="ADAL" clId="{C7D88BEA-2E9E-0A4E-927B-4108AA38B87E}" dt="2021-11-01T17:32:30.362" v="2916" actId="1036"/>
          <ac:spMkLst>
            <pc:docMk/>
            <pc:sldMk cId="4228939109" sldId="261"/>
            <ac:spMk id="87" creationId="{D288C602-6E81-C643-A5B9-67FDB60D9021}"/>
          </ac:spMkLst>
        </pc:spChg>
        <pc:spChg chg="add mod">
          <ac:chgData name="Khaled Henidak (KAL)" userId="afa32885-6881-4d74-93e5-2f713e8c2558" providerId="ADAL" clId="{C7D88BEA-2E9E-0A4E-927B-4108AA38B87E}" dt="2021-11-01T17:32:34.390" v="2917" actId="1076"/>
          <ac:spMkLst>
            <pc:docMk/>
            <pc:sldMk cId="4228939109" sldId="261"/>
            <ac:spMk id="89" creationId="{6E6F1B71-EA9A-8141-A2DE-C74285E71144}"/>
          </ac:spMkLst>
        </pc:spChg>
        <pc:spChg chg="add mod">
          <ac:chgData name="Khaled Henidak (KAL)" userId="afa32885-6881-4d74-93e5-2f713e8c2558" providerId="ADAL" clId="{C7D88BEA-2E9E-0A4E-927B-4108AA38B87E}" dt="2021-11-01T17:30:25.297" v="2869" actId="1038"/>
          <ac:spMkLst>
            <pc:docMk/>
            <pc:sldMk cId="4228939109" sldId="261"/>
            <ac:spMk id="90" creationId="{3561E129-46A0-5144-BBDE-89BEE6E27986}"/>
          </ac:spMkLst>
        </pc:spChg>
        <pc:spChg chg="add mod">
          <ac:chgData name="Khaled Henidak (KAL)" userId="afa32885-6881-4d74-93e5-2f713e8c2558" providerId="ADAL" clId="{C7D88BEA-2E9E-0A4E-927B-4108AA38B87E}" dt="2021-11-01T17:29:24.109" v="2825" actId="1038"/>
          <ac:spMkLst>
            <pc:docMk/>
            <pc:sldMk cId="4228939109" sldId="261"/>
            <ac:spMk id="92" creationId="{7A4FE2AD-AD72-9B40-BC91-6E0EDD33BA72}"/>
          </ac:spMkLst>
        </pc:spChg>
        <pc:spChg chg="add mod">
          <ac:chgData name="Khaled Henidak (KAL)" userId="afa32885-6881-4d74-93e5-2f713e8c2558" providerId="ADAL" clId="{C7D88BEA-2E9E-0A4E-927B-4108AA38B87E}" dt="2021-11-01T17:29:24.109" v="2825" actId="1038"/>
          <ac:spMkLst>
            <pc:docMk/>
            <pc:sldMk cId="4228939109" sldId="261"/>
            <ac:spMk id="94" creationId="{191E8583-AC7C-714A-AD2D-595F379F6AF9}"/>
          </ac:spMkLst>
        </pc:spChg>
        <pc:spChg chg="add mod">
          <ac:chgData name="Khaled Henidak (KAL)" userId="afa32885-6881-4d74-93e5-2f713e8c2558" providerId="ADAL" clId="{C7D88BEA-2E9E-0A4E-927B-4108AA38B87E}" dt="2021-11-01T17:29:24.109" v="2825" actId="1038"/>
          <ac:spMkLst>
            <pc:docMk/>
            <pc:sldMk cId="4228939109" sldId="261"/>
            <ac:spMk id="96" creationId="{81093A98-D87F-D242-8940-9B81EB33CD44}"/>
          </ac:spMkLst>
        </pc:spChg>
        <pc:spChg chg="add mod">
          <ac:chgData name="Khaled Henidak (KAL)" userId="afa32885-6881-4d74-93e5-2f713e8c2558" providerId="ADAL" clId="{C7D88BEA-2E9E-0A4E-927B-4108AA38B87E}" dt="2021-11-01T17:30:53.804" v="2876" actId="1076"/>
          <ac:spMkLst>
            <pc:docMk/>
            <pc:sldMk cId="4228939109" sldId="261"/>
            <ac:spMk id="100" creationId="{5DC9831B-CA24-C743-A27E-1571D261DF91}"/>
          </ac:spMkLst>
        </pc:spChg>
        <pc:spChg chg="add mod">
          <ac:chgData name="Khaled Henidak (KAL)" userId="afa32885-6881-4d74-93e5-2f713e8c2558" providerId="ADAL" clId="{C7D88BEA-2E9E-0A4E-927B-4108AA38B87E}" dt="2021-11-01T17:30:53.804" v="2876" actId="1076"/>
          <ac:spMkLst>
            <pc:docMk/>
            <pc:sldMk cId="4228939109" sldId="261"/>
            <ac:spMk id="102" creationId="{477D52CF-031F-9B4E-A813-8D58870C57A1}"/>
          </ac:spMkLst>
        </pc:spChg>
        <pc:spChg chg="add mod">
          <ac:chgData name="Khaled Henidak (KAL)" userId="afa32885-6881-4d74-93e5-2f713e8c2558" providerId="ADAL" clId="{C7D88BEA-2E9E-0A4E-927B-4108AA38B87E}" dt="2021-11-01T17:30:53.804" v="2876" actId="1076"/>
          <ac:spMkLst>
            <pc:docMk/>
            <pc:sldMk cId="4228939109" sldId="261"/>
            <ac:spMk id="104" creationId="{C25C0B1F-9B1E-CD46-BE09-D158D67A2D31}"/>
          </ac:spMkLst>
        </pc:spChg>
        <pc:spChg chg="add mod">
          <ac:chgData name="Khaled Henidak (KAL)" userId="afa32885-6881-4d74-93e5-2f713e8c2558" providerId="ADAL" clId="{C7D88BEA-2E9E-0A4E-927B-4108AA38B87E}" dt="2021-11-01T17:30:53.804" v="2876" actId="1076"/>
          <ac:spMkLst>
            <pc:docMk/>
            <pc:sldMk cId="4228939109" sldId="261"/>
            <ac:spMk id="106" creationId="{3FDEABF9-89CA-5F4E-AF6A-6D9F8680069F}"/>
          </ac:spMkLst>
        </pc:spChg>
        <pc:cxnChg chg="add del mod">
          <ac:chgData name="Khaled Henidak (KAL)" userId="afa32885-6881-4d74-93e5-2f713e8c2558" providerId="ADAL" clId="{C7D88BEA-2E9E-0A4E-927B-4108AA38B87E}" dt="2021-11-01T17:24:41.176" v="2597" actId="478"/>
          <ac:cxnSpMkLst>
            <pc:docMk/>
            <pc:sldMk cId="4228939109" sldId="261"/>
            <ac:cxnSpMk id="32" creationId="{B46A8396-E2CA-1540-B2E0-21C54A29619A}"/>
          </ac:cxnSpMkLst>
        </pc:cxnChg>
        <pc:cxnChg chg="add del mod">
          <ac:chgData name="Khaled Henidak (KAL)" userId="afa32885-6881-4d74-93e5-2f713e8c2558" providerId="ADAL" clId="{C7D88BEA-2E9E-0A4E-927B-4108AA38B87E}" dt="2021-11-01T17:07:08.820" v="2004" actId="478"/>
          <ac:cxnSpMkLst>
            <pc:docMk/>
            <pc:sldMk cId="4228939109" sldId="261"/>
            <ac:cxnSpMk id="34" creationId="{0BB23487-06BF-CA48-8F02-EB4FF135AFD7}"/>
          </ac:cxnSpMkLst>
        </pc:cxnChg>
        <pc:cxnChg chg="add del">
          <ac:chgData name="Khaled Henidak (KAL)" userId="afa32885-6881-4d74-93e5-2f713e8c2558" providerId="ADAL" clId="{C7D88BEA-2E9E-0A4E-927B-4108AA38B87E}" dt="2021-11-01T17:07:32.194" v="2008" actId="478"/>
          <ac:cxnSpMkLst>
            <pc:docMk/>
            <pc:sldMk cId="4228939109" sldId="261"/>
            <ac:cxnSpMk id="44" creationId="{ED352E8C-C9B0-E34E-995B-A518B88A07A8}"/>
          </ac:cxnSpMkLst>
        </pc:cxnChg>
        <pc:cxnChg chg="add del mod">
          <ac:chgData name="Khaled Henidak (KAL)" userId="afa32885-6881-4d74-93e5-2f713e8c2558" providerId="ADAL" clId="{C7D88BEA-2E9E-0A4E-927B-4108AA38B87E}" dt="2021-11-01T17:24:44.396" v="2598" actId="478"/>
          <ac:cxnSpMkLst>
            <pc:docMk/>
            <pc:sldMk cId="4228939109" sldId="261"/>
            <ac:cxnSpMk id="45" creationId="{E5053D8B-6A32-7F4F-B8EA-D1B99C03FFC0}"/>
          </ac:cxnSpMkLst>
        </pc:cxnChg>
        <pc:cxnChg chg="add del mod">
          <ac:chgData name="Khaled Henidak (KAL)" userId="afa32885-6881-4d74-93e5-2f713e8c2558" providerId="ADAL" clId="{C7D88BEA-2E9E-0A4E-927B-4108AA38B87E}" dt="2021-11-01T17:08:12.697" v="2036"/>
          <ac:cxnSpMkLst>
            <pc:docMk/>
            <pc:sldMk cId="4228939109" sldId="261"/>
            <ac:cxnSpMk id="46" creationId="{8BAEB9D1-7B65-5A49-A195-628D665042AD}"/>
          </ac:cxnSpMkLst>
        </pc:cxnChg>
        <pc:cxnChg chg="add del mod">
          <ac:chgData name="Khaled Henidak (KAL)" userId="afa32885-6881-4d74-93e5-2f713e8c2558" providerId="ADAL" clId="{C7D88BEA-2E9E-0A4E-927B-4108AA38B87E}" dt="2021-11-01T17:08:12.697" v="2036"/>
          <ac:cxnSpMkLst>
            <pc:docMk/>
            <pc:sldMk cId="4228939109" sldId="261"/>
            <ac:cxnSpMk id="48" creationId="{97926D74-E314-C04B-9EEA-5535DF8FEB14}"/>
          </ac:cxnSpMkLst>
        </pc:cxnChg>
        <pc:cxnChg chg="add del mod">
          <ac:chgData name="Khaled Henidak (KAL)" userId="afa32885-6881-4d74-93e5-2f713e8c2558" providerId="ADAL" clId="{C7D88BEA-2E9E-0A4E-927B-4108AA38B87E}" dt="2021-11-01T17:24:12.368" v="2591" actId="478"/>
          <ac:cxnSpMkLst>
            <pc:docMk/>
            <pc:sldMk cId="4228939109" sldId="261"/>
            <ac:cxnSpMk id="61" creationId="{099D7A06-A5A7-CE43-BE92-0DD986CBD001}"/>
          </ac:cxnSpMkLst>
        </pc:cxnChg>
        <pc:cxnChg chg="add del mod">
          <ac:chgData name="Khaled Henidak (KAL)" userId="afa32885-6881-4d74-93e5-2f713e8c2558" providerId="ADAL" clId="{C7D88BEA-2E9E-0A4E-927B-4108AA38B87E}" dt="2021-11-01T17:15:13.470" v="2320" actId="478"/>
          <ac:cxnSpMkLst>
            <pc:docMk/>
            <pc:sldMk cId="4228939109" sldId="261"/>
            <ac:cxnSpMk id="65" creationId="{95FE82CB-8C13-A84E-AA19-B82BA555CEC0}"/>
          </ac:cxnSpMkLst>
        </pc:cxnChg>
        <pc:cxnChg chg="add mod">
          <ac:chgData name="Khaled Henidak (KAL)" userId="afa32885-6881-4d74-93e5-2f713e8c2558" providerId="ADAL" clId="{C7D88BEA-2E9E-0A4E-927B-4108AA38B87E}" dt="2021-11-01T17:31:06.529" v="2878" actId="14100"/>
          <ac:cxnSpMkLst>
            <pc:docMk/>
            <pc:sldMk cId="4228939109" sldId="261"/>
            <ac:cxnSpMk id="69" creationId="{26AD6176-40A0-5340-AA66-587A0E152197}"/>
          </ac:cxnSpMkLst>
        </pc:cxnChg>
        <pc:cxnChg chg="add del mod">
          <ac:chgData name="Khaled Henidak (KAL)" userId="afa32885-6881-4d74-93e5-2f713e8c2558" providerId="ADAL" clId="{C7D88BEA-2E9E-0A4E-927B-4108AA38B87E}" dt="2021-11-01T17:30:45.134" v="2874" actId="478"/>
          <ac:cxnSpMkLst>
            <pc:docMk/>
            <pc:sldMk cId="4228939109" sldId="261"/>
            <ac:cxnSpMk id="72" creationId="{60A18778-3E46-9E45-ABE9-DD9EC5668B9C}"/>
          </ac:cxnSpMkLst>
        </pc:cxnChg>
        <pc:cxnChg chg="add del mod">
          <ac:chgData name="Khaled Henidak (KAL)" userId="afa32885-6881-4d74-93e5-2f713e8c2558" providerId="ADAL" clId="{C7D88BEA-2E9E-0A4E-927B-4108AA38B87E}" dt="2021-11-01T17:25:04.285" v="2652" actId="478"/>
          <ac:cxnSpMkLst>
            <pc:docMk/>
            <pc:sldMk cId="4228939109" sldId="261"/>
            <ac:cxnSpMk id="78" creationId="{5968A2F6-710E-DB42-8CD3-3C52BD76D9EE}"/>
          </ac:cxnSpMkLst>
        </pc:cxnChg>
        <pc:cxnChg chg="add del mod">
          <ac:chgData name="Khaled Henidak (KAL)" userId="afa32885-6881-4d74-93e5-2f713e8c2558" providerId="ADAL" clId="{C7D88BEA-2E9E-0A4E-927B-4108AA38B87E}" dt="2021-11-01T17:26:07.600" v="2717" actId="478"/>
          <ac:cxnSpMkLst>
            <pc:docMk/>
            <pc:sldMk cId="4228939109" sldId="261"/>
            <ac:cxnSpMk id="82" creationId="{9ADC8C74-D972-9447-B2CE-563DD29492DA}"/>
          </ac:cxnSpMkLst>
        </pc:cxnChg>
        <pc:cxnChg chg="add mod">
          <ac:chgData name="Khaled Henidak (KAL)" userId="afa32885-6881-4d74-93e5-2f713e8c2558" providerId="ADAL" clId="{C7D88BEA-2E9E-0A4E-927B-4108AA38B87E}" dt="2021-11-01T17:31:40.552" v="2912" actId="1037"/>
          <ac:cxnSpMkLst>
            <pc:docMk/>
            <pc:sldMk cId="4228939109" sldId="261"/>
            <ac:cxnSpMk id="109" creationId="{58EFE107-3A5E-C24A-A269-F8F3449F9AF5}"/>
          </ac:cxnSpMkLst>
        </pc:cxnChg>
      </pc:sldChg>
      <pc:sldChg chg="addSp delSp modSp new mod">
        <pc:chgData name="Khaled Henidak (KAL)" userId="afa32885-6881-4d74-93e5-2f713e8c2558" providerId="ADAL" clId="{C7D88BEA-2E9E-0A4E-927B-4108AA38B87E}" dt="2021-11-01T17:59:47.346" v="3770" actId="20577"/>
        <pc:sldMkLst>
          <pc:docMk/>
          <pc:sldMk cId="4168729600" sldId="262"/>
        </pc:sldMkLst>
        <pc:spChg chg="mod">
          <ac:chgData name="Khaled Henidak (KAL)" userId="afa32885-6881-4d74-93e5-2f713e8c2558" providerId="ADAL" clId="{C7D88BEA-2E9E-0A4E-927B-4108AA38B87E}" dt="2021-11-01T17:52:10.957" v="3687" actId="14100"/>
          <ac:spMkLst>
            <pc:docMk/>
            <pc:sldMk cId="4168729600" sldId="262"/>
            <ac:spMk id="2" creationId="{9B5FF011-43B3-C847-84C7-FD22A8255729}"/>
          </ac:spMkLst>
        </pc:spChg>
        <pc:spChg chg="del">
          <ac:chgData name="Khaled Henidak (KAL)" userId="afa32885-6881-4d74-93e5-2f713e8c2558" providerId="ADAL" clId="{C7D88BEA-2E9E-0A4E-927B-4108AA38B87E}" dt="2021-11-01T17:49:44.305" v="3618" actId="478"/>
          <ac:spMkLst>
            <pc:docMk/>
            <pc:sldMk cId="4168729600" sldId="262"/>
            <ac:spMk id="3" creationId="{3D4608C8-C363-8340-9729-A9101E80BC22}"/>
          </ac:spMkLst>
        </pc:spChg>
        <pc:spChg chg="add mod">
          <ac:chgData name="Khaled Henidak (KAL)" userId="afa32885-6881-4d74-93e5-2f713e8c2558" providerId="ADAL" clId="{C7D88BEA-2E9E-0A4E-927B-4108AA38B87E}" dt="2021-11-01T17:49:53.940" v="3619"/>
          <ac:spMkLst>
            <pc:docMk/>
            <pc:sldMk cId="4168729600" sldId="262"/>
            <ac:spMk id="4" creationId="{18A85004-C7C5-914B-A670-4D1E0728332B}"/>
          </ac:spMkLst>
        </pc:spChg>
        <pc:spChg chg="add del mod">
          <ac:chgData name="Khaled Henidak (KAL)" userId="afa32885-6881-4d74-93e5-2f713e8c2558" providerId="ADAL" clId="{C7D88BEA-2E9E-0A4E-927B-4108AA38B87E}" dt="2021-11-01T17:52:30.628" v="3690" actId="478"/>
          <ac:spMkLst>
            <pc:docMk/>
            <pc:sldMk cId="4168729600" sldId="262"/>
            <ac:spMk id="5" creationId="{18DC692D-75F2-D447-9D61-C050A3D04808}"/>
          </ac:spMkLst>
        </pc:spChg>
        <pc:spChg chg="add del mod">
          <ac:chgData name="Khaled Henidak (KAL)" userId="afa32885-6881-4d74-93e5-2f713e8c2558" providerId="ADAL" clId="{C7D88BEA-2E9E-0A4E-927B-4108AA38B87E}" dt="2021-11-01T17:52:30.628" v="3690" actId="478"/>
          <ac:spMkLst>
            <pc:docMk/>
            <pc:sldMk cId="4168729600" sldId="262"/>
            <ac:spMk id="6" creationId="{46C2BA93-B742-8848-B452-DB17D714F921}"/>
          </ac:spMkLst>
        </pc:spChg>
        <pc:spChg chg="add mod">
          <ac:chgData name="Khaled Henidak (KAL)" userId="afa32885-6881-4d74-93e5-2f713e8c2558" providerId="ADAL" clId="{C7D88BEA-2E9E-0A4E-927B-4108AA38B87E}" dt="2021-11-01T17:49:53.940" v="3619"/>
          <ac:spMkLst>
            <pc:docMk/>
            <pc:sldMk cId="4168729600" sldId="262"/>
            <ac:spMk id="7" creationId="{BEFDE773-3050-D342-A14F-B4211AF17C0A}"/>
          </ac:spMkLst>
        </pc:spChg>
        <pc:spChg chg="add mod">
          <ac:chgData name="Khaled Henidak (KAL)" userId="afa32885-6881-4d74-93e5-2f713e8c2558" providerId="ADAL" clId="{C7D88BEA-2E9E-0A4E-927B-4108AA38B87E}" dt="2021-11-01T17:49:53.940" v="3619"/>
          <ac:spMkLst>
            <pc:docMk/>
            <pc:sldMk cId="4168729600" sldId="262"/>
            <ac:spMk id="8" creationId="{4CAB6DFD-1091-F74D-956D-8EBDE49A3E8D}"/>
          </ac:spMkLst>
        </pc:spChg>
        <pc:spChg chg="add mod">
          <ac:chgData name="Khaled Henidak (KAL)" userId="afa32885-6881-4d74-93e5-2f713e8c2558" providerId="ADAL" clId="{C7D88BEA-2E9E-0A4E-927B-4108AA38B87E}" dt="2021-11-01T17:49:53.940" v="3619"/>
          <ac:spMkLst>
            <pc:docMk/>
            <pc:sldMk cId="4168729600" sldId="262"/>
            <ac:spMk id="9" creationId="{7A20CAB7-0286-A043-97E7-B30E86CA5BD3}"/>
          </ac:spMkLst>
        </pc:spChg>
        <pc:spChg chg="add mod">
          <ac:chgData name="Khaled Henidak (KAL)" userId="afa32885-6881-4d74-93e5-2f713e8c2558" providerId="ADAL" clId="{C7D88BEA-2E9E-0A4E-927B-4108AA38B87E}" dt="2021-11-01T17:49:53.940" v="3619"/>
          <ac:spMkLst>
            <pc:docMk/>
            <pc:sldMk cId="4168729600" sldId="262"/>
            <ac:spMk id="10" creationId="{74CDD395-628C-E74C-9968-592E872BBD0C}"/>
          </ac:spMkLst>
        </pc:spChg>
        <pc:spChg chg="add del mod">
          <ac:chgData name="Khaled Henidak (KAL)" userId="afa32885-6881-4d74-93e5-2f713e8c2558" providerId="ADAL" clId="{C7D88BEA-2E9E-0A4E-927B-4108AA38B87E}" dt="2021-11-01T17:52:30.628" v="3690" actId="478"/>
          <ac:spMkLst>
            <pc:docMk/>
            <pc:sldMk cId="4168729600" sldId="262"/>
            <ac:spMk id="11" creationId="{928C6A51-E10D-CD4B-98E5-F9CFF1910ECF}"/>
          </ac:spMkLst>
        </pc:spChg>
        <pc:spChg chg="add mod">
          <ac:chgData name="Khaled Henidak (KAL)" userId="afa32885-6881-4d74-93e5-2f713e8c2558" providerId="ADAL" clId="{C7D88BEA-2E9E-0A4E-927B-4108AA38B87E}" dt="2021-11-01T17:49:53.940" v="3619"/>
          <ac:spMkLst>
            <pc:docMk/>
            <pc:sldMk cId="4168729600" sldId="262"/>
            <ac:spMk id="12" creationId="{D8D6624F-41F0-2A4E-8FA6-9BA65B0EB329}"/>
          </ac:spMkLst>
        </pc:spChg>
        <pc:spChg chg="add mod">
          <ac:chgData name="Khaled Henidak (KAL)" userId="afa32885-6881-4d74-93e5-2f713e8c2558" providerId="ADAL" clId="{C7D88BEA-2E9E-0A4E-927B-4108AA38B87E}" dt="2021-11-01T17:49:53.940" v="3619"/>
          <ac:spMkLst>
            <pc:docMk/>
            <pc:sldMk cId="4168729600" sldId="262"/>
            <ac:spMk id="13" creationId="{14B5552A-B2C7-814A-B66F-93A753BAA729}"/>
          </ac:spMkLst>
        </pc:spChg>
        <pc:spChg chg="add mod">
          <ac:chgData name="Khaled Henidak (KAL)" userId="afa32885-6881-4d74-93e5-2f713e8c2558" providerId="ADAL" clId="{C7D88BEA-2E9E-0A4E-927B-4108AA38B87E}" dt="2021-11-01T17:49:53.940" v="3619"/>
          <ac:spMkLst>
            <pc:docMk/>
            <pc:sldMk cId="4168729600" sldId="262"/>
            <ac:spMk id="14" creationId="{5D8F205B-0F53-B749-90E5-2BD5A903AAC4}"/>
          </ac:spMkLst>
        </pc:spChg>
        <pc:spChg chg="add mod">
          <ac:chgData name="Khaled Henidak (KAL)" userId="afa32885-6881-4d74-93e5-2f713e8c2558" providerId="ADAL" clId="{C7D88BEA-2E9E-0A4E-927B-4108AA38B87E}" dt="2021-11-01T17:49:53.940" v="3619"/>
          <ac:spMkLst>
            <pc:docMk/>
            <pc:sldMk cId="4168729600" sldId="262"/>
            <ac:spMk id="15" creationId="{CC402DF6-9F2F-4E41-9B67-80A00ECC7119}"/>
          </ac:spMkLst>
        </pc:spChg>
        <pc:spChg chg="add mod">
          <ac:chgData name="Khaled Henidak (KAL)" userId="afa32885-6881-4d74-93e5-2f713e8c2558" providerId="ADAL" clId="{C7D88BEA-2E9E-0A4E-927B-4108AA38B87E}" dt="2021-11-01T17:49:53.940" v="3619"/>
          <ac:spMkLst>
            <pc:docMk/>
            <pc:sldMk cId="4168729600" sldId="262"/>
            <ac:spMk id="17" creationId="{BFA4A2FB-CA81-F444-BF96-21F21D724D15}"/>
          </ac:spMkLst>
        </pc:spChg>
        <pc:spChg chg="add mod">
          <ac:chgData name="Khaled Henidak (KAL)" userId="afa32885-6881-4d74-93e5-2f713e8c2558" providerId="ADAL" clId="{C7D88BEA-2E9E-0A4E-927B-4108AA38B87E}" dt="2021-11-01T17:49:53.940" v="3619"/>
          <ac:spMkLst>
            <pc:docMk/>
            <pc:sldMk cId="4168729600" sldId="262"/>
            <ac:spMk id="18" creationId="{AAC4F6FE-EE3E-754E-868C-92FF5DD0887F}"/>
          </ac:spMkLst>
        </pc:spChg>
        <pc:spChg chg="add mod">
          <ac:chgData name="Khaled Henidak (KAL)" userId="afa32885-6881-4d74-93e5-2f713e8c2558" providerId="ADAL" clId="{C7D88BEA-2E9E-0A4E-927B-4108AA38B87E}" dt="2021-11-01T17:49:53.940" v="3619"/>
          <ac:spMkLst>
            <pc:docMk/>
            <pc:sldMk cId="4168729600" sldId="262"/>
            <ac:spMk id="19" creationId="{8C542A4B-9AD6-BB46-A5BA-4A489F41D9BA}"/>
          </ac:spMkLst>
        </pc:spChg>
        <pc:spChg chg="add mod">
          <ac:chgData name="Khaled Henidak (KAL)" userId="afa32885-6881-4d74-93e5-2f713e8c2558" providerId="ADAL" clId="{C7D88BEA-2E9E-0A4E-927B-4108AA38B87E}" dt="2021-11-01T17:49:53.940" v="3619"/>
          <ac:spMkLst>
            <pc:docMk/>
            <pc:sldMk cId="4168729600" sldId="262"/>
            <ac:spMk id="20" creationId="{933EF251-DFD1-8946-9A18-7C77E9D97027}"/>
          </ac:spMkLst>
        </pc:spChg>
        <pc:spChg chg="add del mod">
          <ac:chgData name="Khaled Henidak (KAL)" userId="afa32885-6881-4d74-93e5-2f713e8c2558" providerId="ADAL" clId="{C7D88BEA-2E9E-0A4E-927B-4108AA38B87E}" dt="2021-11-01T17:52:30.628" v="3690" actId="478"/>
          <ac:spMkLst>
            <pc:docMk/>
            <pc:sldMk cId="4168729600" sldId="262"/>
            <ac:spMk id="21" creationId="{D95F5C22-B59B-B24F-B9B2-1969C3DD31E0}"/>
          </ac:spMkLst>
        </pc:spChg>
        <pc:spChg chg="add del mod">
          <ac:chgData name="Khaled Henidak (KAL)" userId="afa32885-6881-4d74-93e5-2f713e8c2558" providerId="ADAL" clId="{C7D88BEA-2E9E-0A4E-927B-4108AA38B87E}" dt="2021-11-01T17:52:30.628" v="3690" actId="478"/>
          <ac:spMkLst>
            <pc:docMk/>
            <pc:sldMk cId="4168729600" sldId="262"/>
            <ac:spMk id="22" creationId="{5355C926-345B-AA47-B179-CF19EC405E37}"/>
          </ac:spMkLst>
        </pc:spChg>
        <pc:spChg chg="add del mod">
          <ac:chgData name="Khaled Henidak (KAL)" userId="afa32885-6881-4d74-93e5-2f713e8c2558" providerId="ADAL" clId="{C7D88BEA-2E9E-0A4E-927B-4108AA38B87E}" dt="2021-11-01T17:52:30.628" v="3690" actId="478"/>
          <ac:spMkLst>
            <pc:docMk/>
            <pc:sldMk cId="4168729600" sldId="262"/>
            <ac:spMk id="23" creationId="{2EA1D479-1789-D448-8ED7-9B74933AE912}"/>
          </ac:spMkLst>
        </pc:spChg>
        <pc:spChg chg="add mod">
          <ac:chgData name="Khaled Henidak (KAL)" userId="afa32885-6881-4d74-93e5-2f713e8c2558" providerId="ADAL" clId="{C7D88BEA-2E9E-0A4E-927B-4108AA38B87E}" dt="2021-11-01T17:49:53.940" v="3619"/>
          <ac:spMkLst>
            <pc:docMk/>
            <pc:sldMk cId="4168729600" sldId="262"/>
            <ac:spMk id="24" creationId="{5B1AB15A-F2F4-2D47-96AF-5C3027A219BE}"/>
          </ac:spMkLst>
        </pc:spChg>
        <pc:spChg chg="add mod">
          <ac:chgData name="Khaled Henidak (KAL)" userId="afa32885-6881-4d74-93e5-2f713e8c2558" providerId="ADAL" clId="{C7D88BEA-2E9E-0A4E-927B-4108AA38B87E}" dt="2021-11-01T17:49:53.940" v="3619"/>
          <ac:spMkLst>
            <pc:docMk/>
            <pc:sldMk cId="4168729600" sldId="262"/>
            <ac:spMk id="25" creationId="{79F8145B-F26E-574F-AC62-D9C27FB382DD}"/>
          </ac:spMkLst>
        </pc:spChg>
        <pc:spChg chg="add mod">
          <ac:chgData name="Khaled Henidak (KAL)" userId="afa32885-6881-4d74-93e5-2f713e8c2558" providerId="ADAL" clId="{C7D88BEA-2E9E-0A4E-927B-4108AA38B87E}" dt="2021-11-01T17:49:53.940" v="3619"/>
          <ac:spMkLst>
            <pc:docMk/>
            <pc:sldMk cId="4168729600" sldId="262"/>
            <ac:spMk id="26" creationId="{990ACF1E-03B0-DE44-8B22-BC5BE619C348}"/>
          </ac:spMkLst>
        </pc:spChg>
        <pc:spChg chg="add mod">
          <ac:chgData name="Khaled Henidak (KAL)" userId="afa32885-6881-4d74-93e5-2f713e8c2558" providerId="ADAL" clId="{C7D88BEA-2E9E-0A4E-927B-4108AA38B87E}" dt="2021-11-01T17:49:53.940" v="3619"/>
          <ac:spMkLst>
            <pc:docMk/>
            <pc:sldMk cId="4168729600" sldId="262"/>
            <ac:spMk id="27" creationId="{5F2CEF3A-9F34-9846-85CA-5D7F5997E895}"/>
          </ac:spMkLst>
        </pc:spChg>
        <pc:spChg chg="add mod">
          <ac:chgData name="Khaled Henidak (KAL)" userId="afa32885-6881-4d74-93e5-2f713e8c2558" providerId="ADAL" clId="{C7D88BEA-2E9E-0A4E-927B-4108AA38B87E}" dt="2021-11-01T17:59:28.653" v="3761" actId="404"/>
          <ac:spMkLst>
            <pc:docMk/>
            <pc:sldMk cId="4168729600" sldId="262"/>
            <ac:spMk id="33" creationId="{19B2565B-B58E-594A-A269-DF19BBD114F7}"/>
          </ac:spMkLst>
        </pc:spChg>
        <pc:spChg chg="add mod">
          <ac:chgData name="Khaled Henidak (KAL)" userId="afa32885-6881-4d74-93e5-2f713e8c2558" providerId="ADAL" clId="{C7D88BEA-2E9E-0A4E-927B-4108AA38B87E}" dt="2021-11-01T17:56:06.463" v="3757" actId="404"/>
          <ac:spMkLst>
            <pc:docMk/>
            <pc:sldMk cId="4168729600" sldId="262"/>
            <ac:spMk id="38" creationId="{6B0C7B67-BFAE-A84A-9A07-D134ABFCFB4B}"/>
          </ac:spMkLst>
        </pc:spChg>
        <pc:spChg chg="add mod">
          <ac:chgData name="Khaled Henidak (KAL)" userId="afa32885-6881-4d74-93e5-2f713e8c2558" providerId="ADAL" clId="{C7D88BEA-2E9E-0A4E-927B-4108AA38B87E}" dt="2021-11-01T17:53:56.983" v="3741" actId="1076"/>
          <ac:spMkLst>
            <pc:docMk/>
            <pc:sldMk cId="4168729600" sldId="262"/>
            <ac:spMk id="42" creationId="{DC885D26-BF48-2445-9A63-C0A664462A96}"/>
          </ac:spMkLst>
        </pc:spChg>
        <pc:spChg chg="add mod">
          <ac:chgData name="Khaled Henidak (KAL)" userId="afa32885-6881-4d74-93e5-2f713e8c2558" providerId="ADAL" clId="{C7D88BEA-2E9E-0A4E-927B-4108AA38B87E}" dt="2021-11-01T17:53:50.455" v="3740" actId="20577"/>
          <ac:spMkLst>
            <pc:docMk/>
            <pc:sldMk cId="4168729600" sldId="262"/>
            <ac:spMk id="48" creationId="{8FE33BB1-C71E-374B-800E-1413388D7436}"/>
          </ac:spMkLst>
        </pc:spChg>
        <pc:spChg chg="add mod">
          <ac:chgData name="Khaled Henidak (KAL)" userId="afa32885-6881-4d74-93e5-2f713e8c2558" providerId="ADAL" clId="{C7D88BEA-2E9E-0A4E-927B-4108AA38B87E}" dt="2021-11-01T17:59:47.346" v="3770" actId="20577"/>
          <ac:spMkLst>
            <pc:docMk/>
            <pc:sldMk cId="4168729600" sldId="262"/>
            <ac:spMk id="52" creationId="{5C1175A5-5676-5F41-911E-6C21129E2306}"/>
          </ac:spMkLst>
        </pc:spChg>
        <pc:cxnChg chg="add mod">
          <ac:chgData name="Khaled Henidak (KAL)" userId="afa32885-6881-4d74-93e5-2f713e8c2558" providerId="ADAL" clId="{C7D88BEA-2E9E-0A4E-927B-4108AA38B87E}" dt="2021-11-01T17:49:53.940" v="3619"/>
          <ac:cxnSpMkLst>
            <pc:docMk/>
            <pc:sldMk cId="4168729600" sldId="262"/>
            <ac:cxnSpMk id="16" creationId="{06511B68-46F2-B147-981C-4ECF9007B887}"/>
          </ac:cxnSpMkLst>
        </pc:cxnChg>
        <pc:cxnChg chg="add mod">
          <ac:chgData name="Khaled Henidak (KAL)" userId="afa32885-6881-4d74-93e5-2f713e8c2558" providerId="ADAL" clId="{C7D88BEA-2E9E-0A4E-927B-4108AA38B87E}" dt="2021-11-01T17:49:53.940" v="3619"/>
          <ac:cxnSpMkLst>
            <pc:docMk/>
            <pc:sldMk cId="4168729600" sldId="262"/>
            <ac:cxnSpMk id="28" creationId="{5F402C04-53A4-2C45-BA65-4CAE48041BC3}"/>
          </ac:cxnSpMkLst>
        </pc:cxnChg>
        <pc:cxnChg chg="add mod">
          <ac:chgData name="Khaled Henidak (KAL)" userId="afa32885-6881-4d74-93e5-2f713e8c2558" providerId="ADAL" clId="{C7D88BEA-2E9E-0A4E-927B-4108AA38B87E}" dt="2021-11-01T17:53:18.913" v="3717" actId="14100"/>
          <ac:cxnSpMkLst>
            <pc:docMk/>
            <pc:sldMk cId="4168729600" sldId="262"/>
            <ac:cxnSpMk id="29" creationId="{D4617D22-4320-1249-9756-A84C00901328}"/>
          </ac:cxnSpMkLst>
        </pc:cxnChg>
        <pc:cxnChg chg="add mod">
          <ac:chgData name="Khaled Henidak (KAL)" userId="afa32885-6881-4d74-93e5-2f713e8c2558" providerId="ADAL" clId="{C7D88BEA-2E9E-0A4E-927B-4108AA38B87E}" dt="2021-11-01T17:53:15.507" v="3716" actId="14100"/>
          <ac:cxnSpMkLst>
            <pc:docMk/>
            <pc:sldMk cId="4168729600" sldId="262"/>
            <ac:cxnSpMk id="35" creationId="{C9EB4421-B8FD-A84E-87DD-4C124483CB39}"/>
          </ac:cxnSpMkLst>
        </pc:cxnChg>
        <pc:cxnChg chg="add mod">
          <ac:chgData name="Khaled Henidak (KAL)" userId="afa32885-6881-4d74-93e5-2f713e8c2558" providerId="ADAL" clId="{C7D88BEA-2E9E-0A4E-927B-4108AA38B87E}" dt="2021-11-01T17:53:56.983" v="3741" actId="1076"/>
          <ac:cxnSpMkLst>
            <pc:docMk/>
            <pc:sldMk cId="4168729600" sldId="262"/>
            <ac:cxnSpMk id="41" creationId="{DDF3DB65-31AA-2E42-B453-1255BE733F81}"/>
          </ac:cxnSpMkLst>
        </pc:cxnChg>
        <pc:cxnChg chg="add mod">
          <ac:chgData name="Khaled Henidak (KAL)" userId="afa32885-6881-4d74-93e5-2f713e8c2558" providerId="ADAL" clId="{C7D88BEA-2E9E-0A4E-927B-4108AA38B87E}" dt="2021-11-01T17:53:40.628" v="3720" actId="14100"/>
          <ac:cxnSpMkLst>
            <pc:docMk/>
            <pc:sldMk cId="4168729600" sldId="262"/>
            <ac:cxnSpMk id="47" creationId="{BC7CB720-4E36-D04E-B923-EAF2FB915CA3}"/>
          </ac:cxnSpMkLst>
        </pc:cxnChg>
        <pc:cxnChg chg="add mod">
          <ac:chgData name="Khaled Henidak (KAL)" userId="afa32885-6881-4d74-93e5-2f713e8c2558" providerId="ADAL" clId="{C7D88BEA-2E9E-0A4E-927B-4108AA38B87E}" dt="2021-11-01T17:59:45.120" v="3764" actId="14100"/>
          <ac:cxnSpMkLst>
            <pc:docMk/>
            <pc:sldMk cId="4168729600" sldId="262"/>
            <ac:cxnSpMk id="51" creationId="{CD2B34AE-0FD5-4D45-B4E5-8D1F39C1486A}"/>
          </ac:cxnSpMkLst>
        </pc:cxnChg>
      </pc:sldChg>
      <pc:sldChg chg="addSp delSp modSp new mod modClrScheme chgLayout">
        <pc:chgData name="Khaled Henidak (KAL)" userId="afa32885-6881-4d74-93e5-2f713e8c2558" providerId="ADAL" clId="{C7D88BEA-2E9E-0A4E-927B-4108AA38B87E}" dt="2021-11-02T15:44:54.467" v="17324"/>
        <pc:sldMkLst>
          <pc:docMk/>
          <pc:sldMk cId="3558046989" sldId="263"/>
        </pc:sldMkLst>
        <pc:spChg chg="del mod ord">
          <ac:chgData name="Khaled Henidak (KAL)" userId="afa32885-6881-4d74-93e5-2f713e8c2558" providerId="ADAL" clId="{C7D88BEA-2E9E-0A4E-927B-4108AA38B87E}" dt="2021-11-01T18:07:49.541" v="3785" actId="700"/>
          <ac:spMkLst>
            <pc:docMk/>
            <pc:sldMk cId="3558046989" sldId="263"/>
            <ac:spMk id="2" creationId="{9661C5E0-EE5B-1244-8BD0-62ADDDCB3408}"/>
          </ac:spMkLst>
        </pc:spChg>
        <pc:spChg chg="del mod ord">
          <ac:chgData name="Khaled Henidak (KAL)" userId="afa32885-6881-4d74-93e5-2f713e8c2558" providerId="ADAL" clId="{C7D88BEA-2E9E-0A4E-927B-4108AA38B87E}" dt="2021-11-01T18:07:49.541" v="3785" actId="700"/>
          <ac:spMkLst>
            <pc:docMk/>
            <pc:sldMk cId="3558046989" sldId="263"/>
            <ac:spMk id="3" creationId="{740ED22E-5461-934B-B2C0-FBE913BC134E}"/>
          </ac:spMkLst>
        </pc:spChg>
        <pc:spChg chg="add mod ord">
          <ac:chgData name="Khaled Henidak (KAL)" userId="afa32885-6881-4d74-93e5-2f713e8c2558" providerId="ADAL" clId="{C7D88BEA-2E9E-0A4E-927B-4108AA38B87E}" dt="2021-11-02T15:44:54.467" v="17324"/>
          <ac:spMkLst>
            <pc:docMk/>
            <pc:sldMk cId="3558046989" sldId="263"/>
            <ac:spMk id="4" creationId="{26B94C4B-2720-994D-99E8-297716B8062B}"/>
          </ac:spMkLst>
        </pc:spChg>
        <pc:spChg chg="add mod ord">
          <ac:chgData name="Khaled Henidak (KAL)" userId="afa32885-6881-4d74-93e5-2f713e8c2558" providerId="ADAL" clId="{C7D88BEA-2E9E-0A4E-927B-4108AA38B87E}" dt="2021-11-02T15:44:52.919" v="17323" actId="21"/>
          <ac:spMkLst>
            <pc:docMk/>
            <pc:sldMk cId="3558046989" sldId="263"/>
            <ac:spMk id="5" creationId="{4C253824-666A-E04E-957E-0E71AE41A68E}"/>
          </ac:spMkLst>
        </pc:spChg>
      </pc:sldChg>
      <pc:sldChg chg="addSp delSp modSp new mod modClrScheme modAnim chgLayout modNotesTx">
        <pc:chgData name="Khaled Henidak (KAL)" userId="afa32885-6881-4d74-93e5-2f713e8c2558" providerId="ADAL" clId="{C7D88BEA-2E9E-0A4E-927B-4108AA38B87E}" dt="2021-11-12T16:15:45.371" v="19371" actId="20577"/>
        <pc:sldMkLst>
          <pc:docMk/>
          <pc:sldMk cId="1290483366" sldId="264"/>
        </pc:sldMkLst>
        <pc:spChg chg="del mod ord">
          <ac:chgData name="Khaled Henidak (KAL)" userId="afa32885-6881-4d74-93e5-2f713e8c2558" providerId="ADAL" clId="{C7D88BEA-2E9E-0A4E-927B-4108AA38B87E}" dt="2021-11-01T20:49:25.569" v="5410" actId="700"/>
          <ac:spMkLst>
            <pc:docMk/>
            <pc:sldMk cId="1290483366" sldId="264"/>
            <ac:spMk id="2" creationId="{AE321A1B-0C09-3E40-BA5D-17B970D415EE}"/>
          </ac:spMkLst>
        </pc:spChg>
        <pc:spChg chg="del mod ord">
          <ac:chgData name="Khaled Henidak (KAL)" userId="afa32885-6881-4d74-93e5-2f713e8c2558" providerId="ADAL" clId="{C7D88BEA-2E9E-0A4E-927B-4108AA38B87E}" dt="2021-11-01T20:49:25.569" v="5410" actId="700"/>
          <ac:spMkLst>
            <pc:docMk/>
            <pc:sldMk cId="1290483366" sldId="264"/>
            <ac:spMk id="3" creationId="{E1F3C043-F699-3D4D-AF36-5D0B04F81DA7}"/>
          </ac:spMkLst>
        </pc:spChg>
        <pc:spChg chg="add del mod ord">
          <ac:chgData name="Khaled Henidak (KAL)" userId="afa32885-6881-4d74-93e5-2f713e8c2558" providerId="ADAL" clId="{C7D88BEA-2E9E-0A4E-927B-4108AA38B87E}" dt="2021-11-01T20:49:31.108" v="5413" actId="478"/>
          <ac:spMkLst>
            <pc:docMk/>
            <pc:sldMk cId="1290483366" sldId="264"/>
            <ac:spMk id="4" creationId="{14376CD6-590F-A943-98CF-E3ECB389B440}"/>
          </ac:spMkLst>
        </pc:spChg>
        <pc:spChg chg="add del mod ord">
          <ac:chgData name="Khaled Henidak (KAL)" userId="afa32885-6881-4d74-93e5-2f713e8c2558" providerId="ADAL" clId="{C7D88BEA-2E9E-0A4E-927B-4108AA38B87E}" dt="2021-11-01T20:49:29.001" v="5412" actId="478"/>
          <ac:spMkLst>
            <pc:docMk/>
            <pc:sldMk cId="1290483366" sldId="264"/>
            <ac:spMk id="5" creationId="{88C05E6D-6D47-5D4D-9473-DDEF84C8EB6D}"/>
          </ac:spMkLst>
        </pc:spChg>
        <pc:spChg chg="add mod">
          <ac:chgData name="Khaled Henidak (KAL)" userId="afa32885-6881-4d74-93e5-2f713e8c2558" providerId="ADAL" clId="{C7D88BEA-2E9E-0A4E-927B-4108AA38B87E}" dt="2021-11-01T20:49:39.662" v="5442" actId="20577"/>
          <ac:spMkLst>
            <pc:docMk/>
            <pc:sldMk cId="1290483366" sldId="264"/>
            <ac:spMk id="6" creationId="{7E54EFD6-955B-CB4B-9948-903B46EA1020}"/>
          </ac:spMkLst>
        </pc:spChg>
        <pc:spChg chg="add mod">
          <ac:chgData name="Khaled Henidak (KAL)" userId="afa32885-6881-4d74-93e5-2f713e8c2558" providerId="ADAL" clId="{C7D88BEA-2E9E-0A4E-927B-4108AA38B87E}" dt="2021-11-01T20:52:40.394" v="5508" actId="1037"/>
          <ac:spMkLst>
            <pc:docMk/>
            <pc:sldMk cId="1290483366" sldId="264"/>
            <ac:spMk id="8" creationId="{68E95C8C-2A11-7040-8B36-9A40EC089472}"/>
          </ac:spMkLst>
        </pc:spChg>
        <pc:spChg chg="add mod">
          <ac:chgData name="Khaled Henidak (KAL)" userId="afa32885-6881-4d74-93e5-2f713e8c2558" providerId="ADAL" clId="{C7D88BEA-2E9E-0A4E-927B-4108AA38B87E}" dt="2021-11-01T20:52:40.394" v="5508" actId="1037"/>
          <ac:spMkLst>
            <pc:docMk/>
            <pc:sldMk cId="1290483366" sldId="264"/>
            <ac:spMk id="10" creationId="{B4DE45D3-6CEE-8146-9539-F2326C965FD9}"/>
          </ac:spMkLst>
        </pc:spChg>
        <pc:spChg chg="add mod">
          <ac:chgData name="Khaled Henidak (KAL)" userId="afa32885-6881-4d74-93e5-2f713e8c2558" providerId="ADAL" clId="{C7D88BEA-2E9E-0A4E-927B-4108AA38B87E}" dt="2021-11-01T20:52:40.394" v="5508" actId="1037"/>
          <ac:spMkLst>
            <pc:docMk/>
            <pc:sldMk cId="1290483366" sldId="264"/>
            <ac:spMk id="12" creationId="{318843AD-DC89-994C-9FBA-8254E802DA3B}"/>
          </ac:spMkLst>
        </pc:spChg>
        <pc:spChg chg="add mod">
          <ac:chgData name="Khaled Henidak (KAL)" userId="afa32885-6881-4d74-93e5-2f713e8c2558" providerId="ADAL" clId="{C7D88BEA-2E9E-0A4E-927B-4108AA38B87E}" dt="2021-11-01T20:52:40.394" v="5508" actId="1037"/>
          <ac:spMkLst>
            <pc:docMk/>
            <pc:sldMk cId="1290483366" sldId="264"/>
            <ac:spMk id="14" creationId="{6434E0CB-1BBC-8A47-B72E-A94781A96324}"/>
          </ac:spMkLst>
        </pc:spChg>
        <pc:spChg chg="add mod">
          <ac:chgData name="Khaled Henidak (KAL)" userId="afa32885-6881-4d74-93e5-2f713e8c2558" providerId="ADAL" clId="{C7D88BEA-2E9E-0A4E-927B-4108AA38B87E}" dt="2021-11-01T22:00:02.921" v="6591" actId="5793"/>
          <ac:spMkLst>
            <pc:docMk/>
            <pc:sldMk cId="1290483366" sldId="264"/>
            <ac:spMk id="16" creationId="{BE4577EC-606F-654F-B215-B1652321553C}"/>
          </ac:spMkLst>
        </pc:spChg>
        <pc:spChg chg="add mod">
          <ac:chgData name="Khaled Henidak (KAL)" userId="afa32885-6881-4d74-93e5-2f713e8c2558" providerId="ADAL" clId="{C7D88BEA-2E9E-0A4E-927B-4108AA38B87E}" dt="2021-11-12T16:08:15.122" v="18610" actId="20577"/>
          <ac:spMkLst>
            <pc:docMk/>
            <pc:sldMk cId="1290483366" sldId="264"/>
            <ac:spMk id="24" creationId="{5E9D22A3-40AB-234C-A468-B870DC2AECFF}"/>
          </ac:spMkLst>
        </pc:spChg>
        <pc:spChg chg="add mod">
          <ac:chgData name="Khaled Henidak (KAL)" userId="afa32885-6881-4d74-93e5-2f713e8c2558" providerId="ADAL" clId="{C7D88BEA-2E9E-0A4E-927B-4108AA38B87E}" dt="2021-11-01T21:57:29.554" v="6560" actId="1076"/>
          <ac:spMkLst>
            <pc:docMk/>
            <pc:sldMk cId="1290483366" sldId="264"/>
            <ac:spMk id="26" creationId="{DCEEAE20-8A55-9E48-89C3-ABF25EACF2D6}"/>
          </ac:spMkLst>
        </pc:spChg>
        <pc:spChg chg="add mod">
          <ac:chgData name="Khaled Henidak (KAL)" userId="afa32885-6881-4d74-93e5-2f713e8c2558" providerId="ADAL" clId="{C7D88BEA-2E9E-0A4E-927B-4108AA38B87E}" dt="2021-11-01T21:57:29.554" v="6560" actId="1076"/>
          <ac:spMkLst>
            <pc:docMk/>
            <pc:sldMk cId="1290483366" sldId="264"/>
            <ac:spMk id="28" creationId="{7DD5EFDC-E243-7F4D-A958-C1C262C24B06}"/>
          </ac:spMkLst>
        </pc:spChg>
        <pc:spChg chg="add mod">
          <ac:chgData name="Khaled Henidak (KAL)" userId="afa32885-6881-4d74-93e5-2f713e8c2558" providerId="ADAL" clId="{C7D88BEA-2E9E-0A4E-927B-4108AA38B87E}" dt="2021-11-01T21:57:29.554" v="6560" actId="1076"/>
          <ac:spMkLst>
            <pc:docMk/>
            <pc:sldMk cId="1290483366" sldId="264"/>
            <ac:spMk id="30" creationId="{299ACA65-7A38-F64F-86C4-496965C60FF4}"/>
          </ac:spMkLst>
        </pc:spChg>
        <pc:spChg chg="add mod">
          <ac:chgData name="Khaled Henidak (KAL)" userId="afa32885-6881-4d74-93e5-2f713e8c2558" providerId="ADAL" clId="{C7D88BEA-2E9E-0A4E-927B-4108AA38B87E}" dt="2021-11-01T21:57:29.554" v="6560" actId="1076"/>
          <ac:spMkLst>
            <pc:docMk/>
            <pc:sldMk cId="1290483366" sldId="264"/>
            <ac:spMk id="32" creationId="{2DA58B73-2807-254A-8EFA-8F616E8877E8}"/>
          </ac:spMkLst>
        </pc:spChg>
        <pc:spChg chg="add mod">
          <ac:chgData name="Khaled Henidak (KAL)" userId="afa32885-6881-4d74-93e5-2f713e8c2558" providerId="ADAL" clId="{C7D88BEA-2E9E-0A4E-927B-4108AA38B87E}" dt="2021-11-01T22:00:06.941" v="6595" actId="5793"/>
          <ac:spMkLst>
            <pc:docMk/>
            <pc:sldMk cId="1290483366" sldId="264"/>
            <ac:spMk id="34" creationId="{A1CABC0E-3981-3844-8E17-67BA7AAA768E}"/>
          </ac:spMkLst>
        </pc:spChg>
        <pc:spChg chg="add mod">
          <ac:chgData name="Khaled Henidak (KAL)" userId="afa32885-6881-4d74-93e5-2f713e8c2558" providerId="ADAL" clId="{C7D88BEA-2E9E-0A4E-927B-4108AA38B87E}" dt="2021-11-01T21:07:55.029" v="6235" actId="1035"/>
          <ac:spMkLst>
            <pc:docMk/>
            <pc:sldMk cId="1290483366" sldId="264"/>
            <ac:spMk id="44" creationId="{4427289C-9AD7-724A-B0CB-C6ABF873F4BB}"/>
          </ac:spMkLst>
        </pc:spChg>
        <pc:spChg chg="add mod">
          <ac:chgData name="Khaled Henidak (KAL)" userId="afa32885-6881-4d74-93e5-2f713e8c2558" providerId="ADAL" clId="{C7D88BEA-2E9E-0A4E-927B-4108AA38B87E}" dt="2021-11-01T21:07:55.029" v="6235" actId="1035"/>
          <ac:spMkLst>
            <pc:docMk/>
            <pc:sldMk cId="1290483366" sldId="264"/>
            <ac:spMk id="49" creationId="{2982CC85-CA23-A741-BBC5-CCF0B0068D26}"/>
          </ac:spMkLst>
        </pc:spChg>
        <pc:spChg chg="add del mod">
          <ac:chgData name="Khaled Henidak (KAL)" userId="afa32885-6881-4d74-93e5-2f713e8c2558" providerId="ADAL" clId="{C7D88BEA-2E9E-0A4E-927B-4108AA38B87E}" dt="2021-11-01T21:10:47.766" v="6242" actId="478"/>
          <ac:spMkLst>
            <pc:docMk/>
            <pc:sldMk cId="1290483366" sldId="264"/>
            <ac:spMk id="57" creationId="{EDC2C555-4012-1B47-BF2E-4A08B4E5B724}"/>
          </ac:spMkLst>
        </pc:spChg>
        <pc:spChg chg="add mod">
          <ac:chgData name="Khaled Henidak (KAL)" userId="afa32885-6881-4d74-93e5-2f713e8c2558" providerId="ADAL" clId="{C7D88BEA-2E9E-0A4E-927B-4108AA38B87E}" dt="2021-11-12T00:52:48.715" v="18242" actId="20577"/>
          <ac:spMkLst>
            <pc:docMk/>
            <pc:sldMk cId="1290483366" sldId="264"/>
            <ac:spMk id="58" creationId="{4A64F2DC-F839-0E49-A436-DB30AA6A5D5B}"/>
          </ac:spMkLst>
        </pc:spChg>
        <pc:grpChg chg="add">
          <ac:chgData name="Khaled Henidak (KAL)" userId="afa32885-6881-4d74-93e5-2f713e8c2558" providerId="ADAL" clId="{C7D88BEA-2E9E-0A4E-927B-4108AA38B87E}" dt="2021-11-01T21:57:03.902" v="6559" actId="164"/>
          <ac:grpSpMkLst>
            <pc:docMk/>
            <pc:sldMk cId="1290483366" sldId="264"/>
            <ac:grpSpMk id="59" creationId="{61703AFF-DD55-444E-AB63-B7367C63D866}"/>
          </ac:grpSpMkLst>
        </pc:grpChg>
        <pc:grpChg chg="add">
          <ac:chgData name="Khaled Henidak (KAL)" userId="afa32885-6881-4d74-93e5-2f713e8c2558" providerId="ADAL" clId="{C7D88BEA-2E9E-0A4E-927B-4108AA38B87E}" dt="2021-11-01T21:57:34.285" v="6561" actId="164"/>
          <ac:grpSpMkLst>
            <pc:docMk/>
            <pc:sldMk cId="1290483366" sldId="264"/>
            <ac:grpSpMk id="62" creationId="{2A0D4683-770D-784B-AD66-397C81D54C86}"/>
          </ac:grpSpMkLst>
        </pc:grpChg>
        <pc:cxnChg chg="add mod">
          <ac:chgData name="Khaled Henidak (KAL)" userId="afa32885-6881-4d74-93e5-2f713e8c2558" providerId="ADAL" clId="{C7D88BEA-2E9E-0A4E-927B-4108AA38B87E}" dt="2021-11-01T21:07:55.029" v="6235" actId="1035"/>
          <ac:cxnSpMkLst>
            <pc:docMk/>
            <pc:sldMk cId="1290483366" sldId="264"/>
            <ac:cxnSpMk id="17" creationId="{F580A705-DB59-A947-ACD3-BE2B91C1EFDE}"/>
          </ac:cxnSpMkLst>
        </pc:cxnChg>
        <pc:cxnChg chg="add mod">
          <ac:chgData name="Khaled Henidak (KAL)" userId="afa32885-6881-4d74-93e5-2f713e8c2558" providerId="ADAL" clId="{C7D88BEA-2E9E-0A4E-927B-4108AA38B87E}" dt="2021-11-01T21:07:55.029" v="6235" actId="1035"/>
          <ac:cxnSpMkLst>
            <pc:docMk/>
            <pc:sldMk cId="1290483366" sldId="264"/>
            <ac:cxnSpMk id="20" creationId="{032BFD47-8EE9-4A4E-A07C-ED5A487457D5}"/>
          </ac:cxnSpMkLst>
        </pc:cxnChg>
        <pc:cxnChg chg="add mod">
          <ac:chgData name="Khaled Henidak (KAL)" userId="afa32885-6881-4d74-93e5-2f713e8c2558" providerId="ADAL" clId="{C7D88BEA-2E9E-0A4E-927B-4108AA38B87E}" dt="2021-11-01T21:57:29.554" v="6560" actId="1076"/>
          <ac:cxnSpMkLst>
            <pc:docMk/>
            <pc:sldMk cId="1290483366" sldId="264"/>
            <ac:cxnSpMk id="35" creationId="{FF642A81-BB82-1443-B299-789FE2F3CE9D}"/>
          </ac:cxnSpMkLst>
        </pc:cxnChg>
        <pc:cxnChg chg="add mod">
          <ac:chgData name="Khaled Henidak (KAL)" userId="afa32885-6881-4d74-93e5-2f713e8c2558" providerId="ADAL" clId="{C7D88BEA-2E9E-0A4E-927B-4108AA38B87E}" dt="2021-11-01T21:57:29.554" v="6560" actId="1076"/>
          <ac:cxnSpMkLst>
            <pc:docMk/>
            <pc:sldMk cId="1290483366" sldId="264"/>
            <ac:cxnSpMk id="38" creationId="{E4396D49-01CC-3749-87D8-D96E592B6428}"/>
          </ac:cxnSpMkLst>
        </pc:cxnChg>
        <pc:cxnChg chg="add mod">
          <ac:chgData name="Khaled Henidak (KAL)" userId="afa32885-6881-4d74-93e5-2f713e8c2558" providerId="ADAL" clId="{C7D88BEA-2E9E-0A4E-927B-4108AA38B87E}" dt="2021-11-01T21:07:55.029" v="6235" actId="1035"/>
          <ac:cxnSpMkLst>
            <pc:docMk/>
            <pc:sldMk cId="1290483366" sldId="264"/>
            <ac:cxnSpMk id="45" creationId="{C81E8B7B-BEFD-5F44-BF27-40962B165BB9}"/>
          </ac:cxnSpMkLst>
        </pc:cxnChg>
        <pc:cxnChg chg="add mod">
          <ac:chgData name="Khaled Henidak (KAL)" userId="afa32885-6881-4d74-93e5-2f713e8c2558" providerId="ADAL" clId="{C7D88BEA-2E9E-0A4E-927B-4108AA38B87E}" dt="2021-11-01T21:07:55.029" v="6235" actId="1035"/>
          <ac:cxnSpMkLst>
            <pc:docMk/>
            <pc:sldMk cId="1290483366" sldId="264"/>
            <ac:cxnSpMk id="50" creationId="{9D6D2104-BE25-8E43-8D26-D2ED5AEFD4AA}"/>
          </ac:cxnSpMkLst>
        </pc:cxnChg>
        <pc:cxnChg chg="add mod">
          <ac:chgData name="Khaled Henidak (KAL)" userId="afa32885-6881-4d74-93e5-2f713e8c2558" providerId="ADAL" clId="{C7D88BEA-2E9E-0A4E-927B-4108AA38B87E}" dt="2021-11-01T21:07:55.029" v="6235" actId="1035"/>
          <ac:cxnSpMkLst>
            <pc:docMk/>
            <pc:sldMk cId="1290483366" sldId="264"/>
            <ac:cxnSpMk id="53" creationId="{DF8E3E32-A642-6E47-B4E7-0CDF2FC9920F}"/>
          </ac:cxnSpMkLst>
        </pc:cxnChg>
      </pc:sldChg>
      <pc:sldChg chg="addSp delSp modSp add mod modAnim modNotesTx">
        <pc:chgData name="Khaled Henidak (KAL)" userId="afa32885-6881-4d74-93e5-2f713e8c2558" providerId="ADAL" clId="{C7D88BEA-2E9E-0A4E-927B-4108AA38B87E}" dt="2021-11-12T18:35:08.268" v="19659" actId="20577"/>
        <pc:sldMkLst>
          <pc:docMk/>
          <pc:sldMk cId="2431258840" sldId="265"/>
        </pc:sldMkLst>
        <pc:spChg chg="add mod">
          <ac:chgData name="Khaled Henidak (KAL)" userId="afa32885-6881-4d74-93e5-2f713e8c2558" providerId="ADAL" clId="{C7D88BEA-2E9E-0A4E-927B-4108AA38B87E}" dt="2021-11-01T19:53:04.090" v="5040" actId="1035"/>
          <ac:spMkLst>
            <pc:docMk/>
            <pc:sldMk cId="2431258840" sldId="265"/>
            <ac:spMk id="2" creationId="{FC3ED182-CA48-3842-B9FE-1C89BFC4583E}"/>
          </ac:spMkLst>
        </pc:spChg>
        <pc:spChg chg="add mod">
          <ac:chgData name="Khaled Henidak (KAL)" userId="afa32885-6881-4d74-93e5-2f713e8c2558" providerId="ADAL" clId="{C7D88BEA-2E9E-0A4E-927B-4108AA38B87E}" dt="2021-11-01T19:53:04.090" v="5040" actId="1035"/>
          <ac:spMkLst>
            <pc:docMk/>
            <pc:sldMk cId="2431258840" sldId="265"/>
            <ac:spMk id="3" creationId="{1E7375C4-B55F-A345-8B97-3939E47C3A24}"/>
          </ac:spMkLst>
        </pc:spChg>
        <pc:spChg chg="mod">
          <ac:chgData name="Khaled Henidak (KAL)" userId="afa32885-6881-4d74-93e5-2f713e8c2558" providerId="ADAL" clId="{C7D88BEA-2E9E-0A4E-927B-4108AA38B87E}" dt="2021-11-01T18:16:37.617" v="3885" actId="20577"/>
          <ac:spMkLst>
            <pc:docMk/>
            <pc:sldMk cId="2431258840" sldId="265"/>
            <ac:spMk id="4" creationId="{C1779AF7-8492-9543-A506-15A9F21182FF}"/>
          </ac:spMkLst>
        </pc:spChg>
        <pc:spChg chg="add mod">
          <ac:chgData name="Khaled Henidak (KAL)" userId="afa32885-6881-4d74-93e5-2f713e8c2558" providerId="ADAL" clId="{C7D88BEA-2E9E-0A4E-927B-4108AA38B87E}" dt="2021-11-01T19:53:04.090" v="5040" actId="1035"/>
          <ac:spMkLst>
            <pc:docMk/>
            <pc:sldMk cId="2431258840" sldId="265"/>
            <ac:spMk id="5" creationId="{EC50B934-C099-6248-A921-B8FA7BBE9565}"/>
          </ac:spMkLst>
        </pc:spChg>
        <pc:spChg chg="del">
          <ac:chgData name="Khaled Henidak (KAL)" userId="afa32885-6881-4d74-93e5-2f713e8c2558" providerId="ADAL" clId="{C7D88BEA-2E9E-0A4E-927B-4108AA38B87E}" dt="2021-11-01T18:11:17.756" v="3856" actId="478"/>
          <ac:spMkLst>
            <pc:docMk/>
            <pc:sldMk cId="2431258840" sldId="265"/>
            <ac:spMk id="6" creationId="{7BC5100F-5FF5-3D4F-909D-6E841CA85EE2}"/>
          </ac:spMkLst>
        </pc:spChg>
        <pc:spChg chg="add mod">
          <ac:chgData name="Khaled Henidak (KAL)" userId="afa32885-6881-4d74-93e5-2f713e8c2558" providerId="ADAL" clId="{C7D88BEA-2E9E-0A4E-927B-4108AA38B87E}" dt="2021-11-12T18:35:08.268" v="19659" actId="20577"/>
          <ac:spMkLst>
            <pc:docMk/>
            <pc:sldMk cId="2431258840" sldId="265"/>
            <ac:spMk id="7" creationId="{731CD703-55D3-004D-8AEE-62F77E91EF55}"/>
          </ac:spMkLst>
        </pc:spChg>
        <pc:spChg chg="add mod">
          <ac:chgData name="Khaled Henidak (KAL)" userId="afa32885-6881-4d74-93e5-2f713e8c2558" providerId="ADAL" clId="{C7D88BEA-2E9E-0A4E-927B-4108AA38B87E}" dt="2021-11-12T15:13:40.963" v="18300" actId="113"/>
          <ac:spMkLst>
            <pc:docMk/>
            <pc:sldMk cId="2431258840" sldId="265"/>
            <ac:spMk id="8" creationId="{5F1B62D9-66D9-894D-A986-1BE2BF10424D}"/>
          </ac:spMkLst>
        </pc:spChg>
        <pc:spChg chg="add mod">
          <ac:chgData name="Khaled Henidak (KAL)" userId="afa32885-6881-4d74-93e5-2f713e8c2558" providerId="ADAL" clId="{C7D88BEA-2E9E-0A4E-927B-4108AA38B87E}" dt="2021-11-12T00:12:26.394" v="18230" actId="20577"/>
          <ac:spMkLst>
            <pc:docMk/>
            <pc:sldMk cId="2431258840" sldId="265"/>
            <ac:spMk id="9" creationId="{88127461-F0E9-1546-99FC-2A9CC70E4B28}"/>
          </ac:spMkLst>
        </pc:spChg>
        <pc:spChg chg="add mod">
          <ac:chgData name="Khaled Henidak (KAL)" userId="afa32885-6881-4d74-93e5-2f713e8c2558" providerId="ADAL" clId="{C7D88BEA-2E9E-0A4E-927B-4108AA38B87E}" dt="2021-11-12T00:13:43.315" v="18232" actId="20577"/>
          <ac:spMkLst>
            <pc:docMk/>
            <pc:sldMk cId="2431258840" sldId="265"/>
            <ac:spMk id="10" creationId="{050021B3-E0DB-0D43-8B1D-753C1F6C24CE}"/>
          </ac:spMkLst>
        </pc:spChg>
        <pc:spChg chg="add mod">
          <ac:chgData name="Khaled Henidak (KAL)" userId="afa32885-6881-4d74-93e5-2f713e8c2558" providerId="ADAL" clId="{C7D88BEA-2E9E-0A4E-927B-4108AA38B87E}" dt="2021-11-01T20:41:25.402" v="5387" actId="767"/>
          <ac:spMkLst>
            <pc:docMk/>
            <pc:sldMk cId="2431258840" sldId="265"/>
            <ac:spMk id="11" creationId="{4571D75A-C25D-5048-A67C-56E8184FF815}"/>
          </ac:spMkLst>
        </pc:spChg>
        <pc:spChg chg="add mod">
          <ac:chgData name="Khaled Henidak (KAL)" userId="afa32885-6881-4d74-93e5-2f713e8c2558" providerId="ADAL" clId="{C7D88BEA-2E9E-0A4E-927B-4108AA38B87E}" dt="2021-11-12T00:14:14.495" v="18235" actId="20577"/>
          <ac:spMkLst>
            <pc:docMk/>
            <pc:sldMk cId="2431258840" sldId="265"/>
            <ac:spMk id="12" creationId="{FDC76EF7-FB48-C745-A4F9-1C7B660567D0}"/>
          </ac:spMkLst>
        </pc:spChg>
        <pc:spChg chg="del">
          <ac:chgData name="Khaled Henidak (KAL)" userId="afa32885-6881-4d74-93e5-2f713e8c2558" providerId="ADAL" clId="{C7D88BEA-2E9E-0A4E-927B-4108AA38B87E}" dt="2021-11-01T18:11:17.756" v="3856" actId="478"/>
          <ac:spMkLst>
            <pc:docMk/>
            <pc:sldMk cId="2431258840" sldId="265"/>
            <ac:spMk id="15" creationId="{1A128144-50CE-8943-889A-DB0C917E475F}"/>
          </ac:spMkLst>
        </pc:spChg>
        <pc:spChg chg="del">
          <ac:chgData name="Khaled Henidak (KAL)" userId="afa32885-6881-4d74-93e5-2f713e8c2558" providerId="ADAL" clId="{C7D88BEA-2E9E-0A4E-927B-4108AA38B87E}" dt="2021-11-01T18:11:17.756" v="3856" actId="478"/>
          <ac:spMkLst>
            <pc:docMk/>
            <pc:sldMk cId="2431258840" sldId="265"/>
            <ac:spMk id="17" creationId="{00756A6D-C185-0546-9872-2620798E0D63}"/>
          </ac:spMkLst>
        </pc:spChg>
        <pc:spChg chg="del">
          <ac:chgData name="Khaled Henidak (KAL)" userId="afa32885-6881-4d74-93e5-2f713e8c2558" providerId="ADAL" clId="{C7D88BEA-2E9E-0A4E-927B-4108AA38B87E}" dt="2021-11-01T18:11:17.756" v="3856" actId="478"/>
          <ac:spMkLst>
            <pc:docMk/>
            <pc:sldMk cId="2431258840" sldId="265"/>
            <ac:spMk id="19" creationId="{189879F1-D7C4-A945-9CA2-246E52ABDCCD}"/>
          </ac:spMkLst>
        </pc:spChg>
        <pc:spChg chg="del">
          <ac:chgData name="Khaled Henidak (KAL)" userId="afa32885-6881-4d74-93e5-2f713e8c2558" providerId="ADAL" clId="{C7D88BEA-2E9E-0A4E-927B-4108AA38B87E}" dt="2021-11-01T18:11:17.756" v="3856" actId="478"/>
          <ac:spMkLst>
            <pc:docMk/>
            <pc:sldMk cId="2431258840" sldId="265"/>
            <ac:spMk id="21" creationId="{37E01C35-4257-1F42-9A55-1C229204AB69}"/>
          </ac:spMkLst>
        </pc:spChg>
        <pc:spChg chg="del">
          <ac:chgData name="Khaled Henidak (KAL)" userId="afa32885-6881-4d74-93e5-2f713e8c2558" providerId="ADAL" clId="{C7D88BEA-2E9E-0A4E-927B-4108AA38B87E}" dt="2021-11-01T18:11:17.756" v="3856" actId="478"/>
          <ac:spMkLst>
            <pc:docMk/>
            <pc:sldMk cId="2431258840" sldId="265"/>
            <ac:spMk id="23" creationId="{B4C6666D-49C5-014F-BD39-8174D9FC2670}"/>
          </ac:spMkLst>
        </pc:spChg>
        <pc:spChg chg="del">
          <ac:chgData name="Khaled Henidak (KAL)" userId="afa32885-6881-4d74-93e5-2f713e8c2558" providerId="ADAL" clId="{C7D88BEA-2E9E-0A4E-927B-4108AA38B87E}" dt="2021-11-01T18:11:17.756" v="3856" actId="478"/>
          <ac:spMkLst>
            <pc:docMk/>
            <pc:sldMk cId="2431258840" sldId="265"/>
            <ac:spMk id="39" creationId="{1C9E9843-7A24-BC4F-9120-D9EF97CE92C9}"/>
          </ac:spMkLst>
        </pc:spChg>
        <pc:spChg chg="del">
          <ac:chgData name="Khaled Henidak (KAL)" userId="afa32885-6881-4d74-93e5-2f713e8c2558" providerId="ADAL" clId="{C7D88BEA-2E9E-0A4E-927B-4108AA38B87E}" dt="2021-11-01T18:11:17.756" v="3856" actId="478"/>
          <ac:spMkLst>
            <pc:docMk/>
            <pc:sldMk cId="2431258840" sldId="265"/>
            <ac:spMk id="41" creationId="{C80424CD-C583-314F-84BE-16A386E6DA63}"/>
          </ac:spMkLst>
        </pc:spChg>
        <pc:spChg chg="mod">
          <ac:chgData name="Khaled Henidak (KAL)" userId="afa32885-6881-4d74-93e5-2f713e8c2558" providerId="ADAL" clId="{C7D88BEA-2E9E-0A4E-927B-4108AA38B87E}" dt="2021-11-01T19:53:04.090" v="5040" actId="1035"/>
          <ac:spMkLst>
            <pc:docMk/>
            <pc:sldMk cId="2431258840" sldId="265"/>
            <ac:spMk id="42" creationId="{5424308D-2508-8344-828E-1F22B251A88D}"/>
          </ac:spMkLst>
        </pc:spChg>
        <pc:spChg chg="del">
          <ac:chgData name="Khaled Henidak (KAL)" userId="afa32885-6881-4d74-93e5-2f713e8c2558" providerId="ADAL" clId="{C7D88BEA-2E9E-0A4E-927B-4108AA38B87E}" dt="2021-11-01T18:11:17.756" v="3856" actId="478"/>
          <ac:spMkLst>
            <pc:docMk/>
            <pc:sldMk cId="2431258840" sldId="265"/>
            <ac:spMk id="50" creationId="{5D7CCCC3-1716-0F4A-9A0D-DCFFA16AB50B}"/>
          </ac:spMkLst>
        </pc:spChg>
        <pc:spChg chg="del">
          <ac:chgData name="Khaled Henidak (KAL)" userId="afa32885-6881-4d74-93e5-2f713e8c2558" providerId="ADAL" clId="{C7D88BEA-2E9E-0A4E-927B-4108AA38B87E}" dt="2021-11-01T18:11:17.756" v="3856" actId="478"/>
          <ac:spMkLst>
            <pc:docMk/>
            <pc:sldMk cId="2431258840" sldId="265"/>
            <ac:spMk id="52" creationId="{DF5055C0-8D6E-CD40-84FD-D734B1C19207}"/>
          </ac:spMkLst>
        </pc:spChg>
        <pc:spChg chg="del">
          <ac:chgData name="Khaled Henidak (KAL)" userId="afa32885-6881-4d74-93e5-2f713e8c2558" providerId="ADAL" clId="{C7D88BEA-2E9E-0A4E-927B-4108AA38B87E}" dt="2021-11-01T18:11:17.756" v="3856" actId="478"/>
          <ac:spMkLst>
            <pc:docMk/>
            <pc:sldMk cId="2431258840" sldId="265"/>
            <ac:spMk id="54" creationId="{904385FC-97DE-4340-B111-F8A5E7BE35D7}"/>
          </ac:spMkLst>
        </pc:spChg>
        <pc:spChg chg="del">
          <ac:chgData name="Khaled Henidak (KAL)" userId="afa32885-6881-4d74-93e5-2f713e8c2558" providerId="ADAL" clId="{C7D88BEA-2E9E-0A4E-927B-4108AA38B87E}" dt="2021-11-01T18:11:17.756" v="3856" actId="478"/>
          <ac:spMkLst>
            <pc:docMk/>
            <pc:sldMk cId="2431258840" sldId="265"/>
            <ac:spMk id="56" creationId="{7A67BE55-29FC-9C42-8740-C1CD4285BC3D}"/>
          </ac:spMkLst>
        </pc:spChg>
        <pc:spChg chg="del">
          <ac:chgData name="Khaled Henidak (KAL)" userId="afa32885-6881-4d74-93e5-2f713e8c2558" providerId="ADAL" clId="{C7D88BEA-2E9E-0A4E-927B-4108AA38B87E}" dt="2021-11-01T18:11:17.756" v="3856" actId="478"/>
          <ac:spMkLst>
            <pc:docMk/>
            <pc:sldMk cId="2431258840" sldId="265"/>
            <ac:spMk id="68" creationId="{B6FC3137-AC99-2E47-A009-19A611CBFFD8}"/>
          </ac:spMkLst>
        </pc:spChg>
        <pc:spChg chg="del">
          <ac:chgData name="Khaled Henidak (KAL)" userId="afa32885-6881-4d74-93e5-2f713e8c2558" providerId="ADAL" clId="{C7D88BEA-2E9E-0A4E-927B-4108AA38B87E}" dt="2021-11-01T18:11:17.756" v="3856" actId="478"/>
          <ac:spMkLst>
            <pc:docMk/>
            <pc:sldMk cId="2431258840" sldId="265"/>
            <ac:spMk id="77" creationId="{355E142E-D6BE-D047-8F17-FD49C49F3EAD}"/>
          </ac:spMkLst>
        </pc:spChg>
        <pc:spChg chg="del">
          <ac:chgData name="Khaled Henidak (KAL)" userId="afa32885-6881-4d74-93e5-2f713e8c2558" providerId="ADAL" clId="{C7D88BEA-2E9E-0A4E-927B-4108AA38B87E}" dt="2021-11-01T18:11:17.756" v="3856" actId="478"/>
          <ac:spMkLst>
            <pc:docMk/>
            <pc:sldMk cId="2431258840" sldId="265"/>
            <ac:spMk id="87" creationId="{D288C602-6E81-C643-A5B9-67FDB60D9021}"/>
          </ac:spMkLst>
        </pc:spChg>
        <pc:spChg chg="del">
          <ac:chgData name="Khaled Henidak (KAL)" userId="afa32885-6881-4d74-93e5-2f713e8c2558" providerId="ADAL" clId="{C7D88BEA-2E9E-0A4E-927B-4108AA38B87E}" dt="2021-11-01T18:11:19.674" v="3857" actId="478"/>
          <ac:spMkLst>
            <pc:docMk/>
            <pc:sldMk cId="2431258840" sldId="265"/>
            <ac:spMk id="89" creationId="{6E6F1B71-EA9A-8141-A2DE-C74285E71144}"/>
          </ac:spMkLst>
        </pc:spChg>
        <pc:spChg chg="del">
          <ac:chgData name="Khaled Henidak (KAL)" userId="afa32885-6881-4d74-93e5-2f713e8c2558" providerId="ADAL" clId="{C7D88BEA-2E9E-0A4E-927B-4108AA38B87E}" dt="2021-11-01T18:11:17.756" v="3856" actId="478"/>
          <ac:spMkLst>
            <pc:docMk/>
            <pc:sldMk cId="2431258840" sldId="265"/>
            <ac:spMk id="90" creationId="{3561E129-46A0-5144-BBDE-89BEE6E27986}"/>
          </ac:spMkLst>
        </pc:spChg>
        <pc:spChg chg="del">
          <ac:chgData name="Khaled Henidak (KAL)" userId="afa32885-6881-4d74-93e5-2f713e8c2558" providerId="ADAL" clId="{C7D88BEA-2E9E-0A4E-927B-4108AA38B87E}" dt="2021-11-01T18:11:17.756" v="3856" actId="478"/>
          <ac:spMkLst>
            <pc:docMk/>
            <pc:sldMk cId="2431258840" sldId="265"/>
            <ac:spMk id="92" creationId="{7A4FE2AD-AD72-9B40-BC91-6E0EDD33BA72}"/>
          </ac:spMkLst>
        </pc:spChg>
        <pc:spChg chg="del">
          <ac:chgData name="Khaled Henidak (KAL)" userId="afa32885-6881-4d74-93e5-2f713e8c2558" providerId="ADAL" clId="{C7D88BEA-2E9E-0A4E-927B-4108AA38B87E}" dt="2021-11-01T18:11:17.756" v="3856" actId="478"/>
          <ac:spMkLst>
            <pc:docMk/>
            <pc:sldMk cId="2431258840" sldId="265"/>
            <ac:spMk id="94" creationId="{191E8583-AC7C-714A-AD2D-595F379F6AF9}"/>
          </ac:spMkLst>
        </pc:spChg>
        <pc:spChg chg="del">
          <ac:chgData name="Khaled Henidak (KAL)" userId="afa32885-6881-4d74-93e5-2f713e8c2558" providerId="ADAL" clId="{C7D88BEA-2E9E-0A4E-927B-4108AA38B87E}" dt="2021-11-01T18:11:17.756" v="3856" actId="478"/>
          <ac:spMkLst>
            <pc:docMk/>
            <pc:sldMk cId="2431258840" sldId="265"/>
            <ac:spMk id="96" creationId="{81093A98-D87F-D242-8940-9B81EB33CD44}"/>
          </ac:spMkLst>
        </pc:spChg>
        <pc:spChg chg="del">
          <ac:chgData name="Khaled Henidak (KAL)" userId="afa32885-6881-4d74-93e5-2f713e8c2558" providerId="ADAL" clId="{C7D88BEA-2E9E-0A4E-927B-4108AA38B87E}" dt="2021-11-01T18:11:17.756" v="3856" actId="478"/>
          <ac:spMkLst>
            <pc:docMk/>
            <pc:sldMk cId="2431258840" sldId="265"/>
            <ac:spMk id="100" creationId="{5DC9831B-CA24-C743-A27E-1571D261DF91}"/>
          </ac:spMkLst>
        </pc:spChg>
        <pc:spChg chg="del">
          <ac:chgData name="Khaled Henidak (KAL)" userId="afa32885-6881-4d74-93e5-2f713e8c2558" providerId="ADAL" clId="{C7D88BEA-2E9E-0A4E-927B-4108AA38B87E}" dt="2021-11-01T18:11:17.756" v="3856" actId="478"/>
          <ac:spMkLst>
            <pc:docMk/>
            <pc:sldMk cId="2431258840" sldId="265"/>
            <ac:spMk id="102" creationId="{477D52CF-031F-9B4E-A813-8D58870C57A1}"/>
          </ac:spMkLst>
        </pc:spChg>
        <pc:spChg chg="del">
          <ac:chgData name="Khaled Henidak (KAL)" userId="afa32885-6881-4d74-93e5-2f713e8c2558" providerId="ADAL" clId="{C7D88BEA-2E9E-0A4E-927B-4108AA38B87E}" dt="2021-11-01T18:11:17.756" v="3856" actId="478"/>
          <ac:spMkLst>
            <pc:docMk/>
            <pc:sldMk cId="2431258840" sldId="265"/>
            <ac:spMk id="104" creationId="{C25C0B1F-9B1E-CD46-BE09-D158D67A2D31}"/>
          </ac:spMkLst>
        </pc:spChg>
        <pc:spChg chg="del">
          <ac:chgData name="Khaled Henidak (KAL)" userId="afa32885-6881-4d74-93e5-2f713e8c2558" providerId="ADAL" clId="{C7D88BEA-2E9E-0A4E-927B-4108AA38B87E}" dt="2021-11-01T18:11:17.756" v="3856" actId="478"/>
          <ac:spMkLst>
            <pc:docMk/>
            <pc:sldMk cId="2431258840" sldId="265"/>
            <ac:spMk id="106" creationId="{3FDEABF9-89CA-5F4E-AF6A-6D9F8680069F}"/>
          </ac:spMkLst>
        </pc:spChg>
        <pc:cxnChg chg="del">
          <ac:chgData name="Khaled Henidak (KAL)" userId="afa32885-6881-4d74-93e5-2f713e8c2558" providerId="ADAL" clId="{C7D88BEA-2E9E-0A4E-927B-4108AA38B87E}" dt="2021-11-01T18:11:17.756" v="3856" actId="478"/>
          <ac:cxnSpMkLst>
            <pc:docMk/>
            <pc:sldMk cId="2431258840" sldId="265"/>
            <ac:cxnSpMk id="69" creationId="{26AD6176-40A0-5340-AA66-587A0E152197}"/>
          </ac:cxnSpMkLst>
        </pc:cxnChg>
        <pc:cxnChg chg="del">
          <ac:chgData name="Khaled Henidak (KAL)" userId="afa32885-6881-4d74-93e5-2f713e8c2558" providerId="ADAL" clId="{C7D88BEA-2E9E-0A4E-927B-4108AA38B87E}" dt="2021-11-01T18:11:17.756" v="3856" actId="478"/>
          <ac:cxnSpMkLst>
            <pc:docMk/>
            <pc:sldMk cId="2431258840" sldId="265"/>
            <ac:cxnSpMk id="109" creationId="{58EFE107-3A5E-C24A-A269-F8F3449F9AF5}"/>
          </ac:cxnSpMkLst>
        </pc:cxnChg>
      </pc:sldChg>
      <pc:sldChg chg="modSp add mod">
        <pc:chgData name="Khaled Henidak (KAL)" userId="afa32885-6881-4d74-93e5-2f713e8c2558" providerId="ADAL" clId="{C7D88BEA-2E9E-0A4E-927B-4108AA38B87E}" dt="2021-11-02T15:45:06.660" v="17326"/>
        <pc:sldMkLst>
          <pc:docMk/>
          <pc:sldMk cId="926683029" sldId="266"/>
        </pc:sldMkLst>
        <pc:spChg chg="mod">
          <ac:chgData name="Khaled Henidak (KAL)" userId="afa32885-6881-4d74-93e5-2f713e8c2558" providerId="ADAL" clId="{C7D88BEA-2E9E-0A4E-927B-4108AA38B87E}" dt="2021-11-02T15:45:06.660" v="17326"/>
          <ac:spMkLst>
            <pc:docMk/>
            <pc:sldMk cId="926683029" sldId="266"/>
            <ac:spMk id="4" creationId="{26B94C4B-2720-994D-99E8-297716B8062B}"/>
          </ac:spMkLst>
        </pc:spChg>
        <pc:spChg chg="mod">
          <ac:chgData name="Khaled Henidak (KAL)" userId="afa32885-6881-4d74-93e5-2f713e8c2558" providerId="ADAL" clId="{C7D88BEA-2E9E-0A4E-927B-4108AA38B87E}" dt="2021-11-02T15:45:05.213" v="17325" actId="21"/>
          <ac:spMkLst>
            <pc:docMk/>
            <pc:sldMk cId="926683029" sldId="266"/>
            <ac:spMk id="5" creationId="{4C253824-666A-E04E-957E-0E71AE41A68E}"/>
          </ac:spMkLst>
        </pc:spChg>
      </pc:sldChg>
      <pc:sldChg chg="addSp delSp modSp new mod modClrScheme chgLayout">
        <pc:chgData name="Khaled Henidak (KAL)" userId="afa32885-6881-4d74-93e5-2f713e8c2558" providerId="ADAL" clId="{C7D88BEA-2E9E-0A4E-927B-4108AA38B87E}" dt="2021-11-12T15:15:19.359" v="18313" actId="20577"/>
        <pc:sldMkLst>
          <pc:docMk/>
          <pc:sldMk cId="1006326406" sldId="267"/>
        </pc:sldMkLst>
        <pc:spChg chg="del mod ord">
          <ac:chgData name="Khaled Henidak (KAL)" userId="afa32885-6881-4d74-93e5-2f713e8c2558" providerId="ADAL" clId="{C7D88BEA-2E9E-0A4E-927B-4108AA38B87E}" dt="2021-11-01T22:05:23.394" v="6685" actId="700"/>
          <ac:spMkLst>
            <pc:docMk/>
            <pc:sldMk cId="1006326406" sldId="267"/>
            <ac:spMk id="2" creationId="{8B4EFBF7-6314-E848-9086-8AEFFB08F497}"/>
          </ac:spMkLst>
        </pc:spChg>
        <pc:spChg chg="del mod ord">
          <ac:chgData name="Khaled Henidak (KAL)" userId="afa32885-6881-4d74-93e5-2f713e8c2558" providerId="ADAL" clId="{C7D88BEA-2E9E-0A4E-927B-4108AA38B87E}" dt="2021-11-01T22:05:23.394" v="6685" actId="700"/>
          <ac:spMkLst>
            <pc:docMk/>
            <pc:sldMk cId="1006326406" sldId="267"/>
            <ac:spMk id="3" creationId="{6AD523A2-6ADF-2840-A235-FE9D7A03931E}"/>
          </ac:spMkLst>
        </pc:spChg>
        <pc:spChg chg="add mod ord">
          <ac:chgData name="Khaled Henidak (KAL)" userId="afa32885-6881-4d74-93e5-2f713e8c2558" providerId="ADAL" clId="{C7D88BEA-2E9E-0A4E-927B-4108AA38B87E}" dt="2021-11-01T22:05:33.965" v="6696" actId="20577"/>
          <ac:spMkLst>
            <pc:docMk/>
            <pc:sldMk cId="1006326406" sldId="267"/>
            <ac:spMk id="4" creationId="{B1D50230-268D-C141-9FD8-753C254036B8}"/>
          </ac:spMkLst>
        </pc:spChg>
        <pc:spChg chg="add mod ord">
          <ac:chgData name="Khaled Henidak (KAL)" userId="afa32885-6881-4d74-93e5-2f713e8c2558" providerId="ADAL" clId="{C7D88BEA-2E9E-0A4E-927B-4108AA38B87E}" dt="2021-11-12T15:15:19.359" v="18313" actId="20577"/>
          <ac:spMkLst>
            <pc:docMk/>
            <pc:sldMk cId="1006326406" sldId="267"/>
            <ac:spMk id="5" creationId="{9141704E-86DC-FD47-B4C5-DE6AC03A10C1}"/>
          </ac:spMkLst>
        </pc:spChg>
        <pc:spChg chg="add mod">
          <ac:chgData name="Khaled Henidak (KAL)" userId="afa32885-6881-4d74-93e5-2f713e8c2558" providerId="ADAL" clId="{C7D88BEA-2E9E-0A4E-927B-4108AA38B87E}" dt="2021-11-01T22:15:26.126" v="7106" actId="767"/>
          <ac:spMkLst>
            <pc:docMk/>
            <pc:sldMk cId="1006326406" sldId="267"/>
            <ac:spMk id="6" creationId="{354385ED-4277-DE48-AE25-A4757EA15BDD}"/>
          </ac:spMkLst>
        </pc:spChg>
        <pc:spChg chg="add mod">
          <ac:chgData name="Khaled Henidak (KAL)" userId="afa32885-6881-4d74-93e5-2f713e8c2558" providerId="ADAL" clId="{C7D88BEA-2E9E-0A4E-927B-4108AA38B87E}" dt="2021-11-01T22:16:00.683" v="7198" actId="767"/>
          <ac:spMkLst>
            <pc:docMk/>
            <pc:sldMk cId="1006326406" sldId="267"/>
            <ac:spMk id="7" creationId="{31BFEB59-F9AD-DD4E-8654-220CFC7DFED6}"/>
          </ac:spMkLst>
        </pc:spChg>
        <pc:spChg chg="add mod">
          <ac:chgData name="Khaled Henidak (KAL)" userId="afa32885-6881-4d74-93e5-2f713e8c2558" providerId="ADAL" clId="{C7D88BEA-2E9E-0A4E-927B-4108AA38B87E}" dt="2021-11-01T22:16:18.583" v="7205" actId="1076"/>
          <ac:spMkLst>
            <pc:docMk/>
            <pc:sldMk cId="1006326406" sldId="267"/>
            <ac:spMk id="8" creationId="{9CDF5562-71BE-A848-A076-02F930DDC5C5}"/>
          </ac:spMkLst>
        </pc:spChg>
        <pc:spChg chg="add mod">
          <ac:chgData name="Khaled Henidak (KAL)" userId="afa32885-6881-4d74-93e5-2f713e8c2558" providerId="ADAL" clId="{C7D88BEA-2E9E-0A4E-927B-4108AA38B87E}" dt="2021-11-01T22:16:44.589" v="7222" actId="1076"/>
          <ac:spMkLst>
            <pc:docMk/>
            <pc:sldMk cId="1006326406" sldId="267"/>
            <ac:spMk id="9" creationId="{3D0BF8F7-B6DF-F144-821E-8E29DFC5E7FC}"/>
          </ac:spMkLst>
        </pc:spChg>
        <pc:spChg chg="add mod">
          <ac:chgData name="Khaled Henidak (KAL)" userId="afa32885-6881-4d74-93e5-2f713e8c2558" providerId="ADAL" clId="{C7D88BEA-2E9E-0A4E-927B-4108AA38B87E}" dt="2021-11-02T15:45:33.067" v="17327" actId="313"/>
          <ac:spMkLst>
            <pc:docMk/>
            <pc:sldMk cId="1006326406" sldId="267"/>
            <ac:spMk id="10" creationId="{BA48A705-E16F-874D-8810-15B77C8FE6F1}"/>
          </ac:spMkLst>
        </pc:spChg>
        <pc:picChg chg="add del mod">
          <ac:chgData name="Khaled Henidak (KAL)" userId="afa32885-6881-4d74-93e5-2f713e8c2558" providerId="ADAL" clId="{C7D88BEA-2E9E-0A4E-927B-4108AA38B87E}" dt="2021-11-01T22:15:24.595" v="7105" actId="478"/>
          <ac:picMkLst>
            <pc:docMk/>
            <pc:sldMk cId="1006326406" sldId="267"/>
            <ac:picMk id="1026" creationId="{47235916-EADE-6746-8CBD-7957ADD8C431}"/>
          </ac:picMkLst>
        </pc:picChg>
        <pc:picChg chg="add mod">
          <ac:chgData name="Khaled Henidak (KAL)" userId="afa32885-6881-4d74-93e5-2f713e8c2558" providerId="ADAL" clId="{C7D88BEA-2E9E-0A4E-927B-4108AA38B87E}" dt="2021-11-01T22:16:21.038" v="7206" actId="1076"/>
          <ac:picMkLst>
            <pc:docMk/>
            <pc:sldMk cId="1006326406" sldId="267"/>
            <ac:picMk id="1028" creationId="{356D983A-4D3C-5743-A676-8AAD754F32E7}"/>
          </ac:picMkLst>
        </pc:picChg>
      </pc:sldChg>
      <pc:sldChg chg="addSp delSp modSp new mod modAnim modNotesTx">
        <pc:chgData name="Khaled Henidak (KAL)" userId="afa32885-6881-4d74-93e5-2f713e8c2558" providerId="ADAL" clId="{C7D88BEA-2E9E-0A4E-927B-4108AA38B87E}" dt="2021-11-12T15:18:26.561" v="18345"/>
        <pc:sldMkLst>
          <pc:docMk/>
          <pc:sldMk cId="4240777609" sldId="268"/>
        </pc:sldMkLst>
        <pc:spChg chg="mod">
          <ac:chgData name="Khaled Henidak (KAL)" userId="afa32885-6881-4d74-93e5-2f713e8c2558" providerId="ADAL" clId="{C7D88BEA-2E9E-0A4E-927B-4108AA38B87E}" dt="2021-11-01T22:23:54.537" v="7348" actId="20577"/>
          <ac:spMkLst>
            <pc:docMk/>
            <pc:sldMk cId="4240777609" sldId="268"/>
            <ac:spMk id="2" creationId="{6B7CA694-5A06-AA42-BD17-2B16EED8C0D4}"/>
          </ac:spMkLst>
        </pc:spChg>
        <pc:spChg chg="del mod">
          <ac:chgData name="Khaled Henidak (KAL)" userId="afa32885-6881-4d74-93e5-2f713e8c2558" providerId="ADAL" clId="{C7D88BEA-2E9E-0A4E-927B-4108AA38B87E}" dt="2021-11-01T22:23:33.723" v="7320" actId="478"/>
          <ac:spMkLst>
            <pc:docMk/>
            <pc:sldMk cId="4240777609" sldId="268"/>
            <ac:spMk id="3" creationId="{41742575-3DD5-564A-83A1-AE2C0B733AAF}"/>
          </ac:spMkLst>
        </pc:spChg>
        <pc:spChg chg="add mod">
          <ac:chgData name="Khaled Henidak (KAL)" userId="afa32885-6881-4d74-93e5-2f713e8c2558" providerId="ADAL" clId="{C7D88BEA-2E9E-0A4E-927B-4108AA38B87E}" dt="2021-11-01T22:57:38.051" v="9656" actId="404"/>
          <ac:spMkLst>
            <pc:docMk/>
            <pc:sldMk cId="4240777609" sldId="268"/>
            <ac:spMk id="4" creationId="{D61161D3-BFBF-6740-81C7-8AB73C3C9BCA}"/>
          </ac:spMkLst>
        </pc:spChg>
        <pc:spChg chg="add mod">
          <ac:chgData name="Khaled Henidak (KAL)" userId="afa32885-6881-4d74-93e5-2f713e8c2558" providerId="ADAL" clId="{C7D88BEA-2E9E-0A4E-927B-4108AA38B87E}" dt="2021-11-01T22:57:38.051" v="9656" actId="404"/>
          <ac:spMkLst>
            <pc:docMk/>
            <pc:sldMk cId="4240777609" sldId="268"/>
            <ac:spMk id="5" creationId="{41C75A1B-13C4-1647-89FB-F185D4984DDF}"/>
          </ac:spMkLst>
        </pc:spChg>
        <pc:spChg chg="add mod">
          <ac:chgData name="Khaled Henidak (KAL)" userId="afa32885-6881-4d74-93e5-2f713e8c2558" providerId="ADAL" clId="{C7D88BEA-2E9E-0A4E-927B-4108AA38B87E}" dt="2021-11-01T22:57:38.051" v="9656" actId="404"/>
          <ac:spMkLst>
            <pc:docMk/>
            <pc:sldMk cId="4240777609" sldId="268"/>
            <ac:spMk id="7" creationId="{310494EC-9DAF-E946-906B-5E386AF0BBA5}"/>
          </ac:spMkLst>
        </pc:spChg>
        <pc:spChg chg="add mod">
          <ac:chgData name="Khaled Henidak (KAL)" userId="afa32885-6881-4d74-93e5-2f713e8c2558" providerId="ADAL" clId="{C7D88BEA-2E9E-0A4E-927B-4108AA38B87E}" dt="2021-11-02T01:52:30.168" v="16288" actId="1035"/>
          <ac:spMkLst>
            <pc:docMk/>
            <pc:sldMk cId="4240777609" sldId="268"/>
            <ac:spMk id="9" creationId="{2D4A94BD-B664-F045-8679-4DE69C819C21}"/>
          </ac:spMkLst>
        </pc:spChg>
        <pc:spChg chg="add mod">
          <ac:chgData name="Khaled Henidak (KAL)" userId="afa32885-6881-4d74-93e5-2f713e8c2558" providerId="ADAL" clId="{C7D88BEA-2E9E-0A4E-927B-4108AA38B87E}" dt="2021-11-02T01:52:30.168" v="16288" actId="1035"/>
          <ac:spMkLst>
            <pc:docMk/>
            <pc:sldMk cId="4240777609" sldId="268"/>
            <ac:spMk id="18" creationId="{207D3E55-E414-F74D-9F01-C035AC7DF7D4}"/>
          </ac:spMkLst>
        </pc:spChg>
        <pc:spChg chg="add mod">
          <ac:chgData name="Khaled Henidak (KAL)" userId="afa32885-6881-4d74-93e5-2f713e8c2558" providerId="ADAL" clId="{C7D88BEA-2E9E-0A4E-927B-4108AA38B87E}" dt="2021-11-02T01:51:35.386" v="16202" actId="20577"/>
          <ac:spMkLst>
            <pc:docMk/>
            <pc:sldMk cId="4240777609" sldId="268"/>
            <ac:spMk id="23" creationId="{C06E3A72-A7B4-444A-886B-CCCE03D2D627}"/>
          </ac:spMkLst>
        </pc:spChg>
        <pc:spChg chg="add mod">
          <ac:chgData name="Khaled Henidak (KAL)" userId="afa32885-6881-4d74-93e5-2f713e8c2558" providerId="ADAL" clId="{C7D88BEA-2E9E-0A4E-927B-4108AA38B87E}" dt="2021-11-12T15:17:25.289" v="18329" actId="20577"/>
          <ac:spMkLst>
            <pc:docMk/>
            <pc:sldMk cId="4240777609" sldId="268"/>
            <ac:spMk id="26" creationId="{61A262D4-FF9B-304A-BD52-9C1DF52EA569}"/>
          </ac:spMkLst>
        </pc:spChg>
        <pc:spChg chg="add mod">
          <ac:chgData name="Khaled Henidak (KAL)" userId="afa32885-6881-4d74-93e5-2f713e8c2558" providerId="ADAL" clId="{C7D88BEA-2E9E-0A4E-927B-4108AA38B87E}" dt="2021-11-01T23:14:03.397" v="10174" actId="1037"/>
          <ac:spMkLst>
            <pc:docMk/>
            <pc:sldMk cId="4240777609" sldId="268"/>
            <ac:spMk id="28" creationId="{8A1D991B-5E2E-EF40-A282-19532EBDD645}"/>
          </ac:spMkLst>
        </pc:spChg>
        <pc:spChg chg="add mod">
          <ac:chgData name="Khaled Henidak (KAL)" userId="afa32885-6881-4d74-93e5-2f713e8c2558" providerId="ADAL" clId="{C7D88BEA-2E9E-0A4E-927B-4108AA38B87E}" dt="2021-11-01T23:23:35.823" v="10945" actId="20577"/>
          <ac:spMkLst>
            <pc:docMk/>
            <pc:sldMk cId="4240777609" sldId="268"/>
            <ac:spMk id="31" creationId="{C970DB8A-3A54-6A42-B12E-30383AF1CE07}"/>
          </ac:spMkLst>
        </pc:spChg>
        <pc:spChg chg="add mod">
          <ac:chgData name="Khaled Henidak (KAL)" userId="afa32885-6881-4d74-93e5-2f713e8c2558" providerId="ADAL" clId="{C7D88BEA-2E9E-0A4E-927B-4108AA38B87E}" dt="2021-11-12T15:17:58.063" v="18343" actId="20577"/>
          <ac:spMkLst>
            <pc:docMk/>
            <pc:sldMk cId="4240777609" sldId="268"/>
            <ac:spMk id="33" creationId="{69BE3196-AECE-EF48-996B-E3A6E9A8FBD7}"/>
          </ac:spMkLst>
        </pc:spChg>
        <pc:spChg chg="add mod">
          <ac:chgData name="Khaled Henidak (KAL)" userId="afa32885-6881-4d74-93e5-2f713e8c2558" providerId="ADAL" clId="{C7D88BEA-2E9E-0A4E-927B-4108AA38B87E}" dt="2021-11-12T00:54:16.820" v="18254" actId="113"/>
          <ac:spMkLst>
            <pc:docMk/>
            <pc:sldMk cId="4240777609" sldId="268"/>
            <ac:spMk id="34" creationId="{0FB89F37-4B90-3B49-8837-7F4D4F20A756}"/>
          </ac:spMkLst>
        </pc:spChg>
        <pc:cxnChg chg="add mod">
          <ac:chgData name="Khaled Henidak (KAL)" userId="afa32885-6881-4d74-93e5-2f713e8c2558" providerId="ADAL" clId="{C7D88BEA-2E9E-0A4E-927B-4108AA38B87E}" dt="2021-11-02T01:52:30.168" v="16288" actId="1035"/>
          <ac:cxnSpMkLst>
            <pc:docMk/>
            <pc:sldMk cId="4240777609" sldId="268"/>
            <ac:cxnSpMk id="10" creationId="{BE24FA0B-595E-DA42-A360-4D57F04F59B8}"/>
          </ac:cxnSpMkLst>
        </pc:cxnChg>
        <pc:cxnChg chg="add mod">
          <ac:chgData name="Khaled Henidak (KAL)" userId="afa32885-6881-4d74-93e5-2f713e8c2558" providerId="ADAL" clId="{C7D88BEA-2E9E-0A4E-927B-4108AA38B87E}" dt="2021-11-01T23:14:03.397" v="10174" actId="1037"/>
          <ac:cxnSpMkLst>
            <pc:docMk/>
            <pc:sldMk cId="4240777609" sldId="268"/>
            <ac:cxnSpMk id="19" creationId="{DE36E283-D124-2441-B16B-E959E7D8394A}"/>
          </ac:cxnSpMkLst>
        </pc:cxnChg>
      </pc:sldChg>
      <pc:sldChg chg="new del">
        <pc:chgData name="Khaled Henidak (KAL)" userId="afa32885-6881-4d74-93e5-2f713e8c2558" providerId="ADAL" clId="{C7D88BEA-2E9E-0A4E-927B-4108AA38B87E}" dt="2021-11-01T22:30:25.260" v="7545" actId="2696"/>
        <pc:sldMkLst>
          <pc:docMk/>
          <pc:sldMk cId="506835872" sldId="269"/>
        </pc:sldMkLst>
      </pc:sldChg>
      <pc:sldChg chg="addSp delSp modSp add mod">
        <pc:chgData name="Khaled Henidak (KAL)" userId="afa32885-6881-4d74-93e5-2f713e8c2558" providerId="ADAL" clId="{C7D88BEA-2E9E-0A4E-927B-4108AA38B87E}" dt="2021-11-12T15:22:42.481" v="18514" actId="20577"/>
        <pc:sldMkLst>
          <pc:docMk/>
          <pc:sldMk cId="1981264015" sldId="269"/>
        </pc:sldMkLst>
        <pc:spChg chg="mod">
          <ac:chgData name="Khaled Henidak (KAL)" userId="afa32885-6881-4d74-93e5-2f713e8c2558" providerId="ADAL" clId="{C7D88BEA-2E9E-0A4E-927B-4108AA38B87E}" dt="2021-11-01T22:47:53.470" v="8848" actId="14100"/>
          <ac:spMkLst>
            <pc:docMk/>
            <pc:sldMk cId="1981264015" sldId="269"/>
            <ac:spMk id="2" creationId="{9B5FF011-43B3-C847-84C7-FD22A8255729}"/>
          </ac:spMkLst>
        </pc:spChg>
        <pc:spChg chg="add mod">
          <ac:chgData name="Khaled Henidak (KAL)" userId="afa32885-6881-4d74-93e5-2f713e8c2558" providerId="ADAL" clId="{C7D88BEA-2E9E-0A4E-927B-4108AA38B87E}" dt="2021-11-12T15:22:42.481" v="18514" actId="20577"/>
          <ac:spMkLst>
            <pc:docMk/>
            <pc:sldMk cId="1981264015" sldId="269"/>
            <ac:spMk id="3" creationId="{6755D557-2406-8E44-9384-BB2FA2CC2C85}"/>
          </ac:spMkLst>
        </pc:spChg>
        <pc:spChg chg="del">
          <ac:chgData name="Khaled Henidak (KAL)" userId="afa32885-6881-4d74-93e5-2f713e8c2558" providerId="ADAL" clId="{C7D88BEA-2E9E-0A4E-927B-4108AA38B87E}" dt="2021-11-01T22:30:41.409" v="7583" actId="478"/>
          <ac:spMkLst>
            <pc:docMk/>
            <pc:sldMk cId="1981264015" sldId="269"/>
            <ac:spMk id="4" creationId="{18A85004-C7C5-914B-A670-4D1E0728332B}"/>
          </ac:spMkLst>
        </pc:spChg>
        <pc:spChg chg="del">
          <ac:chgData name="Khaled Henidak (KAL)" userId="afa32885-6881-4d74-93e5-2f713e8c2558" providerId="ADAL" clId="{C7D88BEA-2E9E-0A4E-927B-4108AA38B87E}" dt="2021-11-01T22:30:41.409" v="7583" actId="478"/>
          <ac:spMkLst>
            <pc:docMk/>
            <pc:sldMk cId="1981264015" sldId="269"/>
            <ac:spMk id="7" creationId="{BEFDE773-3050-D342-A14F-B4211AF17C0A}"/>
          </ac:spMkLst>
        </pc:spChg>
        <pc:spChg chg="del">
          <ac:chgData name="Khaled Henidak (KAL)" userId="afa32885-6881-4d74-93e5-2f713e8c2558" providerId="ADAL" clId="{C7D88BEA-2E9E-0A4E-927B-4108AA38B87E}" dt="2021-11-01T22:30:41.409" v="7583" actId="478"/>
          <ac:spMkLst>
            <pc:docMk/>
            <pc:sldMk cId="1981264015" sldId="269"/>
            <ac:spMk id="8" creationId="{4CAB6DFD-1091-F74D-956D-8EBDE49A3E8D}"/>
          </ac:spMkLst>
        </pc:spChg>
        <pc:spChg chg="del">
          <ac:chgData name="Khaled Henidak (KAL)" userId="afa32885-6881-4d74-93e5-2f713e8c2558" providerId="ADAL" clId="{C7D88BEA-2E9E-0A4E-927B-4108AA38B87E}" dt="2021-11-01T22:30:41.409" v="7583" actId="478"/>
          <ac:spMkLst>
            <pc:docMk/>
            <pc:sldMk cId="1981264015" sldId="269"/>
            <ac:spMk id="9" creationId="{7A20CAB7-0286-A043-97E7-B30E86CA5BD3}"/>
          </ac:spMkLst>
        </pc:spChg>
        <pc:spChg chg="del">
          <ac:chgData name="Khaled Henidak (KAL)" userId="afa32885-6881-4d74-93e5-2f713e8c2558" providerId="ADAL" clId="{C7D88BEA-2E9E-0A4E-927B-4108AA38B87E}" dt="2021-11-01T22:30:41.409" v="7583" actId="478"/>
          <ac:spMkLst>
            <pc:docMk/>
            <pc:sldMk cId="1981264015" sldId="269"/>
            <ac:spMk id="10" creationId="{74CDD395-628C-E74C-9968-592E872BBD0C}"/>
          </ac:spMkLst>
        </pc:spChg>
        <pc:spChg chg="del">
          <ac:chgData name="Khaled Henidak (KAL)" userId="afa32885-6881-4d74-93e5-2f713e8c2558" providerId="ADAL" clId="{C7D88BEA-2E9E-0A4E-927B-4108AA38B87E}" dt="2021-11-01T22:30:41.409" v="7583" actId="478"/>
          <ac:spMkLst>
            <pc:docMk/>
            <pc:sldMk cId="1981264015" sldId="269"/>
            <ac:spMk id="12" creationId="{D8D6624F-41F0-2A4E-8FA6-9BA65B0EB329}"/>
          </ac:spMkLst>
        </pc:spChg>
        <pc:spChg chg="del">
          <ac:chgData name="Khaled Henidak (KAL)" userId="afa32885-6881-4d74-93e5-2f713e8c2558" providerId="ADAL" clId="{C7D88BEA-2E9E-0A4E-927B-4108AA38B87E}" dt="2021-11-01T22:30:41.409" v="7583" actId="478"/>
          <ac:spMkLst>
            <pc:docMk/>
            <pc:sldMk cId="1981264015" sldId="269"/>
            <ac:spMk id="13" creationId="{14B5552A-B2C7-814A-B66F-93A753BAA729}"/>
          </ac:spMkLst>
        </pc:spChg>
        <pc:spChg chg="del">
          <ac:chgData name="Khaled Henidak (KAL)" userId="afa32885-6881-4d74-93e5-2f713e8c2558" providerId="ADAL" clId="{C7D88BEA-2E9E-0A4E-927B-4108AA38B87E}" dt="2021-11-01T22:30:41.409" v="7583" actId="478"/>
          <ac:spMkLst>
            <pc:docMk/>
            <pc:sldMk cId="1981264015" sldId="269"/>
            <ac:spMk id="14" creationId="{5D8F205B-0F53-B749-90E5-2BD5A903AAC4}"/>
          </ac:spMkLst>
        </pc:spChg>
        <pc:spChg chg="del">
          <ac:chgData name="Khaled Henidak (KAL)" userId="afa32885-6881-4d74-93e5-2f713e8c2558" providerId="ADAL" clId="{C7D88BEA-2E9E-0A4E-927B-4108AA38B87E}" dt="2021-11-01T22:30:41.409" v="7583" actId="478"/>
          <ac:spMkLst>
            <pc:docMk/>
            <pc:sldMk cId="1981264015" sldId="269"/>
            <ac:spMk id="15" creationId="{CC402DF6-9F2F-4E41-9B67-80A00ECC7119}"/>
          </ac:spMkLst>
        </pc:spChg>
        <pc:spChg chg="del">
          <ac:chgData name="Khaled Henidak (KAL)" userId="afa32885-6881-4d74-93e5-2f713e8c2558" providerId="ADAL" clId="{C7D88BEA-2E9E-0A4E-927B-4108AA38B87E}" dt="2021-11-01T22:30:41.409" v="7583" actId="478"/>
          <ac:spMkLst>
            <pc:docMk/>
            <pc:sldMk cId="1981264015" sldId="269"/>
            <ac:spMk id="17" creationId="{BFA4A2FB-CA81-F444-BF96-21F21D724D15}"/>
          </ac:spMkLst>
        </pc:spChg>
        <pc:spChg chg="del">
          <ac:chgData name="Khaled Henidak (KAL)" userId="afa32885-6881-4d74-93e5-2f713e8c2558" providerId="ADAL" clId="{C7D88BEA-2E9E-0A4E-927B-4108AA38B87E}" dt="2021-11-01T22:30:41.409" v="7583" actId="478"/>
          <ac:spMkLst>
            <pc:docMk/>
            <pc:sldMk cId="1981264015" sldId="269"/>
            <ac:spMk id="18" creationId="{AAC4F6FE-EE3E-754E-868C-92FF5DD0887F}"/>
          </ac:spMkLst>
        </pc:spChg>
        <pc:spChg chg="del">
          <ac:chgData name="Khaled Henidak (KAL)" userId="afa32885-6881-4d74-93e5-2f713e8c2558" providerId="ADAL" clId="{C7D88BEA-2E9E-0A4E-927B-4108AA38B87E}" dt="2021-11-01T22:30:41.409" v="7583" actId="478"/>
          <ac:spMkLst>
            <pc:docMk/>
            <pc:sldMk cId="1981264015" sldId="269"/>
            <ac:spMk id="19" creationId="{8C542A4B-9AD6-BB46-A5BA-4A489F41D9BA}"/>
          </ac:spMkLst>
        </pc:spChg>
        <pc:spChg chg="del">
          <ac:chgData name="Khaled Henidak (KAL)" userId="afa32885-6881-4d74-93e5-2f713e8c2558" providerId="ADAL" clId="{C7D88BEA-2E9E-0A4E-927B-4108AA38B87E}" dt="2021-11-01T22:30:41.409" v="7583" actId="478"/>
          <ac:spMkLst>
            <pc:docMk/>
            <pc:sldMk cId="1981264015" sldId="269"/>
            <ac:spMk id="20" creationId="{933EF251-DFD1-8946-9A18-7C77E9D97027}"/>
          </ac:spMkLst>
        </pc:spChg>
        <pc:spChg chg="del">
          <ac:chgData name="Khaled Henidak (KAL)" userId="afa32885-6881-4d74-93e5-2f713e8c2558" providerId="ADAL" clId="{C7D88BEA-2E9E-0A4E-927B-4108AA38B87E}" dt="2021-11-01T22:30:41.409" v="7583" actId="478"/>
          <ac:spMkLst>
            <pc:docMk/>
            <pc:sldMk cId="1981264015" sldId="269"/>
            <ac:spMk id="24" creationId="{5B1AB15A-F2F4-2D47-96AF-5C3027A219BE}"/>
          </ac:spMkLst>
        </pc:spChg>
        <pc:spChg chg="del">
          <ac:chgData name="Khaled Henidak (KAL)" userId="afa32885-6881-4d74-93e5-2f713e8c2558" providerId="ADAL" clId="{C7D88BEA-2E9E-0A4E-927B-4108AA38B87E}" dt="2021-11-01T22:30:41.409" v="7583" actId="478"/>
          <ac:spMkLst>
            <pc:docMk/>
            <pc:sldMk cId="1981264015" sldId="269"/>
            <ac:spMk id="25" creationId="{79F8145B-F26E-574F-AC62-D9C27FB382DD}"/>
          </ac:spMkLst>
        </pc:spChg>
        <pc:spChg chg="del">
          <ac:chgData name="Khaled Henidak (KAL)" userId="afa32885-6881-4d74-93e5-2f713e8c2558" providerId="ADAL" clId="{C7D88BEA-2E9E-0A4E-927B-4108AA38B87E}" dt="2021-11-01T22:30:41.409" v="7583" actId="478"/>
          <ac:spMkLst>
            <pc:docMk/>
            <pc:sldMk cId="1981264015" sldId="269"/>
            <ac:spMk id="26" creationId="{990ACF1E-03B0-DE44-8B22-BC5BE619C348}"/>
          </ac:spMkLst>
        </pc:spChg>
        <pc:spChg chg="del">
          <ac:chgData name="Khaled Henidak (KAL)" userId="afa32885-6881-4d74-93e5-2f713e8c2558" providerId="ADAL" clId="{C7D88BEA-2E9E-0A4E-927B-4108AA38B87E}" dt="2021-11-01T22:30:41.409" v="7583" actId="478"/>
          <ac:spMkLst>
            <pc:docMk/>
            <pc:sldMk cId="1981264015" sldId="269"/>
            <ac:spMk id="27" creationId="{5F2CEF3A-9F34-9846-85CA-5D7F5997E895}"/>
          </ac:spMkLst>
        </pc:spChg>
        <pc:spChg chg="del">
          <ac:chgData name="Khaled Henidak (KAL)" userId="afa32885-6881-4d74-93e5-2f713e8c2558" providerId="ADAL" clId="{C7D88BEA-2E9E-0A4E-927B-4108AA38B87E}" dt="2021-11-01T22:30:41.409" v="7583" actId="478"/>
          <ac:spMkLst>
            <pc:docMk/>
            <pc:sldMk cId="1981264015" sldId="269"/>
            <ac:spMk id="33" creationId="{19B2565B-B58E-594A-A269-DF19BBD114F7}"/>
          </ac:spMkLst>
        </pc:spChg>
        <pc:spChg chg="del">
          <ac:chgData name="Khaled Henidak (KAL)" userId="afa32885-6881-4d74-93e5-2f713e8c2558" providerId="ADAL" clId="{C7D88BEA-2E9E-0A4E-927B-4108AA38B87E}" dt="2021-11-01T22:30:41.409" v="7583" actId="478"/>
          <ac:spMkLst>
            <pc:docMk/>
            <pc:sldMk cId="1981264015" sldId="269"/>
            <ac:spMk id="38" creationId="{6B0C7B67-BFAE-A84A-9A07-D134ABFCFB4B}"/>
          </ac:spMkLst>
        </pc:spChg>
        <pc:spChg chg="del">
          <ac:chgData name="Khaled Henidak (KAL)" userId="afa32885-6881-4d74-93e5-2f713e8c2558" providerId="ADAL" clId="{C7D88BEA-2E9E-0A4E-927B-4108AA38B87E}" dt="2021-11-01T22:30:41.409" v="7583" actId="478"/>
          <ac:spMkLst>
            <pc:docMk/>
            <pc:sldMk cId="1981264015" sldId="269"/>
            <ac:spMk id="42" creationId="{DC885D26-BF48-2445-9A63-C0A664462A96}"/>
          </ac:spMkLst>
        </pc:spChg>
        <pc:spChg chg="del">
          <ac:chgData name="Khaled Henidak (KAL)" userId="afa32885-6881-4d74-93e5-2f713e8c2558" providerId="ADAL" clId="{C7D88BEA-2E9E-0A4E-927B-4108AA38B87E}" dt="2021-11-01T22:30:41.409" v="7583" actId="478"/>
          <ac:spMkLst>
            <pc:docMk/>
            <pc:sldMk cId="1981264015" sldId="269"/>
            <ac:spMk id="48" creationId="{8FE33BB1-C71E-374B-800E-1413388D7436}"/>
          </ac:spMkLst>
        </pc:spChg>
        <pc:spChg chg="del">
          <ac:chgData name="Khaled Henidak (KAL)" userId="afa32885-6881-4d74-93e5-2f713e8c2558" providerId="ADAL" clId="{C7D88BEA-2E9E-0A4E-927B-4108AA38B87E}" dt="2021-11-01T22:30:41.409" v="7583" actId="478"/>
          <ac:spMkLst>
            <pc:docMk/>
            <pc:sldMk cId="1981264015" sldId="269"/>
            <ac:spMk id="52" creationId="{5C1175A5-5676-5F41-911E-6C21129E2306}"/>
          </ac:spMkLst>
        </pc:spChg>
        <pc:cxnChg chg="del">
          <ac:chgData name="Khaled Henidak (KAL)" userId="afa32885-6881-4d74-93e5-2f713e8c2558" providerId="ADAL" clId="{C7D88BEA-2E9E-0A4E-927B-4108AA38B87E}" dt="2021-11-01T22:30:41.409" v="7583" actId="478"/>
          <ac:cxnSpMkLst>
            <pc:docMk/>
            <pc:sldMk cId="1981264015" sldId="269"/>
            <ac:cxnSpMk id="16" creationId="{06511B68-46F2-B147-981C-4ECF9007B887}"/>
          </ac:cxnSpMkLst>
        </pc:cxnChg>
        <pc:cxnChg chg="del">
          <ac:chgData name="Khaled Henidak (KAL)" userId="afa32885-6881-4d74-93e5-2f713e8c2558" providerId="ADAL" clId="{C7D88BEA-2E9E-0A4E-927B-4108AA38B87E}" dt="2021-11-01T22:30:41.409" v="7583" actId="478"/>
          <ac:cxnSpMkLst>
            <pc:docMk/>
            <pc:sldMk cId="1981264015" sldId="269"/>
            <ac:cxnSpMk id="28" creationId="{5F402C04-53A4-2C45-BA65-4CAE48041BC3}"/>
          </ac:cxnSpMkLst>
        </pc:cxnChg>
        <pc:cxnChg chg="del mod">
          <ac:chgData name="Khaled Henidak (KAL)" userId="afa32885-6881-4d74-93e5-2f713e8c2558" providerId="ADAL" clId="{C7D88BEA-2E9E-0A4E-927B-4108AA38B87E}" dt="2021-11-01T22:30:41.409" v="7583" actId="478"/>
          <ac:cxnSpMkLst>
            <pc:docMk/>
            <pc:sldMk cId="1981264015" sldId="269"/>
            <ac:cxnSpMk id="29" creationId="{D4617D22-4320-1249-9756-A84C00901328}"/>
          </ac:cxnSpMkLst>
        </pc:cxnChg>
        <pc:cxnChg chg="del mod">
          <ac:chgData name="Khaled Henidak (KAL)" userId="afa32885-6881-4d74-93e5-2f713e8c2558" providerId="ADAL" clId="{C7D88BEA-2E9E-0A4E-927B-4108AA38B87E}" dt="2021-11-01T22:30:41.409" v="7583" actId="478"/>
          <ac:cxnSpMkLst>
            <pc:docMk/>
            <pc:sldMk cId="1981264015" sldId="269"/>
            <ac:cxnSpMk id="35" creationId="{C9EB4421-B8FD-A84E-87DD-4C124483CB39}"/>
          </ac:cxnSpMkLst>
        </pc:cxnChg>
        <pc:cxnChg chg="del mod">
          <ac:chgData name="Khaled Henidak (KAL)" userId="afa32885-6881-4d74-93e5-2f713e8c2558" providerId="ADAL" clId="{C7D88BEA-2E9E-0A4E-927B-4108AA38B87E}" dt="2021-11-01T22:30:41.409" v="7583" actId="478"/>
          <ac:cxnSpMkLst>
            <pc:docMk/>
            <pc:sldMk cId="1981264015" sldId="269"/>
            <ac:cxnSpMk id="41" creationId="{DDF3DB65-31AA-2E42-B453-1255BE733F81}"/>
          </ac:cxnSpMkLst>
        </pc:cxnChg>
        <pc:cxnChg chg="del mod">
          <ac:chgData name="Khaled Henidak (KAL)" userId="afa32885-6881-4d74-93e5-2f713e8c2558" providerId="ADAL" clId="{C7D88BEA-2E9E-0A4E-927B-4108AA38B87E}" dt="2021-11-01T22:30:41.409" v="7583" actId="478"/>
          <ac:cxnSpMkLst>
            <pc:docMk/>
            <pc:sldMk cId="1981264015" sldId="269"/>
            <ac:cxnSpMk id="47" creationId="{BC7CB720-4E36-D04E-B923-EAF2FB915CA3}"/>
          </ac:cxnSpMkLst>
        </pc:cxnChg>
        <pc:cxnChg chg="del mod">
          <ac:chgData name="Khaled Henidak (KAL)" userId="afa32885-6881-4d74-93e5-2f713e8c2558" providerId="ADAL" clId="{C7D88BEA-2E9E-0A4E-927B-4108AA38B87E}" dt="2021-11-01T22:30:41.409" v="7583" actId="478"/>
          <ac:cxnSpMkLst>
            <pc:docMk/>
            <pc:sldMk cId="1981264015" sldId="269"/>
            <ac:cxnSpMk id="51" creationId="{CD2B34AE-0FD5-4D45-B4E5-8D1F39C1486A}"/>
          </ac:cxnSpMkLst>
        </pc:cxnChg>
      </pc:sldChg>
      <pc:sldChg chg="add del">
        <pc:chgData name="Khaled Henidak (KAL)" userId="afa32885-6881-4d74-93e5-2f713e8c2558" providerId="ADAL" clId="{C7D88BEA-2E9E-0A4E-927B-4108AA38B87E}" dt="2021-11-01T22:30:51.819" v="7586"/>
        <pc:sldMkLst>
          <pc:docMk/>
          <pc:sldMk cId="807839508" sldId="270"/>
        </pc:sldMkLst>
      </pc:sldChg>
      <pc:sldChg chg="addSp delSp modSp add mod">
        <pc:chgData name="Khaled Henidak (KAL)" userId="afa32885-6881-4d74-93e5-2f713e8c2558" providerId="ADAL" clId="{C7D88BEA-2E9E-0A4E-927B-4108AA38B87E}" dt="2021-11-12T15:19:16.444" v="18347" actId="114"/>
        <pc:sldMkLst>
          <pc:docMk/>
          <pc:sldMk cId="2328545556" sldId="270"/>
        </pc:sldMkLst>
        <pc:spChg chg="mod">
          <ac:chgData name="Khaled Henidak (KAL)" userId="afa32885-6881-4d74-93e5-2f713e8c2558" providerId="ADAL" clId="{C7D88BEA-2E9E-0A4E-927B-4108AA38B87E}" dt="2021-11-12T15:19:16.444" v="18347" actId="114"/>
          <ac:spMkLst>
            <pc:docMk/>
            <pc:sldMk cId="2328545556" sldId="270"/>
            <ac:spMk id="2" creationId="{6B7CA694-5A06-AA42-BD17-2B16EED8C0D4}"/>
          </ac:spMkLst>
        </pc:spChg>
        <pc:spChg chg="add mod">
          <ac:chgData name="Khaled Henidak (KAL)" userId="afa32885-6881-4d74-93e5-2f713e8c2558" providerId="ADAL" clId="{C7D88BEA-2E9E-0A4E-927B-4108AA38B87E}" dt="2021-11-12T00:57:19.445" v="18275" actId="20577"/>
          <ac:spMkLst>
            <pc:docMk/>
            <pc:sldMk cId="2328545556" sldId="270"/>
            <ac:spMk id="3" creationId="{2C7A999A-EA6D-A44D-8B94-BE7C520F0AF3}"/>
          </ac:spMkLst>
        </pc:spChg>
        <pc:spChg chg="del">
          <ac:chgData name="Khaled Henidak (KAL)" userId="afa32885-6881-4d74-93e5-2f713e8c2558" providerId="ADAL" clId="{C7D88BEA-2E9E-0A4E-927B-4108AA38B87E}" dt="2021-11-01T23:44:01.588" v="11367" actId="478"/>
          <ac:spMkLst>
            <pc:docMk/>
            <pc:sldMk cId="2328545556" sldId="270"/>
            <ac:spMk id="4" creationId="{D61161D3-BFBF-6740-81C7-8AB73C3C9BCA}"/>
          </ac:spMkLst>
        </pc:spChg>
        <pc:spChg chg="del">
          <ac:chgData name="Khaled Henidak (KAL)" userId="afa32885-6881-4d74-93e5-2f713e8c2558" providerId="ADAL" clId="{C7D88BEA-2E9E-0A4E-927B-4108AA38B87E}" dt="2021-11-01T23:44:01.588" v="11367" actId="478"/>
          <ac:spMkLst>
            <pc:docMk/>
            <pc:sldMk cId="2328545556" sldId="270"/>
            <ac:spMk id="5" creationId="{41C75A1B-13C4-1647-89FB-F185D4984DDF}"/>
          </ac:spMkLst>
        </pc:spChg>
        <pc:spChg chg="del">
          <ac:chgData name="Khaled Henidak (KAL)" userId="afa32885-6881-4d74-93e5-2f713e8c2558" providerId="ADAL" clId="{C7D88BEA-2E9E-0A4E-927B-4108AA38B87E}" dt="2021-11-01T23:44:01.588" v="11367" actId="478"/>
          <ac:spMkLst>
            <pc:docMk/>
            <pc:sldMk cId="2328545556" sldId="270"/>
            <ac:spMk id="7" creationId="{310494EC-9DAF-E946-906B-5E386AF0BBA5}"/>
          </ac:spMkLst>
        </pc:spChg>
        <pc:spChg chg="del">
          <ac:chgData name="Khaled Henidak (KAL)" userId="afa32885-6881-4d74-93e5-2f713e8c2558" providerId="ADAL" clId="{C7D88BEA-2E9E-0A4E-927B-4108AA38B87E}" dt="2021-11-01T23:44:01.588" v="11367" actId="478"/>
          <ac:spMkLst>
            <pc:docMk/>
            <pc:sldMk cId="2328545556" sldId="270"/>
            <ac:spMk id="9" creationId="{2D4A94BD-B664-F045-8679-4DE69C819C21}"/>
          </ac:spMkLst>
        </pc:spChg>
        <pc:spChg chg="del">
          <ac:chgData name="Khaled Henidak (KAL)" userId="afa32885-6881-4d74-93e5-2f713e8c2558" providerId="ADAL" clId="{C7D88BEA-2E9E-0A4E-927B-4108AA38B87E}" dt="2021-11-01T23:44:01.588" v="11367" actId="478"/>
          <ac:spMkLst>
            <pc:docMk/>
            <pc:sldMk cId="2328545556" sldId="270"/>
            <ac:spMk id="18" creationId="{207D3E55-E414-F74D-9F01-C035AC7DF7D4}"/>
          </ac:spMkLst>
        </pc:spChg>
        <pc:spChg chg="del">
          <ac:chgData name="Khaled Henidak (KAL)" userId="afa32885-6881-4d74-93e5-2f713e8c2558" providerId="ADAL" clId="{C7D88BEA-2E9E-0A4E-927B-4108AA38B87E}" dt="2021-11-01T23:44:01.588" v="11367" actId="478"/>
          <ac:spMkLst>
            <pc:docMk/>
            <pc:sldMk cId="2328545556" sldId="270"/>
            <ac:spMk id="23" creationId="{C06E3A72-A7B4-444A-886B-CCCE03D2D627}"/>
          </ac:spMkLst>
        </pc:spChg>
        <pc:spChg chg="del">
          <ac:chgData name="Khaled Henidak (KAL)" userId="afa32885-6881-4d74-93e5-2f713e8c2558" providerId="ADAL" clId="{C7D88BEA-2E9E-0A4E-927B-4108AA38B87E}" dt="2021-11-01T23:44:01.588" v="11367" actId="478"/>
          <ac:spMkLst>
            <pc:docMk/>
            <pc:sldMk cId="2328545556" sldId="270"/>
            <ac:spMk id="26" creationId="{61A262D4-FF9B-304A-BD52-9C1DF52EA569}"/>
          </ac:spMkLst>
        </pc:spChg>
        <pc:spChg chg="del">
          <ac:chgData name="Khaled Henidak (KAL)" userId="afa32885-6881-4d74-93e5-2f713e8c2558" providerId="ADAL" clId="{C7D88BEA-2E9E-0A4E-927B-4108AA38B87E}" dt="2021-11-01T23:44:01.588" v="11367" actId="478"/>
          <ac:spMkLst>
            <pc:docMk/>
            <pc:sldMk cId="2328545556" sldId="270"/>
            <ac:spMk id="28" creationId="{8A1D991B-5E2E-EF40-A282-19532EBDD645}"/>
          </ac:spMkLst>
        </pc:spChg>
        <pc:spChg chg="del">
          <ac:chgData name="Khaled Henidak (KAL)" userId="afa32885-6881-4d74-93e5-2f713e8c2558" providerId="ADAL" clId="{C7D88BEA-2E9E-0A4E-927B-4108AA38B87E}" dt="2021-11-01T23:44:01.588" v="11367" actId="478"/>
          <ac:spMkLst>
            <pc:docMk/>
            <pc:sldMk cId="2328545556" sldId="270"/>
            <ac:spMk id="31" creationId="{C970DB8A-3A54-6A42-B12E-30383AF1CE07}"/>
          </ac:spMkLst>
        </pc:spChg>
        <pc:spChg chg="del">
          <ac:chgData name="Khaled Henidak (KAL)" userId="afa32885-6881-4d74-93e5-2f713e8c2558" providerId="ADAL" clId="{C7D88BEA-2E9E-0A4E-927B-4108AA38B87E}" dt="2021-11-01T23:44:01.588" v="11367" actId="478"/>
          <ac:spMkLst>
            <pc:docMk/>
            <pc:sldMk cId="2328545556" sldId="270"/>
            <ac:spMk id="33" creationId="{69BE3196-AECE-EF48-996B-E3A6E9A8FBD7}"/>
          </ac:spMkLst>
        </pc:spChg>
        <pc:spChg chg="del">
          <ac:chgData name="Khaled Henidak (KAL)" userId="afa32885-6881-4d74-93e5-2f713e8c2558" providerId="ADAL" clId="{C7D88BEA-2E9E-0A4E-927B-4108AA38B87E}" dt="2021-11-01T23:44:01.588" v="11367" actId="478"/>
          <ac:spMkLst>
            <pc:docMk/>
            <pc:sldMk cId="2328545556" sldId="270"/>
            <ac:spMk id="34" creationId="{0FB89F37-4B90-3B49-8837-7F4D4F20A756}"/>
          </ac:spMkLst>
        </pc:spChg>
        <pc:cxnChg chg="del mod">
          <ac:chgData name="Khaled Henidak (KAL)" userId="afa32885-6881-4d74-93e5-2f713e8c2558" providerId="ADAL" clId="{C7D88BEA-2E9E-0A4E-927B-4108AA38B87E}" dt="2021-11-01T23:44:01.588" v="11367" actId="478"/>
          <ac:cxnSpMkLst>
            <pc:docMk/>
            <pc:sldMk cId="2328545556" sldId="270"/>
            <ac:cxnSpMk id="10" creationId="{BE24FA0B-595E-DA42-A360-4D57F04F59B8}"/>
          </ac:cxnSpMkLst>
        </pc:cxnChg>
        <pc:cxnChg chg="del mod">
          <ac:chgData name="Khaled Henidak (KAL)" userId="afa32885-6881-4d74-93e5-2f713e8c2558" providerId="ADAL" clId="{C7D88BEA-2E9E-0A4E-927B-4108AA38B87E}" dt="2021-11-01T23:44:01.588" v="11367" actId="478"/>
          <ac:cxnSpMkLst>
            <pc:docMk/>
            <pc:sldMk cId="2328545556" sldId="270"/>
            <ac:cxnSpMk id="19" creationId="{DE36E283-D124-2441-B16B-E959E7D8394A}"/>
          </ac:cxnSpMkLst>
        </pc:cxnChg>
      </pc:sldChg>
      <pc:sldChg chg="new del">
        <pc:chgData name="Khaled Henidak (KAL)" userId="afa32885-6881-4d74-93e5-2f713e8c2558" providerId="ADAL" clId="{C7D88BEA-2E9E-0A4E-927B-4108AA38B87E}" dt="2021-11-01T23:43:41.928" v="11312" actId="2696"/>
        <pc:sldMkLst>
          <pc:docMk/>
          <pc:sldMk cId="3092710790" sldId="270"/>
        </pc:sldMkLst>
      </pc:sldChg>
      <pc:sldChg chg="addSp delSp modSp add mod">
        <pc:chgData name="Khaled Henidak (KAL)" userId="afa32885-6881-4d74-93e5-2f713e8c2558" providerId="ADAL" clId="{C7D88BEA-2E9E-0A4E-927B-4108AA38B87E}" dt="2021-11-12T15:20:03.370" v="18349" actId="114"/>
        <pc:sldMkLst>
          <pc:docMk/>
          <pc:sldMk cId="4216346311" sldId="271"/>
        </pc:sldMkLst>
        <pc:spChg chg="mod">
          <ac:chgData name="Khaled Henidak (KAL)" userId="afa32885-6881-4d74-93e5-2f713e8c2558" providerId="ADAL" clId="{C7D88BEA-2E9E-0A4E-927B-4108AA38B87E}" dt="2021-11-12T15:20:03.370" v="18349" actId="114"/>
          <ac:spMkLst>
            <pc:docMk/>
            <pc:sldMk cId="4216346311" sldId="271"/>
            <ac:spMk id="2" creationId="{6B7CA694-5A06-AA42-BD17-2B16EED8C0D4}"/>
          </ac:spMkLst>
        </pc:spChg>
        <pc:spChg chg="mod">
          <ac:chgData name="Khaled Henidak (KAL)" userId="afa32885-6881-4d74-93e5-2f713e8c2558" providerId="ADAL" clId="{C7D88BEA-2E9E-0A4E-927B-4108AA38B87E}" dt="2021-11-02T22:13:03.818" v="17705" actId="20577"/>
          <ac:spMkLst>
            <pc:docMk/>
            <pc:sldMk cId="4216346311" sldId="271"/>
            <ac:spMk id="3" creationId="{2C7A999A-EA6D-A44D-8B94-BE7C520F0AF3}"/>
          </ac:spMkLst>
        </pc:spChg>
        <pc:cxnChg chg="add del mod">
          <ac:chgData name="Khaled Henidak (KAL)" userId="afa32885-6881-4d74-93e5-2f713e8c2558" providerId="ADAL" clId="{C7D88BEA-2E9E-0A4E-927B-4108AA38B87E}" dt="2021-11-02T01:48:58.231" v="16037" actId="478"/>
          <ac:cxnSpMkLst>
            <pc:docMk/>
            <pc:sldMk cId="4216346311" sldId="271"/>
            <ac:cxnSpMk id="4" creationId="{14CB7F45-24F0-704E-85F1-5289D61D73F7}"/>
          </ac:cxnSpMkLst>
        </pc:cxnChg>
      </pc:sldChg>
      <pc:sldChg chg="modSp add mod">
        <pc:chgData name="Khaled Henidak (KAL)" userId="afa32885-6881-4d74-93e5-2f713e8c2558" providerId="ADAL" clId="{C7D88BEA-2E9E-0A4E-927B-4108AA38B87E}" dt="2021-11-02T15:45:46.569" v="17337" actId="20577"/>
        <pc:sldMkLst>
          <pc:docMk/>
          <pc:sldMk cId="3455870112" sldId="272"/>
        </pc:sldMkLst>
        <pc:spChg chg="mod">
          <ac:chgData name="Khaled Henidak (KAL)" userId="afa32885-6881-4d74-93e5-2f713e8c2558" providerId="ADAL" clId="{C7D88BEA-2E9E-0A4E-927B-4108AA38B87E}" dt="2021-11-02T15:45:44.785" v="17336" actId="20577"/>
          <ac:spMkLst>
            <pc:docMk/>
            <pc:sldMk cId="3455870112" sldId="272"/>
            <ac:spMk id="4" creationId="{26B94C4B-2720-994D-99E8-297716B8062B}"/>
          </ac:spMkLst>
        </pc:spChg>
        <pc:spChg chg="mod">
          <ac:chgData name="Khaled Henidak (KAL)" userId="afa32885-6881-4d74-93e5-2f713e8c2558" providerId="ADAL" clId="{C7D88BEA-2E9E-0A4E-927B-4108AA38B87E}" dt="2021-11-02T15:45:46.569" v="17337" actId="20577"/>
          <ac:spMkLst>
            <pc:docMk/>
            <pc:sldMk cId="3455870112" sldId="272"/>
            <ac:spMk id="5" creationId="{4C253824-666A-E04E-957E-0E71AE41A68E}"/>
          </ac:spMkLst>
        </pc:spChg>
      </pc:sldChg>
      <pc:sldChg chg="addSp delSp modSp new mod modNotesTx">
        <pc:chgData name="Khaled Henidak (KAL)" userId="afa32885-6881-4d74-93e5-2f713e8c2558" providerId="ADAL" clId="{C7D88BEA-2E9E-0A4E-927B-4108AA38B87E}" dt="2021-11-12T16:08:05.465" v="18609" actId="20577"/>
        <pc:sldMkLst>
          <pc:docMk/>
          <pc:sldMk cId="3720220646" sldId="273"/>
        </pc:sldMkLst>
        <pc:spChg chg="del">
          <ac:chgData name="Khaled Henidak (KAL)" userId="afa32885-6881-4d74-93e5-2f713e8c2558" providerId="ADAL" clId="{C7D88BEA-2E9E-0A4E-927B-4108AA38B87E}" dt="2021-11-02T00:11:32.063" v="13460" actId="478"/>
          <ac:spMkLst>
            <pc:docMk/>
            <pc:sldMk cId="3720220646" sldId="273"/>
            <ac:spMk id="2" creationId="{876CCFBB-D1BA-474D-AE05-C27A78A0F858}"/>
          </ac:spMkLst>
        </pc:spChg>
        <pc:spChg chg="add del mod">
          <ac:chgData name="Khaled Henidak (KAL)" userId="afa32885-6881-4d74-93e5-2f713e8c2558" providerId="ADAL" clId="{C7D88BEA-2E9E-0A4E-927B-4108AA38B87E}" dt="2021-11-12T16:05:41.796" v="18596" actId="478"/>
          <ac:spMkLst>
            <pc:docMk/>
            <pc:sldMk cId="3720220646" sldId="273"/>
            <ac:spMk id="2" creationId="{AE041673-4E10-AA46-B4B5-5D689F326F3F}"/>
          </ac:spMkLst>
        </pc:spChg>
        <pc:spChg chg="del">
          <ac:chgData name="Khaled Henidak (KAL)" userId="afa32885-6881-4d74-93e5-2f713e8c2558" providerId="ADAL" clId="{C7D88BEA-2E9E-0A4E-927B-4108AA38B87E}" dt="2021-11-02T00:11:32.063" v="13460" actId="478"/>
          <ac:spMkLst>
            <pc:docMk/>
            <pc:sldMk cId="3720220646" sldId="273"/>
            <ac:spMk id="3" creationId="{0D913495-0AF3-BC43-9C24-2D920489720E}"/>
          </ac:spMkLst>
        </pc:spChg>
        <pc:spChg chg="add mod">
          <ac:chgData name="Khaled Henidak (KAL)" userId="afa32885-6881-4d74-93e5-2f713e8c2558" providerId="ADAL" clId="{C7D88BEA-2E9E-0A4E-927B-4108AA38B87E}" dt="2021-11-02T01:40:20.813" v="15486" actId="1036"/>
          <ac:spMkLst>
            <pc:docMk/>
            <pc:sldMk cId="3720220646" sldId="273"/>
            <ac:spMk id="5" creationId="{0CD93254-E524-0C40-852A-9554045D32BF}"/>
          </ac:spMkLst>
        </pc:spChg>
        <pc:spChg chg="add mod">
          <ac:chgData name="Khaled Henidak (KAL)" userId="afa32885-6881-4d74-93e5-2f713e8c2558" providerId="ADAL" clId="{C7D88BEA-2E9E-0A4E-927B-4108AA38B87E}" dt="2021-11-02T01:39:59.912" v="15450" actId="1036"/>
          <ac:spMkLst>
            <pc:docMk/>
            <pc:sldMk cId="3720220646" sldId="273"/>
            <ac:spMk id="10" creationId="{C8BD9CDF-74DA-0242-BC3B-6BA182FD8B25}"/>
          </ac:spMkLst>
        </pc:spChg>
        <pc:spChg chg="add mod">
          <ac:chgData name="Khaled Henidak (KAL)" userId="afa32885-6881-4d74-93e5-2f713e8c2558" providerId="ADAL" clId="{C7D88BEA-2E9E-0A4E-927B-4108AA38B87E}" dt="2021-11-02T00:21:43.949" v="13915" actId="20577"/>
          <ac:spMkLst>
            <pc:docMk/>
            <pc:sldMk cId="3720220646" sldId="273"/>
            <ac:spMk id="12" creationId="{EEC67E85-F4A6-BB46-B1C1-CB34AAD71239}"/>
          </ac:spMkLst>
        </pc:spChg>
        <pc:spChg chg="add mod">
          <ac:chgData name="Khaled Henidak (KAL)" userId="afa32885-6881-4d74-93e5-2f713e8c2558" providerId="ADAL" clId="{C7D88BEA-2E9E-0A4E-927B-4108AA38B87E}" dt="2021-11-02T00:20:02.813" v="13828" actId="1037"/>
          <ac:spMkLst>
            <pc:docMk/>
            <pc:sldMk cId="3720220646" sldId="273"/>
            <ac:spMk id="17" creationId="{2A593125-4968-404B-B069-BAA5402CC5E5}"/>
          </ac:spMkLst>
        </pc:spChg>
        <pc:spChg chg="add mod">
          <ac:chgData name="Khaled Henidak (KAL)" userId="afa32885-6881-4d74-93e5-2f713e8c2558" providerId="ADAL" clId="{C7D88BEA-2E9E-0A4E-927B-4108AA38B87E}" dt="2021-11-02T00:20:30.033" v="13850" actId="20577"/>
          <ac:spMkLst>
            <pc:docMk/>
            <pc:sldMk cId="3720220646" sldId="273"/>
            <ac:spMk id="23" creationId="{8E42464E-AC5A-7245-8B13-4AA2EFAB25C6}"/>
          </ac:spMkLst>
        </pc:spChg>
        <pc:spChg chg="add mod">
          <ac:chgData name="Khaled Henidak (KAL)" userId="afa32885-6881-4d74-93e5-2f713e8c2558" providerId="ADAL" clId="{C7D88BEA-2E9E-0A4E-927B-4108AA38B87E}" dt="2021-11-02T00:14:22.028" v="13589" actId="20577"/>
          <ac:spMkLst>
            <pc:docMk/>
            <pc:sldMk cId="3720220646" sldId="273"/>
            <ac:spMk id="28" creationId="{9A332F46-0DC9-284B-941B-3D14B772205A}"/>
          </ac:spMkLst>
        </pc:spChg>
        <pc:spChg chg="add del mod">
          <ac:chgData name="Khaled Henidak (KAL)" userId="afa32885-6881-4d74-93e5-2f713e8c2558" providerId="ADAL" clId="{C7D88BEA-2E9E-0A4E-927B-4108AA38B87E}" dt="2021-11-02T00:16:35.718" v="13633" actId="478"/>
          <ac:spMkLst>
            <pc:docMk/>
            <pc:sldMk cId="3720220646" sldId="273"/>
            <ac:spMk id="29" creationId="{D87D5F19-4606-2940-BF20-8EB7249BC420}"/>
          </ac:spMkLst>
        </pc:spChg>
        <pc:spChg chg="add mod">
          <ac:chgData name="Khaled Henidak (KAL)" userId="afa32885-6881-4d74-93e5-2f713e8c2558" providerId="ADAL" clId="{C7D88BEA-2E9E-0A4E-927B-4108AA38B87E}" dt="2021-11-02T00:20:02.813" v="13828" actId="1037"/>
          <ac:spMkLst>
            <pc:docMk/>
            <pc:sldMk cId="3720220646" sldId="273"/>
            <ac:spMk id="36" creationId="{9086A586-C151-CA4B-954A-B3F3CB0512D6}"/>
          </ac:spMkLst>
        </pc:spChg>
        <pc:spChg chg="add mod">
          <ac:chgData name="Khaled Henidak (KAL)" userId="afa32885-6881-4d74-93e5-2f713e8c2558" providerId="ADAL" clId="{C7D88BEA-2E9E-0A4E-927B-4108AA38B87E}" dt="2021-11-02T02:13:53.700" v="16413" actId="20577"/>
          <ac:spMkLst>
            <pc:docMk/>
            <pc:sldMk cId="3720220646" sldId="273"/>
            <ac:spMk id="43" creationId="{A9E0F382-0943-B64C-86DC-B915E3BEC8A3}"/>
          </ac:spMkLst>
        </pc:spChg>
        <pc:spChg chg="add mod">
          <ac:chgData name="Khaled Henidak (KAL)" userId="afa32885-6881-4d74-93e5-2f713e8c2558" providerId="ADAL" clId="{C7D88BEA-2E9E-0A4E-927B-4108AA38B87E}" dt="2021-11-12T16:08:05.465" v="18609" actId="20577"/>
          <ac:spMkLst>
            <pc:docMk/>
            <pc:sldMk cId="3720220646" sldId="273"/>
            <ac:spMk id="46" creationId="{4B0F383C-2498-5D44-81B4-52327D347394}"/>
          </ac:spMkLst>
        </pc:spChg>
        <pc:spChg chg="add mod">
          <ac:chgData name="Khaled Henidak (KAL)" userId="afa32885-6881-4d74-93e5-2f713e8c2558" providerId="ADAL" clId="{C7D88BEA-2E9E-0A4E-927B-4108AA38B87E}" dt="2021-11-02T00:19:28.545" v="13781" actId="14100"/>
          <ac:spMkLst>
            <pc:docMk/>
            <pc:sldMk cId="3720220646" sldId="273"/>
            <ac:spMk id="50" creationId="{0582F248-D5A3-F441-B0CB-B21C4E6BBA5B}"/>
          </ac:spMkLst>
        </pc:spChg>
        <pc:spChg chg="add mod">
          <ac:chgData name="Khaled Henidak (KAL)" userId="afa32885-6881-4d74-93e5-2f713e8c2558" providerId="ADAL" clId="{C7D88BEA-2E9E-0A4E-927B-4108AA38B87E}" dt="2021-11-02T00:20:02.813" v="13828" actId="1037"/>
          <ac:spMkLst>
            <pc:docMk/>
            <pc:sldMk cId="3720220646" sldId="273"/>
            <ac:spMk id="51" creationId="{4E515262-B9C2-944C-8CFB-7D01AC785A2F}"/>
          </ac:spMkLst>
        </pc:spChg>
        <pc:spChg chg="add mod">
          <ac:chgData name="Khaled Henidak (KAL)" userId="afa32885-6881-4d74-93e5-2f713e8c2558" providerId="ADAL" clId="{C7D88BEA-2E9E-0A4E-927B-4108AA38B87E}" dt="2021-11-12T16:05:15.849" v="18579" actId="20577"/>
          <ac:spMkLst>
            <pc:docMk/>
            <pc:sldMk cId="3720220646" sldId="273"/>
            <ac:spMk id="52" creationId="{593CCEAA-0F33-8942-B0C1-1FA109AD39C4}"/>
          </ac:spMkLst>
        </pc:spChg>
        <pc:spChg chg="add mod">
          <ac:chgData name="Khaled Henidak (KAL)" userId="afa32885-6881-4d74-93e5-2f713e8c2558" providerId="ADAL" clId="{C7D88BEA-2E9E-0A4E-927B-4108AA38B87E}" dt="2021-11-12T16:07:14.286" v="18600" actId="20577"/>
          <ac:spMkLst>
            <pc:docMk/>
            <pc:sldMk cId="3720220646" sldId="273"/>
            <ac:spMk id="55" creationId="{D2BF61BB-FEC5-A14E-88C6-45EE98C9F7A5}"/>
          </ac:spMkLst>
        </pc:spChg>
        <pc:spChg chg="add mod">
          <ac:chgData name="Khaled Henidak (KAL)" userId="afa32885-6881-4d74-93e5-2f713e8c2558" providerId="ADAL" clId="{C7D88BEA-2E9E-0A4E-927B-4108AA38B87E}" dt="2021-11-02T00:26:14.524" v="14394" actId="1076"/>
          <ac:spMkLst>
            <pc:docMk/>
            <pc:sldMk cId="3720220646" sldId="273"/>
            <ac:spMk id="61" creationId="{1E03E5FE-CD16-D047-8992-BC661E1AC23C}"/>
          </ac:spMkLst>
        </pc:spChg>
        <pc:spChg chg="add mod">
          <ac:chgData name="Khaled Henidak (KAL)" userId="afa32885-6881-4d74-93e5-2f713e8c2558" providerId="ADAL" clId="{C7D88BEA-2E9E-0A4E-927B-4108AA38B87E}" dt="2021-11-02T01:40:27.831" v="15490" actId="20577"/>
          <ac:spMkLst>
            <pc:docMk/>
            <pc:sldMk cId="3720220646" sldId="273"/>
            <ac:spMk id="66" creationId="{73666498-780C-1443-A251-7761009AD26C}"/>
          </ac:spMkLst>
        </pc:spChg>
        <pc:cxnChg chg="add mod">
          <ac:chgData name="Khaled Henidak (KAL)" userId="afa32885-6881-4d74-93e5-2f713e8c2558" providerId="ADAL" clId="{C7D88BEA-2E9E-0A4E-927B-4108AA38B87E}" dt="2021-11-02T01:40:20.813" v="15486" actId="1036"/>
          <ac:cxnSpMkLst>
            <pc:docMk/>
            <pc:sldMk cId="3720220646" sldId="273"/>
            <ac:cxnSpMk id="6" creationId="{A3A1F504-50F9-0740-9BCD-617A7555645F}"/>
          </ac:cxnSpMkLst>
        </pc:cxnChg>
        <pc:cxnChg chg="add mod">
          <ac:chgData name="Khaled Henidak (KAL)" userId="afa32885-6881-4d74-93e5-2f713e8c2558" providerId="ADAL" clId="{C7D88BEA-2E9E-0A4E-927B-4108AA38B87E}" dt="2021-11-02T01:39:59.912" v="15450" actId="1036"/>
          <ac:cxnSpMkLst>
            <pc:docMk/>
            <pc:sldMk cId="3720220646" sldId="273"/>
            <ac:cxnSpMk id="13" creationId="{5AD001C3-ABA0-0647-BAEF-BA6699579534}"/>
          </ac:cxnSpMkLst>
        </pc:cxnChg>
        <pc:cxnChg chg="add mod">
          <ac:chgData name="Khaled Henidak (KAL)" userId="afa32885-6881-4d74-93e5-2f713e8c2558" providerId="ADAL" clId="{C7D88BEA-2E9E-0A4E-927B-4108AA38B87E}" dt="2021-11-02T00:20:02.813" v="13828" actId="1037"/>
          <ac:cxnSpMkLst>
            <pc:docMk/>
            <pc:sldMk cId="3720220646" sldId="273"/>
            <ac:cxnSpMk id="19" creationId="{7C8E7261-8232-2447-9B03-998C55DCAD3B}"/>
          </ac:cxnSpMkLst>
        </pc:cxnChg>
        <pc:cxnChg chg="add mod">
          <ac:chgData name="Khaled Henidak (KAL)" userId="afa32885-6881-4d74-93e5-2f713e8c2558" providerId="ADAL" clId="{C7D88BEA-2E9E-0A4E-927B-4108AA38B87E}" dt="2021-11-02T00:20:02.813" v="13828" actId="1037"/>
          <ac:cxnSpMkLst>
            <pc:docMk/>
            <pc:sldMk cId="3720220646" sldId="273"/>
            <ac:cxnSpMk id="24" creationId="{2A69C452-1A7C-6148-A9D7-9892673ACE44}"/>
          </ac:cxnSpMkLst>
        </pc:cxnChg>
        <pc:cxnChg chg="add mod">
          <ac:chgData name="Khaled Henidak (KAL)" userId="afa32885-6881-4d74-93e5-2f713e8c2558" providerId="ADAL" clId="{C7D88BEA-2E9E-0A4E-927B-4108AA38B87E}" dt="2021-11-02T00:20:02.813" v="13828" actId="1037"/>
          <ac:cxnSpMkLst>
            <pc:docMk/>
            <pc:sldMk cId="3720220646" sldId="273"/>
            <ac:cxnSpMk id="37" creationId="{765A131E-CC37-B04C-8785-70E916429E40}"/>
          </ac:cxnSpMkLst>
        </pc:cxnChg>
        <pc:cxnChg chg="add mod">
          <ac:chgData name="Khaled Henidak (KAL)" userId="afa32885-6881-4d74-93e5-2f713e8c2558" providerId="ADAL" clId="{C7D88BEA-2E9E-0A4E-927B-4108AA38B87E}" dt="2021-11-02T00:20:02.813" v="13828" actId="1037"/>
          <ac:cxnSpMkLst>
            <pc:docMk/>
            <pc:sldMk cId="3720220646" sldId="273"/>
            <ac:cxnSpMk id="40" creationId="{15BBA5E5-955B-EB42-9BA1-628CCC724A96}"/>
          </ac:cxnSpMkLst>
        </pc:cxnChg>
        <pc:cxnChg chg="add mod">
          <ac:chgData name="Khaled Henidak (KAL)" userId="afa32885-6881-4d74-93e5-2f713e8c2558" providerId="ADAL" clId="{C7D88BEA-2E9E-0A4E-927B-4108AA38B87E}" dt="2021-11-02T00:26:19.132" v="14396" actId="14100"/>
          <ac:cxnSpMkLst>
            <pc:docMk/>
            <pc:sldMk cId="3720220646" sldId="273"/>
            <ac:cxnSpMk id="47" creationId="{E245B666-0FA1-B64A-9901-EF10B8F855C0}"/>
          </ac:cxnSpMkLst>
        </pc:cxnChg>
        <pc:cxnChg chg="add mod">
          <ac:chgData name="Khaled Henidak (KAL)" userId="afa32885-6881-4d74-93e5-2f713e8c2558" providerId="ADAL" clId="{C7D88BEA-2E9E-0A4E-927B-4108AA38B87E}" dt="2021-11-02T01:40:20.813" v="15486" actId="1036"/>
          <ac:cxnSpMkLst>
            <pc:docMk/>
            <pc:sldMk cId="3720220646" sldId="273"/>
            <ac:cxnSpMk id="57" creationId="{C39E3D62-9984-4241-B642-B1AE9B4706FF}"/>
          </ac:cxnSpMkLst>
        </pc:cxnChg>
        <pc:cxnChg chg="add mod">
          <ac:chgData name="Khaled Henidak (KAL)" userId="afa32885-6881-4d74-93e5-2f713e8c2558" providerId="ADAL" clId="{C7D88BEA-2E9E-0A4E-927B-4108AA38B87E}" dt="2021-11-02T00:26:24.946" v="14399" actId="14100"/>
          <ac:cxnSpMkLst>
            <pc:docMk/>
            <pc:sldMk cId="3720220646" sldId="273"/>
            <ac:cxnSpMk id="63" creationId="{A253E4EE-3BAC-0540-BDE0-F29A6A4473F7}"/>
          </ac:cxnSpMkLst>
        </pc:cxnChg>
        <pc:cxnChg chg="add mod">
          <ac:chgData name="Khaled Henidak (KAL)" userId="afa32885-6881-4d74-93e5-2f713e8c2558" providerId="ADAL" clId="{C7D88BEA-2E9E-0A4E-927B-4108AA38B87E}" dt="2021-11-02T01:40:37.619" v="15493" actId="14100"/>
          <ac:cxnSpMkLst>
            <pc:docMk/>
            <pc:sldMk cId="3720220646" sldId="273"/>
            <ac:cxnSpMk id="67" creationId="{9DFEC772-FA5E-FD43-84FF-9FD50002A7E1}"/>
          </ac:cxnSpMkLst>
        </pc:cxnChg>
      </pc:sldChg>
      <pc:sldChg chg="modSp add mod">
        <pc:chgData name="Khaled Henidak (KAL)" userId="afa32885-6881-4d74-93e5-2f713e8c2558" providerId="ADAL" clId="{C7D88BEA-2E9E-0A4E-927B-4108AA38B87E}" dt="2021-11-12T00:58:26.285" v="18285" actId="20577"/>
        <pc:sldMkLst>
          <pc:docMk/>
          <pc:sldMk cId="470358033" sldId="274"/>
        </pc:sldMkLst>
        <pc:spChg chg="mod">
          <ac:chgData name="Khaled Henidak (KAL)" userId="afa32885-6881-4d74-93e5-2f713e8c2558" providerId="ADAL" clId="{C7D88BEA-2E9E-0A4E-927B-4108AA38B87E}" dt="2021-11-12T00:58:26.285" v="18285" actId="20577"/>
          <ac:spMkLst>
            <pc:docMk/>
            <pc:sldMk cId="470358033" sldId="274"/>
            <ac:spMk id="4" creationId="{26B94C4B-2720-994D-99E8-297716B806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7E5CE-1672-9A49-BD68-25B911CC2ACB}"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B6E8C-4FE4-4E44-83DF-4E5941EF30AB}" type="slidenum">
              <a:rPr lang="en-US" smtClean="0"/>
              <a:t>‹#›</a:t>
            </a:fld>
            <a:endParaRPr lang="en-US"/>
          </a:p>
        </p:txBody>
      </p:sp>
    </p:spTree>
    <p:extLst>
      <p:ext uri="{BB962C8B-B14F-4D97-AF65-F5344CB8AC3E}">
        <p14:creationId xmlns:p14="http://schemas.microsoft.com/office/powerpoint/2010/main" val="114211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optimized a bit of our future topics. We want to remain within 10 or 9 sessions. We will further optimize as we learn about how the delivery mechanism</a:t>
            </a:r>
          </a:p>
        </p:txBody>
      </p:sp>
      <p:sp>
        <p:nvSpPr>
          <p:cNvPr id="4" name="Slide Number Placeholder 3"/>
          <p:cNvSpPr>
            <a:spLocks noGrp="1"/>
          </p:cNvSpPr>
          <p:nvPr>
            <p:ph type="sldNum" sz="quarter" idx="5"/>
          </p:nvPr>
        </p:nvSpPr>
        <p:spPr/>
        <p:txBody>
          <a:bodyPr/>
          <a:lstStyle/>
          <a:p>
            <a:fld id="{721B6E8C-4FE4-4E44-83DF-4E5941EF30AB}" type="slidenum">
              <a:rPr lang="en-US" smtClean="0"/>
              <a:t>2</a:t>
            </a:fld>
            <a:endParaRPr lang="en-US"/>
          </a:p>
        </p:txBody>
      </p:sp>
    </p:spTree>
    <p:extLst>
      <p:ext uri="{BB962C8B-B14F-4D97-AF65-F5344CB8AC3E}">
        <p14:creationId xmlns:p14="http://schemas.microsoft.com/office/powerpoint/2010/main" val="195715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use a different way of story telling. We will tell 4 seemingly different stories. But they link at the end.</a:t>
            </a:r>
          </a:p>
        </p:txBody>
      </p:sp>
      <p:sp>
        <p:nvSpPr>
          <p:cNvPr id="4" name="Slide Number Placeholder 3"/>
          <p:cNvSpPr>
            <a:spLocks noGrp="1"/>
          </p:cNvSpPr>
          <p:nvPr>
            <p:ph type="sldNum" sz="quarter" idx="5"/>
          </p:nvPr>
        </p:nvSpPr>
        <p:spPr/>
        <p:txBody>
          <a:bodyPr/>
          <a:lstStyle/>
          <a:p>
            <a:fld id="{721B6E8C-4FE4-4E44-83DF-4E5941EF30AB}" type="slidenum">
              <a:rPr lang="en-US" smtClean="0"/>
              <a:t>4</a:t>
            </a:fld>
            <a:endParaRPr lang="en-US"/>
          </a:p>
        </p:txBody>
      </p:sp>
    </p:spTree>
    <p:extLst>
      <p:ext uri="{BB962C8B-B14F-4D97-AF65-F5344CB8AC3E}">
        <p14:creationId xmlns:p14="http://schemas.microsoft.com/office/powerpoint/2010/main" val="295258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These are the key BD settings. There are more https://</a:t>
            </a:r>
            <a:r>
              <a:rPr lang="en-US" dirty="0" err="1"/>
              <a:t>www.kernel.org</a:t>
            </a:r>
            <a:r>
              <a:rPr lang="en-US" dirty="0"/>
              <a:t>/doc/html/latest/block/queue-</a:t>
            </a:r>
            <a:r>
              <a:rPr lang="en-US" dirty="0" err="1"/>
              <a:t>sysfs.html</a:t>
            </a:r>
            <a:r>
              <a:rPr lang="en-US" dirty="0"/>
              <a:t> some RO some RW. Read the docs carefully. Most of these setting are double edged. Also note: not all settings apply on all kind of devices.</a:t>
            </a:r>
          </a:p>
          <a:p>
            <a:endParaRPr lang="en-US" dirty="0"/>
          </a:p>
          <a:p>
            <a:r>
              <a:rPr lang="en-US" dirty="0"/>
              <a:t>** Not all I/O scheduler can do multi queues.</a:t>
            </a:r>
          </a:p>
          <a:p>
            <a:endParaRPr lang="en-US" dirty="0"/>
          </a:p>
          <a:p>
            <a:r>
              <a:rPr lang="en-US" dirty="0"/>
              <a:t>*** as in microcontroller shenanigans </a:t>
            </a:r>
          </a:p>
        </p:txBody>
      </p:sp>
      <p:sp>
        <p:nvSpPr>
          <p:cNvPr id="4" name="Slide Number Placeholder 3"/>
          <p:cNvSpPr>
            <a:spLocks noGrp="1"/>
          </p:cNvSpPr>
          <p:nvPr>
            <p:ph type="sldNum" sz="quarter" idx="5"/>
          </p:nvPr>
        </p:nvSpPr>
        <p:spPr/>
        <p:txBody>
          <a:bodyPr/>
          <a:lstStyle/>
          <a:p>
            <a:fld id="{721B6E8C-4FE4-4E44-83DF-4E5941EF30AB}" type="slidenum">
              <a:rPr lang="en-US" smtClean="0"/>
              <a:t>6</a:t>
            </a:fld>
            <a:endParaRPr lang="en-US"/>
          </a:p>
        </p:txBody>
      </p:sp>
    </p:spTree>
    <p:extLst>
      <p:ext uri="{BB962C8B-B14F-4D97-AF65-F5344CB8AC3E}">
        <p14:creationId xmlns:p14="http://schemas.microsoft.com/office/powerpoint/2010/main" val="420598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 does applies only on files and prevent deletion except by owner || root</a:t>
            </a:r>
          </a:p>
          <a:p>
            <a:r>
              <a:rPr lang="en-US" dirty="0"/>
              <a:t>** *** Not supported on all FSs. FSs put their own limits so use with care</a:t>
            </a:r>
          </a:p>
        </p:txBody>
      </p:sp>
      <p:sp>
        <p:nvSpPr>
          <p:cNvPr id="4" name="Slide Number Placeholder 3"/>
          <p:cNvSpPr>
            <a:spLocks noGrp="1"/>
          </p:cNvSpPr>
          <p:nvPr>
            <p:ph type="sldNum" sz="quarter" idx="5"/>
          </p:nvPr>
        </p:nvSpPr>
        <p:spPr/>
        <p:txBody>
          <a:bodyPr/>
          <a:lstStyle/>
          <a:p>
            <a:fld id="{721B6E8C-4FE4-4E44-83DF-4E5941EF30AB}" type="slidenum">
              <a:rPr lang="en-US" smtClean="0"/>
              <a:t>10</a:t>
            </a:fld>
            <a:endParaRPr lang="en-US"/>
          </a:p>
        </p:txBody>
      </p:sp>
    </p:spTree>
    <p:extLst>
      <p:ext uri="{BB962C8B-B14F-4D97-AF65-F5344CB8AC3E}">
        <p14:creationId xmlns:p14="http://schemas.microsoft.com/office/powerpoint/2010/main" val="240461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1" dirty="0"/>
              <a:t>FD is</a:t>
            </a:r>
            <a:r>
              <a:rPr lang="en-US" dirty="0"/>
              <a:t>: are just </a:t>
            </a:r>
            <a:r>
              <a:rPr lang="en-US" dirty="0" err="1"/>
              <a:t>ints</a:t>
            </a:r>
            <a:r>
              <a:rPr lang="en-US" dirty="0"/>
              <a:t> (circular and monotony increased every time the process opens/creates a file. You may think that FD also have additional data such as “current location in file pointer” as a result of </a:t>
            </a:r>
            <a:r>
              <a:rPr lang="en-US" dirty="0" err="1"/>
              <a:t>lseek</a:t>
            </a:r>
            <a:r>
              <a:rPr lang="en-US" dirty="0"/>
              <a:t>(2). But nope.. Keep listening/reading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*File Object </a:t>
            </a:r>
            <a:r>
              <a:rPr lang="en-US" b="0" dirty="0"/>
              <a:t>is a naming I use to create the distinction between </a:t>
            </a:r>
            <a:r>
              <a:rPr lang="en-US" b="1" dirty="0"/>
              <a:t>File descriptor</a:t>
            </a:r>
            <a:r>
              <a:rPr lang="en-US" b="0" dirty="0"/>
              <a:t> (those </a:t>
            </a:r>
            <a:r>
              <a:rPr lang="en-US" b="0" dirty="0" err="1"/>
              <a:t>ints</a:t>
            </a:r>
            <a:r>
              <a:rPr lang="en-US" b="0" dirty="0"/>
              <a:t> your process maintains a reference to) and </a:t>
            </a:r>
            <a:r>
              <a:rPr lang="en-US" b="1" dirty="0"/>
              <a:t>File description </a:t>
            </a:r>
            <a:r>
              <a:rPr lang="en-US" b="0" dirty="0"/>
              <a:t>which the actual kernel object that represents a file. File description is a reference counted object. Once it reaches zero by (close(2) or process exit) then the </a:t>
            </a:r>
            <a:r>
              <a:rPr lang="en-US" b="0" dirty="0" err="1"/>
              <a:t>fo</a:t>
            </a:r>
            <a:r>
              <a:rPr lang="en-US" b="0" dirty="0"/>
              <a:t> is removed. FO is what maintains seek</a:t>
            </a:r>
          </a:p>
          <a:p>
            <a:endParaRPr lang="en-US" dirty="0"/>
          </a:p>
          <a:p>
            <a:endParaRPr lang="en-US" dirty="0"/>
          </a:p>
          <a:p>
            <a:r>
              <a:rPr lang="en-US" dirty="0"/>
              <a:t>We want to be able to duplicate it. Right? And sense we can duplicate it, we can send it as well</a:t>
            </a:r>
          </a:p>
          <a:p>
            <a:endParaRPr lang="en-US" dirty="0"/>
          </a:p>
          <a:p>
            <a:r>
              <a:rPr lang="en-US" dirty="0"/>
              <a:t>But file can change </a:t>
            </a:r>
            <a:r>
              <a:rPr lang="en-US" dirty="0" err="1"/>
              <a:t>etc</a:t>
            </a:r>
            <a:endParaRPr lang="en-US" dirty="0"/>
          </a:p>
          <a:p>
            <a:r>
              <a:rPr lang="en-US" b="1" dirty="0" err="1"/>
              <a:t>Inode</a:t>
            </a:r>
            <a:r>
              <a:rPr lang="en-US" dirty="0"/>
              <a:t>: is a representation of a file on the file system, it has a number, type, the “device blocks” assigned to the file, the links going to it, and the block device it sets on. The file # is a constant for the lifetime of the files. At minimum it is 1. once the it is zero it is garbage collected. I node does not have a name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1B6E8C-4FE4-4E44-83DF-4E5941EF30AB}" type="slidenum">
              <a:rPr lang="en-US" smtClean="0"/>
              <a:t>11</a:t>
            </a:fld>
            <a:endParaRPr lang="en-US"/>
          </a:p>
        </p:txBody>
      </p:sp>
    </p:spTree>
    <p:extLst>
      <p:ext uri="{BB962C8B-B14F-4D97-AF65-F5344CB8AC3E}">
        <p14:creationId xmlns:p14="http://schemas.microsoft.com/office/powerpoint/2010/main" val="1431394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entire mess of namespaces and shared/private mounts that I am not talking about here. We shall defer this discussion to container discussions.</a:t>
            </a:r>
          </a:p>
        </p:txBody>
      </p:sp>
      <p:sp>
        <p:nvSpPr>
          <p:cNvPr id="4" name="Slide Number Placeholder 3"/>
          <p:cNvSpPr>
            <a:spLocks noGrp="1"/>
          </p:cNvSpPr>
          <p:nvPr>
            <p:ph type="sldNum" sz="quarter" idx="5"/>
          </p:nvPr>
        </p:nvSpPr>
        <p:spPr/>
        <p:txBody>
          <a:bodyPr/>
          <a:lstStyle/>
          <a:p>
            <a:fld id="{721B6E8C-4FE4-4E44-83DF-4E5941EF30AB}" type="slidenum">
              <a:rPr lang="en-US" smtClean="0"/>
              <a:t>14</a:t>
            </a:fld>
            <a:endParaRPr lang="en-US"/>
          </a:p>
        </p:txBody>
      </p:sp>
    </p:spTree>
    <p:extLst>
      <p:ext uri="{BB962C8B-B14F-4D97-AF65-F5344CB8AC3E}">
        <p14:creationId xmlns:p14="http://schemas.microsoft.com/office/powerpoint/2010/main" val="192217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entire mess of namespaces and shared/private mounts that I am not talking about here. We shall defer this discussion to container discussions.</a:t>
            </a:r>
          </a:p>
        </p:txBody>
      </p:sp>
      <p:sp>
        <p:nvSpPr>
          <p:cNvPr id="4" name="Slide Number Placeholder 3"/>
          <p:cNvSpPr>
            <a:spLocks noGrp="1"/>
          </p:cNvSpPr>
          <p:nvPr>
            <p:ph type="sldNum" sz="quarter" idx="5"/>
          </p:nvPr>
        </p:nvSpPr>
        <p:spPr/>
        <p:txBody>
          <a:bodyPr/>
          <a:lstStyle/>
          <a:p>
            <a:fld id="{721B6E8C-4FE4-4E44-83DF-4E5941EF30AB}" type="slidenum">
              <a:rPr lang="en-US" smtClean="0"/>
              <a:t>15</a:t>
            </a:fld>
            <a:endParaRPr lang="en-US"/>
          </a:p>
        </p:txBody>
      </p:sp>
    </p:spTree>
    <p:extLst>
      <p:ext uri="{BB962C8B-B14F-4D97-AF65-F5344CB8AC3E}">
        <p14:creationId xmlns:p14="http://schemas.microsoft.com/office/powerpoint/2010/main" val="1716789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cache is kernel controlled large cache. Made of … as you guessed it pages (OS page size). </a:t>
            </a:r>
          </a:p>
        </p:txBody>
      </p:sp>
      <p:sp>
        <p:nvSpPr>
          <p:cNvPr id="4" name="Slide Number Placeholder 3"/>
          <p:cNvSpPr>
            <a:spLocks noGrp="1"/>
          </p:cNvSpPr>
          <p:nvPr>
            <p:ph type="sldNum" sz="quarter" idx="5"/>
          </p:nvPr>
        </p:nvSpPr>
        <p:spPr/>
        <p:txBody>
          <a:bodyPr/>
          <a:lstStyle/>
          <a:p>
            <a:fld id="{721B6E8C-4FE4-4E44-83DF-4E5941EF30AB}" type="slidenum">
              <a:rPr lang="en-US" smtClean="0"/>
              <a:t>17</a:t>
            </a:fld>
            <a:endParaRPr lang="en-US"/>
          </a:p>
        </p:txBody>
      </p:sp>
    </p:spTree>
    <p:extLst>
      <p:ext uri="{BB962C8B-B14F-4D97-AF65-F5344CB8AC3E}">
        <p14:creationId xmlns:p14="http://schemas.microsoft.com/office/powerpoint/2010/main" val="1782393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entire mess of namespaces and shared/private mounts that I am not talking about here. We shall defer this discussion to container discussions.</a:t>
            </a:r>
          </a:p>
        </p:txBody>
      </p:sp>
      <p:sp>
        <p:nvSpPr>
          <p:cNvPr id="4" name="Slide Number Placeholder 3"/>
          <p:cNvSpPr>
            <a:spLocks noGrp="1"/>
          </p:cNvSpPr>
          <p:nvPr>
            <p:ph type="sldNum" sz="quarter" idx="5"/>
          </p:nvPr>
        </p:nvSpPr>
        <p:spPr/>
        <p:txBody>
          <a:bodyPr/>
          <a:lstStyle/>
          <a:p>
            <a:fld id="{721B6E8C-4FE4-4E44-83DF-4E5941EF30AB}" type="slidenum">
              <a:rPr lang="en-US" smtClean="0"/>
              <a:t>18</a:t>
            </a:fld>
            <a:endParaRPr lang="en-US"/>
          </a:p>
        </p:txBody>
      </p:sp>
    </p:spTree>
    <p:extLst>
      <p:ext uri="{BB962C8B-B14F-4D97-AF65-F5344CB8AC3E}">
        <p14:creationId xmlns:p14="http://schemas.microsoft.com/office/powerpoint/2010/main" val="370426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Things Work]: Linux</a:t>
            </a:r>
          </a:p>
        </p:txBody>
      </p:sp>
      <p:sp>
        <p:nvSpPr>
          <p:cNvPr id="3" name="Subtitle 2"/>
          <p:cNvSpPr>
            <a:spLocks noGrp="1"/>
          </p:cNvSpPr>
          <p:nvPr>
            <p:ph type="subTitle" idx="1"/>
          </p:nvPr>
        </p:nvSpPr>
        <p:spPr/>
        <p:txBody>
          <a:bodyPr/>
          <a:lstStyle/>
          <a:p>
            <a:r>
              <a:rPr lang="en-US" dirty="0"/>
              <a:t>File systems &amp; Block Devices</a:t>
            </a:r>
          </a:p>
          <a:p>
            <a:r>
              <a:rPr lang="en-US" dirty="0"/>
              <a:t>@</a:t>
            </a:r>
            <a:r>
              <a:rPr lang="en-US" dirty="0" err="1"/>
              <a:t>khenidak</a:t>
            </a:r>
            <a:endParaRPr lang="en-US" dirty="0"/>
          </a:p>
        </p:txBody>
      </p:sp>
      <p:sp>
        <p:nvSpPr>
          <p:cNvPr id="4" name="TextBox 3">
            <a:extLst>
              <a:ext uri="{FF2B5EF4-FFF2-40B4-BE49-F238E27FC236}">
                <a16:creationId xmlns:a16="http://schemas.microsoft.com/office/drawing/2014/main" id="{0E9686BA-E3E9-B54D-AE6E-C6A1A5BDF9B9}"/>
              </a:ext>
            </a:extLst>
          </p:cNvPr>
          <p:cNvSpPr txBox="1"/>
          <p:nvPr/>
        </p:nvSpPr>
        <p:spPr>
          <a:xfrm>
            <a:off x="875211" y="5447211"/>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30744C7-7FDC-134C-B007-293061056477}"/>
              </a:ext>
            </a:extLst>
          </p:cNvPr>
          <p:cNvSpPr txBox="1"/>
          <p:nvPr/>
        </p:nvSpPr>
        <p:spPr>
          <a:xfrm>
            <a:off x="10972799" y="6488668"/>
            <a:ext cx="1102481" cy="276999"/>
          </a:xfrm>
          <a:prstGeom prst="rect">
            <a:avLst/>
          </a:prstGeom>
          <a:noFill/>
        </p:spPr>
        <p:txBody>
          <a:bodyPr wrap="none" rtlCol="0">
            <a:spAutoFit/>
          </a:bodyPr>
          <a:lstStyle/>
          <a:p>
            <a:r>
              <a:rPr lang="en-US" sz="1200" dirty="0"/>
              <a:t>Nov 12</a:t>
            </a:r>
            <a:r>
              <a:rPr lang="en-US" sz="1200" baseline="30000" dirty="0"/>
              <a:t>th</a:t>
            </a:r>
            <a:r>
              <a:rPr lang="en-US" sz="1200" dirty="0"/>
              <a:t>, 2021</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779AF7-8492-9543-A506-15A9F21182FF}"/>
              </a:ext>
            </a:extLst>
          </p:cNvPr>
          <p:cNvSpPr>
            <a:spLocks noGrp="1"/>
          </p:cNvSpPr>
          <p:nvPr>
            <p:ph type="title"/>
          </p:nvPr>
        </p:nvSpPr>
        <p:spPr>
          <a:xfrm>
            <a:off x="106680" y="25492"/>
            <a:ext cx="10515600" cy="803298"/>
          </a:xfrm>
        </p:spPr>
        <p:txBody>
          <a:bodyPr/>
          <a:lstStyle/>
          <a:p>
            <a:r>
              <a:rPr lang="en-US" dirty="0"/>
              <a:t>Everything is a File, But what is a file?</a:t>
            </a:r>
          </a:p>
        </p:txBody>
      </p:sp>
      <p:sp>
        <p:nvSpPr>
          <p:cNvPr id="42" name="TextBox 41">
            <a:extLst>
              <a:ext uri="{FF2B5EF4-FFF2-40B4-BE49-F238E27FC236}">
                <a16:creationId xmlns:a16="http://schemas.microsoft.com/office/drawing/2014/main" id="{5424308D-2508-8344-828E-1F22B251A88D}"/>
              </a:ext>
            </a:extLst>
          </p:cNvPr>
          <p:cNvSpPr txBox="1"/>
          <p:nvPr/>
        </p:nvSpPr>
        <p:spPr>
          <a:xfrm>
            <a:off x="12374291" y="2315076"/>
            <a:ext cx="184731" cy="369332"/>
          </a:xfrm>
          <a:prstGeom prst="rect">
            <a:avLst/>
          </a:prstGeom>
          <a:noFill/>
        </p:spPr>
        <p:txBody>
          <a:bodyPr wrap="none" rtlCol="0">
            <a:spAutoFit/>
          </a:bodyPr>
          <a:lstStyle/>
          <a:p>
            <a:endParaRPr lang="en-US" dirty="0"/>
          </a:p>
        </p:txBody>
      </p:sp>
      <p:sp>
        <p:nvSpPr>
          <p:cNvPr id="2" name="Rounded Rectangle 1">
            <a:extLst>
              <a:ext uri="{FF2B5EF4-FFF2-40B4-BE49-F238E27FC236}">
                <a16:creationId xmlns:a16="http://schemas.microsoft.com/office/drawing/2014/main" id="{FC3ED182-CA48-3842-B9FE-1C89BFC4583E}"/>
              </a:ext>
            </a:extLst>
          </p:cNvPr>
          <p:cNvSpPr/>
          <p:nvPr/>
        </p:nvSpPr>
        <p:spPr>
          <a:xfrm>
            <a:off x="186660" y="962311"/>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attr</a:t>
            </a:r>
            <a:endParaRPr lang="en-US" dirty="0"/>
          </a:p>
        </p:txBody>
      </p:sp>
      <p:sp>
        <p:nvSpPr>
          <p:cNvPr id="3" name="Rounded Rectangle 2">
            <a:extLst>
              <a:ext uri="{FF2B5EF4-FFF2-40B4-BE49-F238E27FC236}">
                <a16:creationId xmlns:a16="http://schemas.microsoft.com/office/drawing/2014/main" id="{1E7375C4-B55F-A345-8B97-3939E47C3A24}"/>
              </a:ext>
            </a:extLst>
          </p:cNvPr>
          <p:cNvSpPr/>
          <p:nvPr/>
        </p:nvSpPr>
        <p:spPr>
          <a:xfrm>
            <a:off x="4310746" y="942709"/>
            <a:ext cx="358953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xattr</a:t>
            </a:r>
            <a:endParaRPr lang="en-US" dirty="0"/>
          </a:p>
        </p:txBody>
      </p:sp>
      <p:sp>
        <p:nvSpPr>
          <p:cNvPr id="5" name="Rounded Rectangle 4">
            <a:extLst>
              <a:ext uri="{FF2B5EF4-FFF2-40B4-BE49-F238E27FC236}">
                <a16:creationId xmlns:a16="http://schemas.microsoft.com/office/drawing/2014/main" id="{EC50B934-C099-6248-A921-B8FA7BBE9565}"/>
              </a:ext>
            </a:extLst>
          </p:cNvPr>
          <p:cNvSpPr/>
          <p:nvPr/>
        </p:nvSpPr>
        <p:spPr>
          <a:xfrm>
            <a:off x="8321616" y="962311"/>
            <a:ext cx="3726117"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7" name="TextBox 6">
            <a:extLst>
              <a:ext uri="{FF2B5EF4-FFF2-40B4-BE49-F238E27FC236}">
                <a16:creationId xmlns:a16="http://schemas.microsoft.com/office/drawing/2014/main" id="{731CD703-55D3-004D-8AEE-62F77E91EF55}"/>
              </a:ext>
            </a:extLst>
          </p:cNvPr>
          <p:cNvSpPr txBox="1"/>
          <p:nvPr/>
        </p:nvSpPr>
        <p:spPr>
          <a:xfrm>
            <a:off x="493184" y="1635670"/>
            <a:ext cx="3177479" cy="1692771"/>
          </a:xfrm>
          <a:prstGeom prst="rect">
            <a:avLst/>
          </a:prstGeom>
          <a:noFill/>
        </p:spPr>
        <p:txBody>
          <a:bodyPr wrap="square" rtlCol="0">
            <a:spAutoFit/>
          </a:bodyPr>
          <a:lstStyle/>
          <a:p>
            <a:pPr marL="285750" indent="-285750">
              <a:buFont typeface="Arial" panose="020B0604020202020204" pitchFamily="34" charset="0"/>
              <a:buChar char="•"/>
            </a:pPr>
            <a:r>
              <a:rPr lang="en-US" sz="1400" dirty="0"/>
              <a:t>Owner user, owner group, other.</a:t>
            </a:r>
          </a:p>
          <a:p>
            <a:pPr marL="285750" indent="-285750">
              <a:buFont typeface="Arial" panose="020B0604020202020204" pitchFamily="34" charset="0"/>
              <a:buChar char="•"/>
            </a:pPr>
            <a:r>
              <a:rPr lang="en-US" sz="1400" dirty="0"/>
              <a:t>USER | GROUP | OTHER Permissions</a:t>
            </a:r>
          </a:p>
          <a:p>
            <a:pPr marL="285750" indent="-285750">
              <a:buFont typeface="Arial" panose="020B0604020202020204" pitchFamily="34" charset="0"/>
              <a:buChar char="•"/>
            </a:pPr>
            <a:r>
              <a:rPr lang="en-US" sz="1400" dirty="0"/>
              <a:t>Sticky Bits U | G | T*</a:t>
            </a:r>
          </a:p>
          <a:p>
            <a:pPr marL="285750" indent="-285750">
              <a:buFont typeface="Arial" panose="020B0604020202020204" pitchFamily="34" charset="0"/>
              <a:buChar char="•"/>
            </a:pPr>
            <a:r>
              <a:rPr lang="en-US" sz="1400" dirty="0"/>
              <a:t>3 Dates</a:t>
            </a:r>
          </a:p>
          <a:p>
            <a:pPr marL="742950" lvl="1" indent="-285750">
              <a:buFont typeface="Arial" panose="020B0604020202020204" pitchFamily="34" charset="0"/>
              <a:buChar char="•"/>
            </a:pPr>
            <a:r>
              <a:rPr lang="en-US" sz="1200" b="1" u="sng" dirty="0"/>
              <a:t>Access</a:t>
            </a:r>
            <a:r>
              <a:rPr lang="en-US" sz="1200" dirty="0"/>
              <a:t> Time</a:t>
            </a:r>
          </a:p>
          <a:p>
            <a:pPr marL="742950" lvl="1" indent="-285750">
              <a:buFont typeface="Arial" panose="020B0604020202020204" pitchFamily="34" charset="0"/>
              <a:buChar char="•"/>
            </a:pPr>
            <a:r>
              <a:rPr lang="en-US" sz="1200" dirty="0"/>
              <a:t>Content </a:t>
            </a:r>
            <a:r>
              <a:rPr lang="en-US" sz="1200" b="1" u="sng" dirty="0"/>
              <a:t>Modify</a:t>
            </a:r>
            <a:r>
              <a:rPr lang="en-US" sz="1200" dirty="0"/>
              <a:t> Time</a:t>
            </a:r>
          </a:p>
          <a:p>
            <a:pPr marL="742950" lvl="1" indent="-285750">
              <a:buFont typeface="Arial" panose="020B0604020202020204" pitchFamily="34" charset="0"/>
              <a:buChar char="•"/>
            </a:pPr>
            <a:r>
              <a:rPr lang="en-US" sz="1200" dirty="0"/>
              <a:t>Content || </a:t>
            </a:r>
            <a:r>
              <a:rPr lang="en-US" sz="1200" dirty="0" err="1"/>
              <a:t>att</a:t>
            </a:r>
            <a:r>
              <a:rPr lang="en-US" sz="1200" dirty="0"/>
              <a:t> </a:t>
            </a:r>
            <a:r>
              <a:rPr lang="en-US" sz="1200" b="1" u="sng" dirty="0"/>
              <a:t>Change </a:t>
            </a:r>
            <a:r>
              <a:rPr lang="en-US" sz="1200" dirty="0"/>
              <a:t>time</a:t>
            </a:r>
          </a:p>
          <a:p>
            <a:pPr marL="742950" lvl="1" indent="-285750">
              <a:buFont typeface="Arial" panose="020B0604020202020204" pitchFamily="34" charset="0"/>
              <a:buChar char="•"/>
            </a:pPr>
            <a:r>
              <a:rPr lang="en-US" sz="1200" dirty="0"/>
              <a:t>(no creation TS in </a:t>
            </a:r>
            <a:r>
              <a:rPr lang="en-US" sz="1200" dirty="0" err="1"/>
              <a:t>linux</a:t>
            </a:r>
            <a:r>
              <a:rPr lang="en-US" sz="1200" dirty="0"/>
              <a:t>)</a:t>
            </a:r>
          </a:p>
        </p:txBody>
      </p:sp>
      <p:sp>
        <p:nvSpPr>
          <p:cNvPr id="8" name="TextBox 7">
            <a:extLst>
              <a:ext uri="{FF2B5EF4-FFF2-40B4-BE49-F238E27FC236}">
                <a16:creationId xmlns:a16="http://schemas.microsoft.com/office/drawing/2014/main" id="{5F1B62D9-66D9-894D-A986-1BE2BF10424D}"/>
              </a:ext>
            </a:extLst>
          </p:cNvPr>
          <p:cNvSpPr txBox="1"/>
          <p:nvPr/>
        </p:nvSpPr>
        <p:spPr>
          <a:xfrm>
            <a:off x="4516772" y="1635670"/>
            <a:ext cx="3177479"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Not supported everywhere**, ***</a:t>
            </a:r>
          </a:p>
          <a:p>
            <a:pPr marL="285750" indent="-285750">
              <a:buFont typeface="Arial" panose="020B0604020202020204" pitchFamily="34" charset="0"/>
              <a:buChar char="•"/>
            </a:pPr>
            <a:r>
              <a:rPr lang="en-US" sz="1400" b="1" dirty="0" err="1"/>
              <a:t>namespaces.key</a:t>
            </a:r>
            <a:r>
              <a:rPr lang="en-US" sz="1400" dirty="0"/>
              <a:t>: </a:t>
            </a:r>
            <a:r>
              <a:rPr lang="en-US" sz="1400" b="1" dirty="0" err="1"/>
              <a:t>val</a:t>
            </a:r>
            <a:r>
              <a:rPr lang="en-US" sz="1400" dirty="0"/>
              <a:t> map with variable sizes for both depending on file system (max 64k).</a:t>
            </a:r>
          </a:p>
          <a:p>
            <a:pPr marL="285750" indent="-285750">
              <a:buFont typeface="Arial" panose="020B0604020202020204" pitchFamily="34" charset="0"/>
              <a:buChar char="•"/>
            </a:pPr>
            <a:r>
              <a:rPr lang="en-US" sz="1200" dirty="0"/>
              <a:t>Namespaces:</a:t>
            </a:r>
            <a:r>
              <a:rPr lang="en-US" sz="1400" dirty="0"/>
              <a:t> security (CAP_SYS_ADMIN), system(CAP_SYS_ADMIN, trusted, user)</a:t>
            </a:r>
            <a:endParaRPr lang="en-US" sz="1200" dirty="0"/>
          </a:p>
        </p:txBody>
      </p:sp>
      <p:sp>
        <p:nvSpPr>
          <p:cNvPr id="9" name="TextBox 8">
            <a:extLst>
              <a:ext uri="{FF2B5EF4-FFF2-40B4-BE49-F238E27FC236}">
                <a16:creationId xmlns:a16="http://schemas.microsoft.com/office/drawing/2014/main" id="{88127461-F0E9-1546-99FC-2A9CC70E4B28}"/>
              </a:ext>
            </a:extLst>
          </p:cNvPr>
          <p:cNvSpPr txBox="1"/>
          <p:nvPr/>
        </p:nvSpPr>
        <p:spPr>
          <a:xfrm>
            <a:off x="8595934" y="1635670"/>
            <a:ext cx="3177479"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Some are just plain old files with content.</a:t>
            </a:r>
          </a:p>
          <a:p>
            <a:pPr marL="285750" indent="-285750">
              <a:buFont typeface="Arial" panose="020B0604020202020204" pitchFamily="34" charset="0"/>
              <a:buChar char="•"/>
            </a:pPr>
            <a:r>
              <a:rPr lang="en-US" sz="1200" dirty="0"/>
              <a:t>Some are files are firehose style (i.e., sockets, pipes, </a:t>
            </a:r>
            <a:r>
              <a:rPr lang="en-US" sz="1200" dirty="0" err="1"/>
              <a:t>fifo</a:t>
            </a:r>
            <a:r>
              <a:rPr lang="en-US" sz="1200" dirty="0"/>
              <a:t>). Don’t support seeking nor mapping.</a:t>
            </a:r>
          </a:p>
          <a:p>
            <a:pPr marL="285750" indent="-285750">
              <a:buFont typeface="Arial" panose="020B0604020202020204" pitchFamily="34" charset="0"/>
              <a:buChar char="•"/>
            </a:pPr>
            <a:r>
              <a:rPr lang="en-US" sz="1200" dirty="0"/>
              <a:t>Some are special files such as device “nodes”.</a:t>
            </a:r>
          </a:p>
        </p:txBody>
      </p:sp>
      <p:sp>
        <p:nvSpPr>
          <p:cNvPr id="10" name="TextBox 9">
            <a:extLst>
              <a:ext uri="{FF2B5EF4-FFF2-40B4-BE49-F238E27FC236}">
                <a16:creationId xmlns:a16="http://schemas.microsoft.com/office/drawing/2014/main" id="{050021B3-E0DB-0D43-8B1D-753C1F6C24CE}"/>
              </a:ext>
            </a:extLst>
          </p:cNvPr>
          <p:cNvSpPr txBox="1"/>
          <p:nvPr/>
        </p:nvSpPr>
        <p:spPr>
          <a:xfrm>
            <a:off x="229115" y="3451552"/>
            <a:ext cx="11752792" cy="1477328"/>
          </a:xfrm>
          <a:prstGeom prst="rect">
            <a:avLst/>
          </a:prstGeom>
          <a:noFill/>
        </p:spPr>
        <p:txBody>
          <a:bodyPr wrap="square" rtlCol="0">
            <a:spAutoFit/>
          </a:bodyPr>
          <a:lstStyle/>
          <a:p>
            <a:r>
              <a:rPr lang="en-US" b="1" dirty="0"/>
              <a:t>But really what can be a file? A: </a:t>
            </a:r>
            <a:r>
              <a:rPr lang="en-US" u="sng" dirty="0"/>
              <a:t>Everything</a:t>
            </a:r>
          </a:p>
          <a:p>
            <a:pPr marL="285750" indent="-285750">
              <a:buFont typeface="Arial" panose="020B0604020202020204" pitchFamily="34" charset="0"/>
              <a:buChar char="•"/>
            </a:pPr>
            <a:r>
              <a:rPr lang="en-US" dirty="0"/>
              <a:t>Files, directories.</a:t>
            </a:r>
          </a:p>
          <a:p>
            <a:pPr marL="285750" indent="-285750">
              <a:buFont typeface="Arial" panose="020B0604020202020204" pitchFamily="34" charset="0"/>
              <a:buChar char="•"/>
            </a:pPr>
            <a:r>
              <a:rPr lang="en-US" dirty="0"/>
              <a:t>Sockets || </a:t>
            </a:r>
            <a:r>
              <a:rPr lang="en-US" dirty="0" err="1"/>
              <a:t>fifos</a:t>
            </a:r>
            <a:r>
              <a:rPr lang="en-US" dirty="0"/>
              <a:t>.</a:t>
            </a:r>
          </a:p>
          <a:p>
            <a:pPr marL="285750" indent="-285750">
              <a:buFont typeface="Arial" panose="020B0604020202020204" pitchFamily="34" charset="0"/>
              <a:buChar char="•"/>
            </a:pPr>
            <a:r>
              <a:rPr lang="en-US" dirty="0"/>
              <a:t>Devices (block and chars).</a:t>
            </a:r>
          </a:p>
          <a:p>
            <a:pPr marL="285750" indent="-285750">
              <a:buFont typeface="Arial" panose="020B0604020202020204" pitchFamily="34" charset="0"/>
              <a:buChar char="•"/>
            </a:pPr>
            <a:r>
              <a:rPr lang="en-US" dirty="0"/>
              <a:t>links to other.</a:t>
            </a:r>
          </a:p>
        </p:txBody>
      </p:sp>
      <p:sp>
        <p:nvSpPr>
          <p:cNvPr id="11" name="TextBox 10">
            <a:extLst>
              <a:ext uri="{FF2B5EF4-FFF2-40B4-BE49-F238E27FC236}">
                <a16:creationId xmlns:a16="http://schemas.microsoft.com/office/drawing/2014/main" id="{4571D75A-C25D-5048-A67C-56E8184FF815}"/>
              </a:ext>
            </a:extLst>
          </p:cNvPr>
          <p:cNvSpPr txBox="1"/>
          <p:nvPr/>
        </p:nvSpPr>
        <p:spPr>
          <a:xfrm>
            <a:off x="4807131" y="6701246"/>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FDC76EF7-FB48-C745-A4F9-1C7B660567D0}"/>
              </a:ext>
            </a:extLst>
          </p:cNvPr>
          <p:cNvSpPr txBox="1"/>
          <p:nvPr/>
        </p:nvSpPr>
        <p:spPr>
          <a:xfrm>
            <a:off x="224247" y="5122449"/>
            <a:ext cx="11752792" cy="1200329"/>
          </a:xfrm>
          <a:prstGeom prst="rect">
            <a:avLst/>
          </a:prstGeom>
          <a:noFill/>
        </p:spPr>
        <p:txBody>
          <a:bodyPr wrap="square" rtlCol="0">
            <a:spAutoFit/>
          </a:bodyPr>
          <a:lstStyle/>
          <a:p>
            <a:r>
              <a:rPr lang="en-US" b="1" dirty="0"/>
              <a:t>**links, TO WHAT?!</a:t>
            </a:r>
          </a:p>
          <a:p>
            <a:pPr marL="285750" indent="-285750">
              <a:buFont typeface="Arial" panose="020B0604020202020204" pitchFamily="34" charset="0"/>
              <a:buChar char="•"/>
            </a:pPr>
            <a:r>
              <a:rPr lang="en-US" dirty="0"/>
              <a:t>Symbolic links (</a:t>
            </a:r>
            <a:r>
              <a:rPr lang="en-US" b="1" u="sng" dirty="0" err="1"/>
              <a:t>sym</a:t>
            </a:r>
            <a:r>
              <a:rPr lang="en-US" dirty="0" err="1"/>
              <a:t>link</a:t>
            </a:r>
            <a:r>
              <a:rPr lang="en-US" dirty="0"/>
              <a:t>) are a lot similar to </a:t>
            </a:r>
            <a:r>
              <a:rPr lang="en-US" i="1" dirty="0" err="1"/>
              <a:t>href</a:t>
            </a:r>
            <a:r>
              <a:rPr lang="en-US" dirty="0"/>
              <a:t>. They follow file itself or directory (by exact location).</a:t>
            </a:r>
          </a:p>
          <a:p>
            <a:pPr marL="285750" indent="-285750">
              <a:buFont typeface="Arial" panose="020B0604020202020204" pitchFamily="34" charset="0"/>
              <a:buChar char="•"/>
            </a:pPr>
            <a:r>
              <a:rPr lang="en-US" dirty="0"/>
              <a:t>Hard links is a mirror of the file, that will remain even after the original file is deleted (How do these things work?).</a:t>
            </a:r>
          </a:p>
          <a:p>
            <a:endParaRPr lang="en-US" dirty="0"/>
          </a:p>
        </p:txBody>
      </p:sp>
    </p:spTree>
    <p:extLst>
      <p:ext uri="{BB962C8B-B14F-4D97-AF65-F5344CB8AC3E}">
        <p14:creationId xmlns:p14="http://schemas.microsoft.com/office/powerpoint/2010/main" val="243125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animBg="1"/>
      <p:bldP spid="3" grpId="0" animBg="1"/>
      <p:bldP spid="5" grpId="0" animBg="1"/>
      <p:bldP spid="7" grpId="0"/>
      <p:bldP spid="8" grpId="0"/>
      <p:bldP spid="9"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E54EFD6-955B-CB4B-9948-903B46EA1020}"/>
              </a:ext>
            </a:extLst>
          </p:cNvPr>
          <p:cNvSpPr txBox="1">
            <a:spLocks/>
          </p:cNvSpPr>
          <p:nvPr/>
        </p:nvSpPr>
        <p:spPr>
          <a:xfrm>
            <a:off x="106680" y="25492"/>
            <a:ext cx="10515600" cy="8032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 us do a design experiment</a:t>
            </a:r>
          </a:p>
        </p:txBody>
      </p:sp>
      <p:grpSp>
        <p:nvGrpSpPr>
          <p:cNvPr id="59" name="Group 58">
            <a:extLst>
              <a:ext uri="{FF2B5EF4-FFF2-40B4-BE49-F238E27FC236}">
                <a16:creationId xmlns:a16="http://schemas.microsoft.com/office/drawing/2014/main" id="{61703AFF-DD55-444E-AB63-B7367C63D866}"/>
              </a:ext>
            </a:extLst>
          </p:cNvPr>
          <p:cNvGrpSpPr/>
          <p:nvPr/>
        </p:nvGrpSpPr>
        <p:grpSpPr>
          <a:xfrm>
            <a:off x="457198" y="1023764"/>
            <a:ext cx="1541417" cy="5337845"/>
            <a:chOff x="457198" y="1023764"/>
            <a:chExt cx="1541417" cy="5337845"/>
          </a:xfrm>
        </p:grpSpPr>
        <p:sp>
          <p:nvSpPr>
            <p:cNvPr id="8" name="Rounded Rectangle 7">
              <a:extLst>
                <a:ext uri="{FF2B5EF4-FFF2-40B4-BE49-F238E27FC236}">
                  <a16:creationId xmlns:a16="http://schemas.microsoft.com/office/drawing/2014/main" id="{68E95C8C-2A11-7040-8B36-9A40EC089472}"/>
                </a:ext>
              </a:extLst>
            </p:cNvPr>
            <p:cNvSpPr/>
            <p:nvPr/>
          </p:nvSpPr>
          <p:spPr>
            <a:xfrm>
              <a:off x="457198" y="1023764"/>
              <a:ext cx="1541417" cy="5337845"/>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Process A Mem</a:t>
              </a:r>
            </a:p>
          </p:txBody>
        </p:sp>
        <p:sp>
          <p:nvSpPr>
            <p:cNvPr id="10" name="Rounded Rectangle 9">
              <a:extLst>
                <a:ext uri="{FF2B5EF4-FFF2-40B4-BE49-F238E27FC236}">
                  <a16:creationId xmlns:a16="http://schemas.microsoft.com/office/drawing/2014/main" id="{B4DE45D3-6CEE-8146-9539-F2326C965FD9}"/>
                </a:ext>
              </a:extLst>
            </p:cNvPr>
            <p:cNvSpPr/>
            <p:nvPr/>
          </p:nvSpPr>
          <p:spPr>
            <a:xfrm>
              <a:off x="728315" y="283808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12" name="Rounded Rectangle 11">
              <a:extLst>
                <a:ext uri="{FF2B5EF4-FFF2-40B4-BE49-F238E27FC236}">
                  <a16:creationId xmlns:a16="http://schemas.microsoft.com/office/drawing/2014/main" id="{318843AD-DC89-994C-9FBA-8254E802DA3B}"/>
                </a:ext>
              </a:extLst>
            </p:cNvPr>
            <p:cNvSpPr/>
            <p:nvPr/>
          </p:nvSpPr>
          <p:spPr>
            <a:xfrm>
              <a:off x="715251" y="1678647"/>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14" name="Rounded Rectangle 13">
              <a:extLst>
                <a:ext uri="{FF2B5EF4-FFF2-40B4-BE49-F238E27FC236}">
                  <a16:creationId xmlns:a16="http://schemas.microsoft.com/office/drawing/2014/main" id="{6434E0CB-1BBC-8A47-B72E-A94781A96324}"/>
                </a:ext>
              </a:extLst>
            </p:cNvPr>
            <p:cNvSpPr/>
            <p:nvPr/>
          </p:nvSpPr>
          <p:spPr>
            <a:xfrm>
              <a:off x="715252" y="2240989"/>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16" name="Rounded Rectangle 15">
              <a:extLst>
                <a:ext uri="{FF2B5EF4-FFF2-40B4-BE49-F238E27FC236}">
                  <a16:creationId xmlns:a16="http://schemas.microsoft.com/office/drawing/2014/main" id="{BE4577EC-606F-654F-B215-B1652321553C}"/>
                </a:ext>
              </a:extLst>
            </p:cNvPr>
            <p:cNvSpPr/>
            <p:nvPr/>
          </p:nvSpPr>
          <p:spPr>
            <a:xfrm>
              <a:off x="728314" y="3449478"/>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cxnSp>
        <p:nvCxnSpPr>
          <p:cNvPr id="17" name="Straight Arrow Connector 16">
            <a:extLst>
              <a:ext uri="{FF2B5EF4-FFF2-40B4-BE49-F238E27FC236}">
                <a16:creationId xmlns:a16="http://schemas.microsoft.com/office/drawing/2014/main" id="{F580A705-DB59-A947-ACD3-BE2B91C1EFDE}"/>
              </a:ext>
            </a:extLst>
          </p:cNvPr>
          <p:cNvCxnSpPr>
            <a:cxnSpLocks/>
            <a:stCxn id="12" idx="3"/>
            <a:endCxn id="24" idx="1"/>
          </p:cNvCxnSpPr>
          <p:nvPr/>
        </p:nvCxnSpPr>
        <p:spPr>
          <a:xfrm flipV="1">
            <a:off x="1812534" y="1654635"/>
            <a:ext cx="3225375" cy="26722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32BFD47-8EE9-4A4E-A07C-ED5A487457D5}"/>
              </a:ext>
            </a:extLst>
          </p:cNvPr>
          <p:cNvCxnSpPr>
            <a:cxnSpLocks/>
            <a:stCxn id="16" idx="3"/>
            <a:endCxn id="24" idx="1"/>
          </p:cNvCxnSpPr>
          <p:nvPr/>
        </p:nvCxnSpPr>
        <p:spPr>
          <a:xfrm flipV="1">
            <a:off x="1825597" y="1654635"/>
            <a:ext cx="3212312" cy="20380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5E9D22A3-40AB-234C-A468-B870DC2AECFF}"/>
              </a:ext>
            </a:extLst>
          </p:cNvPr>
          <p:cNvSpPr/>
          <p:nvPr/>
        </p:nvSpPr>
        <p:spPr>
          <a:xfrm>
            <a:off x="5037909" y="1329822"/>
            <a:ext cx="1342274" cy="649626"/>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Object*</a:t>
            </a:r>
          </a:p>
        </p:txBody>
      </p:sp>
      <p:grpSp>
        <p:nvGrpSpPr>
          <p:cNvPr id="62" name="Group 61">
            <a:extLst>
              <a:ext uri="{FF2B5EF4-FFF2-40B4-BE49-F238E27FC236}">
                <a16:creationId xmlns:a16="http://schemas.microsoft.com/office/drawing/2014/main" id="{2A0D4683-770D-784B-AD66-397C81D54C86}"/>
              </a:ext>
            </a:extLst>
          </p:cNvPr>
          <p:cNvGrpSpPr/>
          <p:nvPr/>
        </p:nvGrpSpPr>
        <p:grpSpPr>
          <a:xfrm>
            <a:off x="9445025" y="1023763"/>
            <a:ext cx="1541417" cy="5337845"/>
            <a:chOff x="9445025" y="1023763"/>
            <a:chExt cx="1541417" cy="5337845"/>
          </a:xfrm>
        </p:grpSpPr>
        <p:sp>
          <p:nvSpPr>
            <p:cNvPr id="26" name="Rounded Rectangle 25">
              <a:extLst>
                <a:ext uri="{FF2B5EF4-FFF2-40B4-BE49-F238E27FC236}">
                  <a16:creationId xmlns:a16="http://schemas.microsoft.com/office/drawing/2014/main" id="{DCEEAE20-8A55-9E48-89C3-ABF25EACF2D6}"/>
                </a:ext>
              </a:extLst>
            </p:cNvPr>
            <p:cNvSpPr/>
            <p:nvPr/>
          </p:nvSpPr>
          <p:spPr>
            <a:xfrm>
              <a:off x="9445025" y="1023763"/>
              <a:ext cx="1541417" cy="5337845"/>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Process B Mem</a:t>
              </a:r>
            </a:p>
          </p:txBody>
        </p:sp>
        <p:sp>
          <p:nvSpPr>
            <p:cNvPr id="28" name="Rounded Rectangle 27">
              <a:extLst>
                <a:ext uri="{FF2B5EF4-FFF2-40B4-BE49-F238E27FC236}">
                  <a16:creationId xmlns:a16="http://schemas.microsoft.com/office/drawing/2014/main" id="{7DD5EFDC-E243-7F4D-A958-C1C262C24B06}"/>
                </a:ext>
              </a:extLst>
            </p:cNvPr>
            <p:cNvSpPr/>
            <p:nvPr/>
          </p:nvSpPr>
          <p:spPr>
            <a:xfrm>
              <a:off x="9716142" y="2838080"/>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30" name="Rounded Rectangle 29">
              <a:extLst>
                <a:ext uri="{FF2B5EF4-FFF2-40B4-BE49-F238E27FC236}">
                  <a16:creationId xmlns:a16="http://schemas.microsoft.com/office/drawing/2014/main" id="{299ACA65-7A38-F64F-86C4-496965C60FF4}"/>
                </a:ext>
              </a:extLst>
            </p:cNvPr>
            <p:cNvSpPr/>
            <p:nvPr/>
          </p:nvSpPr>
          <p:spPr>
            <a:xfrm>
              <a:off x="9703078" y="1678646"/>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32" name="Rounded Rectangle 31">
              <a:extLst>
                <a:ext uri="{FF2B5EF4-FFF2-40B4-BE49-F238E27FC236}">
                  <a16:creationId xmlns:a16="http://schemas.microsoft.com/office/drawing/2014/main" id="{2DA58B73-2807-254A-8EFA-8F616E8877E8}"/>
                </a:ext>
              </a:extLst>
            </p:cNvPr>
            <p:cNvSpPr/>
            <p:nvPr/>
          </p:nvSpPr>
          <p:spPr>
            <a:xfrm>
              <a:off x="9703079" y="2240988"/>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34" name="Rounded Rectangle 33">
              <a:extLst>
                <a:ext uri="{FF2B5EF4-FFF2-40B4-BE49-F238E27FC236}">
                  <a16:creationId xmlns:a16="http://schemas.microsoft.com/office/drawing/2014/main" id="{A1CABC0E-3981-3844-8E17-67BA7AAA768E}"/>
                </a:ext>
              </a:extLst>
            </p:cNvPr>
            <p:cNvSpPr/>
            <p:nvPr/>
          </p:nvSpPr>
          <p:spPr>
            <a:xfrm>
              <a:off x="9716141" y="3449477"/>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cxnSp>
        <p:nvCxnSpPr>
          <p:cNvPr id="35" name="Straight Arrow Connector 34">
            <a:extLst>
              <a:ext uri="{FF2B5EF4-FFF2-40B4-BE49-F238E27FC236}">
                <a16:creationId xmlns:a16="http://schemas.microsoft.com/office/drawing/2014/main" id="{FF642A81-BB82-1443-B299-789FE2F3CE9D}"/>
              </a:ext>
            </a:extLst>
          </p:cNvPr>
          <p:cNvCxnSpPr>
            <a:cxnSpLocks/>
            <a:stCxn id="32" idx="1"/>
            <a:endCxn id="24" idx="3"/>
          </p:cNvCxnSpPr>
          <p:nvPr/>
        </p:nvCxnSpPr>
        <p:spPr>
          <a:xfrm flipH="1" flipV="1">
            <a:off x="6380183" y="1654635"/>
            <a:ext cx="3322896" cy="82956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4396D49-01CC-3749-87D8-D96E592B6428}"/>
              </a:ext>
            </a:extLst>
          </p:cNvPr>
          <p:cNvCxnSpPr>
            <a:cxnSpLocks/>
            <a:stCxn id="28" idx="1"/>
            <a:endCxn id="24" idx="3"/>
          </p:cNvCxnSpPr>
          <p:nvPr/>
        </p:nvCxnSpPr>
        <p:spPr>
          <a:xfrm flipH="1" flipV="1">
            <a:off x="6380183" y="1654635"/>
            <a:ext cx="3335959" cy="142665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427289C-9AD7-724A-B0CB-C6ABF873F4BB}"/>
              </a:ext>
            </a:extLst>
          </p:cNvPr>
          <p:cNvSpPr/>
          <p:nvPr/>
        </p:nvSpPr>
        <p:spPr>
          <a:xfrm>
            <a:off x="6156960" y="3990290"/>
            <a:ext cx="1342274" cy="649626"/>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inode</a:t>
            </a:r>
            <a:endParaRPr lang="en-US" dirty="0"/>
          </a:p>
        </p:txBody>
      </p:sp>
      <p:cxnSp>
        <p:nvCxnSpPr>
          <p:cNvPr id="45" name="Straight Arrow Connector 44">
            <a:extLst>
              <a:ext uri="{FF2B5EF4-FFF2-40B4-BE49-F238E27FC236}">
                <a16:creationId xmlns:a16="http://schemas.microsoft.com/office/drawing/2014/main" id="{C81E8B7B-BEFD-5F44-BF27-40962B165BB9}"/>
              </a:ext>
            </a:extLst>
          </p:cNvPr>
          <p:cNvCxnSpPr>
            <a:cxnSpLocks/>
            <a:stCxn id="24" idx="2"/>
            <a:endCxn id="44" idx="0"/>
          </p:cNvCxnSpPr>
          <p:nvPr/>
        </p:nvCxnSpPr>
        <p:spPr>
          <a:xfrm>
            <a:off x="5709046" y="1979448"/>
            <a:ext cx="1119051" cy="201084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2982CC85-CA23-A741-BBC5-CCF0B0068D26}"/>
              </a:ext>
            </a:extLst>
          </p:cNvPr>
          <p:cNvSpPr/>
          <p:nvPr/>
        </p:nvSpPr>
        <p:spPr>
          <a:xfrm>
            <a:off x="3745840" y="3100653"/>
            <a:ext cx="1342274" cy="649626"/>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dentry</a:t>
            </a:r>
            <a:endParaRPr lang="en-US" dirty="0"/>
          </a:p>
        </p:txBody>
      </p:sp>
      <p:cxnSp>
        <p:nvCxnSpPr>
          <p:cNvPr id="50" name="Straight Arrow Connector 49">
            <a:extLst>
              <a:ext uri="{FF2B5EF4-FFF2-40B4-BE49-F238E27FC236}">
                <a16:creationId xmlns:a16="http://schemas.microsoft.com/office/drawing/2014/main" id="{9D6D2104-BE25-8E43-8D26-D2ED5AEFD4AA}"/>
              </a:ext>
            </a:extLst>
          </p:cNvPr>
          <p:cNvCxnSpPr>
            <a:cxnSpLocks/>
            <a:stCxn id="24" idx="2"/>
            <a:endCxn id="49" idx="0"/>
          </p:cNvCxnSpPr>
          <p:nvPr/>
        </p:nvCxnSpPr>
        <p:spPr>
          <a:xfrm flipH="1">
            <a:off x="4416977" y="1979448"/>
            <a:ext cx="1292069" cy="1121205"/>
          </a:xfrm>
          <a:prstGeom prst="straightConnector1">
            <a:avLst/>
          </a:prstGeom>
          <a:ln w="571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F8E3E32-A642-6E47-B4E7-0CDF2FC9920F}"/>
              </a:ext>
            </a:extLst>
          </p:cNvPr>
          <p:cNvCxnSpPr>
            <a:cxnSpLocks/>
            <a:stCxn id="49" idx="2"/>
            <a:endCxn id="44" idx="1"/>
          </p:cNvCxnSpPr>
          <p:nvPr/>
        </p:nvCxnSpPr>
        <p:spPr>
          <a:xfrm>
            <a:off x="4416977" y="3750279"/>
            <a:ext cx="1739983" cy="564824"/>
          </a:xfrm>
          <a:prstGeom prst="straightConnector1">
            <a:avLst/>
          </a:prstGeom>
          <a:ln w="571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A64F2DC-F839-0E49-A436-DB30AA6A5D5B}"/>
              </a:ext>
            </a:extLst>
          </p:cNvPr>
          <p:cNvSpPr txBox="1"/>
          <p:nvPr/>
        </p:nvSpPr>
        <p:spPr>
          <a:xfrm>
            <a:off x="2364954" y="5076654"/>
            <a:ext cx="6688183" cy="1200329"/>
          </a:xfrm>
          <a:prstGeom prst="rect">
            <a:avLst/>
          </a:prstGeom>
          <a:noFill/>
        </p:spPr>
        <p:txBody>
          <a:bodyPr wrap="square" rtlCol="0">
            <a:spAutoFit/>
          </a:bodyPr>
          <a:lstStyle/>
          <a:p>
            <a:r>
              <a:rPr lang="en-US" dirty="0"/>
              <a:t>Links are to the </a:t>
            </a:r>
            <a:r>
              <a:rPr lang="en-US" dirty="0" err="1"/>
              <a:t>inode</a:t>
            </a:r>
            <a:r>
              <a:rPr lang="en-US" dirty="0"/>
              <a:t> itself. </a:t>
            </a:r>
            <a:r>
              <a:rPr lang="en-US" dirty="0" err="1"/>
              <a:t>dentry</a:t>
            </a:r>
            <a:r>
              <a:rPr lang="en-US" dirty="0"/>
              <a:t> has </a:t>
            </a:r>
            <a:r>
              <a:rPr lang="en-US" dirty="0" err="1"/>
              <a:t>name:inode</a:t>
            </a:r>
            <a:r>
              <a:rPr lang="en-US" dirty="0"/>
              <a:t> mapping and has parent/child for child file/dirs. </a:t>
            </a:r>
            <a:r>
              <a:rPr lang="en-US" dirty="0" err="1"/>
              <a:t>dentry</a:t>
            </a:r>
            <a:r>
              <a:rPr lang="en-US" dirty="0"/>
              <a:t> and </a:t>
            </a:r>
            <a:r>
              <a:rPr lang="en-US" dirty="0" err="1"/>
              <a:t>inode</a:t>
            </a:r>
            <a:r>
              <a:rPr lang="en-US" dirty="0"/>
              <a:t> are frequently accessed hence a large cache in kernel colloquially referred to as </a:t>
            </a:r>
            <a:r>
              <a:rPr lang="en-US" dirty="0" err="1"/>
              <a:t>dentry</a:t>
            </a:r>
            <a:r>
              <a:rPr lang="en-US" dirty="0"/>
              <a:t>/</a:t>
            </a:r>
            <a:r>
              <a:rPr lang="en-US" dirty="0" err="1"/>
              <a:t>inode</a:t>
            </a:r>
            <a:r>
              <a:rPr lang="en-US" dirty="0"/>
              <a:t> cache. Note: </a:t>
            </a:r>
            <a:r>
              <a:rPr lang="en-US" dirty="0" err="1"/>
              <a:t>inode</a:t>
            </a:r>
            <a:r>
              <a:rPr lang="en-US" dirty="0"/>
              <a:t> cache is *not* file content.</a:t>
            </a:r>
          </a:p>
        </p:txBody>
      </p:sp>
    </p:spTree>
    <p:extLst>
      <p:ext uri="{BB962C8B-B14F-4D97-AF65-F5344CB8AC3E}">
        <p14:creationId xmlns:p14="http://schemas.microsoft.com/office/powerpoint/2010/main" val="129048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4" grpId="0" animBg="1"/>
      <p:bldP spid="49" grpId="0" animBg="1"/>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94C4B-2720-994D-99E8-297716B8062B}"/>
              </a:ext>
            </a:extLst>
          </p:cNvPr>
          <p:cNvSpPr>
            <a:spLocks noGrp="1"/>
          </p:cNvSpPr>
          <p:nvPr>
            <p:ph type="title"/>
          </p:nvPr>
        </p:nvSpPr>
        <p:spPr/>
        <p:txBody>
          <a:bodyPr/>
          <a:lstStyle/>
          <a:p>
            <a:r>
              <a:rPr lang="en-US" dirty="0"/>
              <a:t>File Systems</a:t>
            </a:r>
          </a:p>
        </p:txBody>
      </p:sp>
      <p:sp>
        <p:nvSpPr>
          <p:cNvPr id="5" name="Text Placeholder 4">
            <a:extLst>
              <a:ext uri="{FF2B5EF4-FFF2-40B4-BE49-F238E27FC236}">
                <a16:creationId xmlns:a16="http://schemas.microsoft.com/office/drawing/2014/main" id="{4C253824-666A-E04E-957E-0E71AE41A68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668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D50230-268D-C141-9FD8-753C254036B8}"/>
              </a:ext>
            </a:extLst>
          </p:cNvPr>
          <p:cNvSpPr>
            <a:spLocks noGrp="1"/>
          </p:cNvSpPr>
          <p:nvPr>
            <p:ph type="title"/>
          </p:nvPr>
        </p:nvSpPr>
        <p:spPr>
          <a:xfrm>
            <a:off x="0" y="18255"/>
            <a:ext cx="10515600" cy="1018065"/>
          </a:xfrm>
        </p:spPr>
        <p:txBody>
          <a:bodyPr/>
          <a:lstStyle/>
          <a:p>
            <a:r>
              <a:rPr lang="en-US" dirty="0"/>
              <a:t>Linux VFS</a:t>
            </a:r>
          </a:p>
        </p:txBody>
      </p:sp>
      <p:sp>
        <p:nvSpPr>
          <p:cNvPr id="5" name="Content Placeholder 4">
            <a:extLst>
              <a:ext uri="{FF2B5EF4-FFF2-40B4-BE49-F238E27FC236}">
                <a16:creationId xmlns:a16="http://schemas.microsoft.com/office/drawing/2014/main" id="{9141704E-86DC-FD47-B4C5-DE6AC03A10C1}"/>
              </a:ext>
            </a:extLst>
          </p:cNvPr>
          <p:cNvSpPr>
            <a:spLocks noGrp="1"/>
          </p:cNvSpPr>
          <p:nvPr>
            <p:ph idx="1"/>
          </p:nvPr>
        </p:nvSpPr>
        <p:spPr>
          <a:xfrm>
            <a:off x="0" y="1036320"/>
            <a:ext cx="12192000" cy="2506226"/>
          </a:xfrm>
        </p:spPr>
        <p:txBody>
          <a:bodyPr>
            <a:normAutofit/>
          </a:bodyPr>
          <a:lstStyle/>
          <a:p>
            <a:r>
              <a:rPr lang="en-US" sz="2400" dirty="0" err="1"/>
              <a:t>inode</a:t>
            </a:r>
            <a:r>
              <a:rPr lang="en-US" sz="2400" dirty="0"/>
              <a:t> and </a:t>
            </a:r>
            <a:r>
              <a:rPr lang="en-US" sz="2400" dirty="0" err="1"/>
              <a:t>dentry</a:t>
            </a:r>
            <a:r>
              <a:rPr lang="en-US" sz="2400" dirty="0"/>
              <a:t> objects are part of </a:t>
            </a:r>
            <a:r>
              <a:rPr lang="en-US" sz="2400" b="1" dirty="0"/>
              <a:t>L</a:t>
            </a:r>
            <a:r>
              <a:rPr lang="en-US" sz="2400" dirty="0"/>
              <a:t>inux </a:t>
            </a:r>
            <a:r>
              <a:rPr lang="en-US" sz="2400" b="1" dirty="0"/>
              <a:t>V</a:t>
            </a:r>
            <a:r>
              <a:rPr lang="en-US" sz="2400" dirty="0"/>
              <a:t>irtual File </a:t>
            </a:r>
            <a:r>
              <a:rPr lang="en-US" sz="2400" b="1" dirty="0"/>
              <a:t>S</a:t>
            </a:r>
            <a:r>
              <a:rPr lang="en-US" sz="2400" dirty="0"/>
              <a:t>ystem interface.</a:t>
            </a:r>
          </a:p>
          <a:p>
            <a:r>
              <a:rPr lang="en-US" sz="2400" dirty="0"/>
              <a:t>VFS was created to enable Linux to “talk” to multiple file systems. Each file system can implement things anyway they see best.</a:t>
            </a:r>
          </a:p>
          <a:p>
            <a:r>
              <a:rPr lang="en-US" sz="2400" dirty="0"/>
              <a:t>When you mount you are not “</a:t>
            </a:r>
            <a:r>
              <a:rPr lang="en-US" sz="2400" b="1" dirty="0"/>
              <a:t>mounting block devices</a:t>
            </a:r>
            <a:r>
              <a:rPr lang="en-US" sz="2400" dirty="0"/>
              <a:t>” you are “</a:t>
            </a:r>
            <a:r>
              <a:rPr lang="en-US" sz="2400" b="1" dirty="0"/>
              <a:t>mounting file systems</a:t>
            </a:r>
            <a:r>
              <a:rPr lang="en-US" sz="2400" dirty="0"/>
              <a:t>”.</a:t>
            </a:r>
          </a:p>
          <a:p>
            <a:r>
              <a:rPr lang="en-US" sz="2400" dirty="0"/>
              <a:t>Linux has a single “tree” where file systems mount on it (remember each process can have a different view of it using mount namespaces*).</a:t>
            </a:r>
          </a:p>
          <a:p>
            <a:pPr marL="0" indent="0">
              <a:buNone/>
            </a:pPr>
            <a:endParaRPr lang="en-US" dirty="0"/>
          </a:p>
        </p:txBody>
      </p:sp>
      <p:sp>
        <p:nvSpPr>
          <p:cNvPr id="6" name="TextBox 5">
            <a:extLst>
              <a:ext uri="{FF2B5EF4-FFF2-40B4-BE49-F238E27FC236}">
                <a16:creationId xmlns:a16="http://schemas.microsoft.com/office/drawing/2014/main" id="{354385ED-4277-DE48-AE25-A4757EA15BDD}"/>
              </a:ext>
            </a:extLst>
          </p:cNvPr>
          <p:cNvSpPr txBox="1"/>
          <p:nvPr/>
        </p:nvSpPr>
        <p:spPr>
          <a:xfrm>
            <a:off x="3764280" y="624840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31BFEB59-F9AD-DD4E-8654-220CFC7DFED6}"/>
              </a:ext>
            </a:extLst>
          </p:cNvPr>
          <p:cNvSpPr txBox="1"/>
          <p:nvPr/>
        </p:nvSpPr>
        <p:spPr>
          <a:xfrm>
            <a:off x="2392680" y="5699760"/>
            <a:ext cx="184731" cy="369332"/>
          </a:xfrm>
          <a:prstGeom prst="rect">
            <a:avLst/>
          </a:prstGeom>
          <a:noFill/>
        </p:spPr>
        <p:txBody>
          <a:bodyPr wrap="none" rtlCol="0">
            <a:spAutoFit/>
          </a:bodyPr>
          <a:lstStyle/>
          <a:p>
            <a:endParaRPr lang="en-US" dirty="0"/>
          </a:p>
        </p:txBody>
      </p:sp>
      <p:pic>
        <p:nvPicPr>
          <p:cNvPr id="1028" name="Picture 4" descr="LPIC 101 - Mounting and Unmounting Filesystems on Linux - TechViewLeo">
            <a:extLst>
              <a:ext uri="{FF2B5EF4-FFF2-40B4-BE49-F238E27FC236}">
                <a16:creationId xmlns:a16="http://schemas.microsoft.com/office/drawing/2014/main" id="{356D983A-4D3C-5743-A676-8AAD754F3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30" y="3906520"/>
            <a:ext cx="3594100" cy="226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DF5562-71BE-A848-A076-02F930DDC5C5}"/>
              </a:ext>
            </a:extLst>
          </p:cNvPr>
          <p:cNvSpPr txBox="1"/>
          <p:nvPr/>
        </p:nvSpPr>
        <p:spPr>
          <a:xfrm>
            <a:off x="1043940" y="6433066"/>
            <a:ext cx="4556760"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3D0BF8F7-B6DF-F144-821E-8E29DFC5E7FC}"/>
              </a:ext>
            </a:extLst>
          </p:cNvPr>
          <p:cNvSpPr txBox="1"/>
          <p:nvPr/>
        </p:nvSpPr>
        <p:spPr>
          <a:xfrm>
            <a:off x="3431135" y="6399292"/>
            <a:ext cx="5329729" cy="276999"/>
          </a:xfrm>
          <a:prstGeom prst="rect">
            <a:avLst/>
          </a:prstGeom>
          <a:noFill/>
        </p:spPr>
        <p:txBody>
          <a:bodyPr wrap="none" rtlCol="0">
            <a:spAutoFit/>
          </a:bodyPr>
          <a:lstStyle/>
          <a:p>
            <a:r>
              <a:rPr lang="en-US" sz="1200" dirty="0"/>
              <a:t>Source: https://</a:t>
            </a:r>
            <a:r>
              <a:rPr lang="en-US" sz="1200" dirty="0" err="1"/>
              <a:t>techviewleo.com</a:t>
            </a:r>
            <a:r>
              <a:rPr lang="en-US" sz="1200" dirty="0"/>
              <a:t>/mounting-and-unmounting-filesystems-on-</a:t>
            </a:r>
            <a:r>
              <a:rPr lang="en-US" sz="1200" dirty="0" err="1"/>
              <a:t>linux</a:t>
            </a:r>
            <a:r>
              <a:rPr lang="en-US" sz="1200" dirty="0"/>
              <a:t>/</a:t>
            </a:r>
          </a:p>
        </p:txBody>
      </p:sp>
      <p:sp>
        <p:nvSpPr>
          <p:cNvPr id="10" name="TextBox 9">
            <a:extLst>
              <a:ext uri="{FF2B5EF4-FFF2-40B4-BE49-F238E27FC236}">
                <a16:creationId xmlns:a16="http://schemas.microsoft.com/office/drawing/2014/main" id="{BA48A705-E16F-874D-8810-15B77C8FE6F1}"/>
              </a:ext>
            </a:extLst>
          </p:cNvPr>
          <p:cNvSpPr txBox="1"/>
          <p:nvPr/>
        </p:nvSpPr>
        <p:spPr>
          <a:xfrm>
            <a:off x="8863754" y="4196974"/>
            <a:ext cx="3328246" cy="646331"/>
          </a:xfrm>
          <a:prstGeom prst="rect">
            <a:avLst/>
          </a:prstGeom>
          <a:noFill/>
        </p:spPr>
        <p:txBody>
          <a:bodyPr wrap="square" rtlCol="0">
            <a:spAutoFit/>
          </a:bodyPr>
          <a:lstStyle/>
          <a:p>
            <a:r>
              <a:rPr lang="en-US" dirty="0"/>
              <a:t>Note: diagram does not show pseudo file systems </a:t>
            </a:r>
          </a:p>
        </p:txBody>
      </p:sp>
    </p:spTree>
    <p:extLst>
      <p:ext uri="{BB962C8B-B14F-4D97-AF65-F5344CB8AC3E}">
        <p14:creationId xmlns:p14="http://schemas.microsoft.com/office/powerpoint/2010/main" val="100632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A694-5A06-AA42-BD17-2B16EED8C0D4}"/>
              </a:ext>
            </a:extLst>
          </p:cNvPr>
          <p:cNvSpPr>
            <a:spLocks noGrp="1"/>
          </p:cNvSpPr>
          <p:nvPr>
            <p:ph type="title"/>
          </p:nvPr>
        </p:nvSpPr>
        <p:spPr>
          <a:xfrm>
            <a:off x="0" y="18255"/>
            <a:ext cx="11658600" cy="987585"/>
          </a:xfrm>
        </p:spPr>
        <p:txBody>
          <a:bodyPr/>
          <a:lstStyle/>
          <a:p>
            <a:r>
              <a:rPr lang="en-US" dirty="0"/>
              <a:t>If everything is a file, then filesystems are:</a:t>
            </a:r>
          </a:p>
        </p:txBody>
      </p:sp>
      <p:sp>
        <p:nvSpPr>
          <p:cNvPr id="4" name="Rounded Rectangle 3">
            <a:extLst>
              <a:ext uri="{FF2B5EF4-FFF2-40B4-BE49-F238E27FC236}">
                <a16:creationId xmlns:a16="http://schemas.microsoft.com/office/drawing/2014/main" id="{D61161D3-BFBF-6740-81C7-8AB73C3C9BCA}"/>
              </a:ext>
            </a:extLst>
          </p:cNvPr>
          <p:cNvSpPr/>
          <p:nvPr/>
        </p:nvSpPr>
        <p:spPr>
          <a:xfrm>
            <a:off x="156180" y="901351"/>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Real</a:t>
            </a:r>
          </a:p>
        </p:txBody>
      </p:sp>
      <p:sp>
        <p:nvSpPr>
          <p:cNvPr id="5" name="TextBox 4">
            <a:extLst>
              <a:ext uri="{FF2B5EF4-FFF2-40B4-BE49-F238E27FC236}">
                <a16:creationId xmlns:a16="http://schemas.microsoft.com/office/drawing/2014/main" id="{41C75A1B-13C4-1647-89FB-F185D4984DDF}"/>
              </a:ext>
            </a:extLst>
          </p:cNvPr>
          <p:cNvSpPr txBox="1"/>
          <p:nvPr/>
        </p:nvSpPr>
        <p:spPr>
          <a:xfrm>
            <a:off x="415260" y="1435530"/>
            <a:ext cx="3177479"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Backed by a block device (or a partition of).</a:t>
            </a:r>
          </a:p>
          <a:p>
            <a:pPr marL="285750" indent="-285750">
              <a:buFont typeface="Arial" panose="020B0604020202020204" pitchFamily="34" charset="0"/>
              <a:buChar char="•"/>
            </a:pPr>
            <a:r>
              <a:rPr lang="en-US" sz="1200" dirty="0"/>
              <a:t>I/</a:t>
            </a:r>
            <a:r>
              <a:rPr lang="en-US" sz="1200" dirty="0" err="1"/>
              <a:t>Os</a:t>
            </a:r>
            <a:r>
              <a:rPr lang="en-US" sz="1200" dirty="0"/>
              <a:t> are </a:t>
            </a:r>
            <a:r>
              <a:rPr lang="en-US" sz="1200" b="1" i="1" dirty="0"/>
              <a:t>eventually </a:t>
            </a:r>
            <a:r>
              <a:rPr lang="en-US" sz="1200" dirty="0"/>
              <a:t>persisted to disk (or by </a:t>
            </a:r>
            <a:r>
              <a:rPr lang="en-US" sz="1200" dirty="0" err="1"/>
              <a:t>fsync</a:t>
            </a:r>
            <a:r>
              <a:rPr lang="en-US" sz="1200" dirty="0"/>
              <a:t>(2)) </a:t>
            </a:r>
          </a:p>
        </p:txBody>
      </p:sp>
      <p:sp>
        <p:nvSpPr>
          <p:cNvPr id="7" name="Rounded Rectangle 6">
            <a:extLst>
              <a:ext uri="{FF2B5EF4-FFF2-40B4-BE49-F238E27FC236}">
                <a16:creationId xmlns:a16="http://schemas.microsoft.com/office/drawing/2014/main" id="{310494EC-9DAF-E946-906B-5E386AF0BBA5}"/>
              </a:ext>
            </a:extLst>
          </p:cNvPr>
          <p:cNvSpPr/>
          <p:nvPr/>
        </p:nvSpPr>
        <p:spPr>
          <a:xfrm>
            <a:off x="4240500" y="901350"/>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psudo</a:t>
            </a:r>
            <a:endParaRPr lang="en-US" sz="1400" dirty="0"/>
          </a:p>
        </p:txBody>
      </p:sp>
      <p:sp>
        <p:nvSpPr>
          <p:cNvPr id="9" name="Rounded Rectangle 8">
            <a:extLst>
              <a:ext uri="{FF2B5EF4-FFF2-40B4-BE49-F238E27FC236}">
                <a16:creationId xmlns:a16="http://schemas.microsoft.com/office/drawing/2014/main" id="{2D4A94BD-B664-F045-8679-4DE69C819C21}"/>
              </a:ext>
            </a:extLst>
          </p:cNvPr>
          <p:cNvSpPr/>
          <p:nvPr/>
        </p:nvSpPr>
        <p:spPr>
          <a:xfrm>
            <a:off x="415260" y="2772754"/>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Kernel own Data Structure</a:t>
            </a:r>
          </a:p>
        </p:txBody>
      </p:sp>
      <p:cxnSp>
        <p:nvCxnSpPr>
          <p:cNvPr id="10" name="Straight Arrow Connector 9">
            <a:extLst>
              <a:ext uri="{FF2B5EF4-FFF2-40B4-BE49-F238E27FC236}">
                <a16:creationId xmlns:a16="http://schemas.microsoft.com/office/drawing/2014/main" id="{BE24FA0B-595E-DA42-A360-4D57F04F59B8}"/>
              </a:ext>
            </a:extLst>
          </p:cNvPr>
          <p:cNvCxnSpPr>
            <a:cxnSpLocks/>
            <a:stCxn id="7" idx="2"/>
            <a:endCxn id="9" idx="0"/>
          </p:cNvCxnSpPr>
          <p:nvPr/>
        </p:nvCxnSpPr>
        <p:spPr>
          <a:xfrm flipH="1">
            <a:off x="2257123" y="1387765"/>
            <a:ext cx="3825240" cy="13849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07D3E55-E414-F74D-9F01-C035AC7DF7D4}"/>
              </a:ext>
            </a:extLst>
          </p:cNvPr>
          <p:cNvSpPr txBox="1"/>
          <p:nvPr/>
        </p:nvSpPr>
        <p:spPr>
          <a:xfrm>
            <a:off x="668383" y="3440965"/>
            <a:ext cx="3177479"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/dev /sys /proc are all kernel data structures offered as files</a:t>
            </a:r>
          </a:p>
          <a:p>
            <a:pPr marL="285750" indent="-285750">
              <a:buFont typeface="Arial" panose="020B0604020202020204" pitchFamily="34" charset="0"/>
              <a:buChar char="•"/>
            </a:pPr>
            <a:r>
              <a:rPr lang="en-US" sz="1200" dirty="0"/>
              <a:t>… (can you name a more modern example?)</a:t>
            </a:r>
          </a:p>
          <a:p>
            <a:pPr marL="285750" indent="-285750">
              <a:buFont typeface="Arial" panose="020B0604020202020204" pitchFamily="34" charset="0"/>
              <a:buChar char="•"/>
            </a:pPr>
            <a:r>
              <a:rPr lang="en-US" sz="1200" dirty="0" err="1"/>
              <a:t>Debugfs</a:t>
            </a:r>
            <a:r>
              <a:rPr lang="en-US" sz="1200" dirty="0"/>
              <a:t> (allow module dev to expose debug data)</a:t>
            </a:r>
          </a:p>
        </p:txBody>
      </p:sp>
      <p:cxnSp>
        <p:nvCxnSpPr>
          <p:cNvPr id="19" name="Straight Arrow Connector 18">
            <a:extLst>
              <a:ext uri="{FF2B5EF4-FFF2-40B4-BE49-F238E27FC236}">
                <a16:creationId xmlns:a16="http://schemas.microsoft.com/office/drawing/2014/main" id="{DE36E283-D124-2441-B16B-E959E7D8394A}"/>
              </a:ext>
            </a:extLst>
          </p:cNvPr>
          <p:cNvCxnSpPr>
            <a:cxnSpLocks/>
            <a:stCxn id="7" idx="2"/>
            <a:endCxn id="23" idx="0"/>
          </p:cNvCxnSpPr>
          <p:nvPr/>
        </p:nvCxnSpPr>
        <p:spPr>
          <a:xfrm>
            <a:off x="6082363" y="1387765"/>
            <a:ext cx="95280" cy="97350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C06E3A72-A7B4-444A-886B-CCCE03D2D627}"/>
              </a:ext>
            </a:extLst>
          </p:cNvPr>
          <p:cNvSpPr/>
          <p:nvPr/>
        </p:nvSpPr>
        <p:spPr>
          <a:xfrm>
            <a:off x="4335780" y="2361274"/>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Others</a:t>
            </a:r>
          </a:p>
        </p:txBody>
      </p:sp>
      <p:sp>
        <p:nvSpPr>
          <p:cNvPr id="26" name="TextBox 25">
            <a:extLst>
              <a:ext uri="{FF2B5EF4-FFF2-40B4-BE49-F238E27FC236}">
                <a16:creationId xmlns:a16="http://schemas.microsoft.com/office/drawing/2014/main" id="{61A262D4-FF9B-304A-BD52-9C1DF52EA569}"/>
              </a:ext>
            </a:extLst>
          </p:cNvPr>
          <p:cNvSpPr txBox="1"/>
          <p:nvPr/>
        </p:nvSpPr>
        <p:spPr>
          <a:xfrm>
            <a:off x="4588903" y="3029485"/>
            <a:ext cx="3177479"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t>9p, </a:t>
            </a:r>
            <a:r>
              <a:rPr lang="en-US" sz="1200" dirty="0" err="1"/>
              <a:t>nfs</a:t>
            </a:r>
            <a:r>
              <a:rPr lang="en-US" sz="1200" dirty="0"/>
              <a:t>, </a:t>
            </a:r>
            <a:r>
              <a:rPr lang="en-US" sz="1200" dirty="0" err="1"/>
              <a:t>ceph</a:t>
            </a:r>
            <a:r>
              <a:rPr lang="en-US" sz="1200" dirty="0"/>
              <a:t> and </a:t>
            </a:r>
            <a:r>
              <a:rPr lang="en-US" sz="1200" dirty="0" err="1"/>
              <a:t>cifs</a:t>
            </a:r>
            <a:r>
              <a:rPr lang="en-US" sz="1200" dirty="0"/>
              <a:t>, </a:t>
            </a:r>
            <a:r>
              <a:rPr lang="en-US" sz="1200" dirty="0" err="1"/>
              <a:t>tempfs</a:t>
            </a:r>
            <a:r>
              <a:rPr lang="en-US" sz="1200" dirty="0"/>
              <a:t> are file systems that are </a:t>
            </a:r>
            <a:r>
              <a:rPr lang="en-US" sz="1200" b="1" i="1" dirty="0"/>
              <a:t>not backed by block device </a:t>
            </a:r>
            <a:r>
              <a:rPr lang="en-US" sz="1200" dirty="0"/>
              <a:t>but writes to a remote endpoint or others.</a:t>
            </a:r>
          </a:p>
          <a:p>
            <a:pPr marL="285750" indent="-285750">
              <a:buFont typeface="Arial" panose="020B0604020202020204" pitchFamily="34" charset="0"/>
              <a:buChar char="•"/>
            </a:pPr>
            <a:r>
              <a:rPr lang="en-US" sz="1200" dirty="0"/>
              <a:t>Fuse works in tandem with a user space process that can do &lt;whatever&gt;.</a:t>
            </a:r>
          </a:p>
          <a:p>
            <a:pPr marL="285750" indent="-285750">
              <a:buFont typeface="Arial" panose="020B0604020202020204" pitchFamily="34" charset="0"/>
              <a:buChar char="•"/>
            </a:pPr>
            <a:r>
              <a:rPr lang="en-US" sz="1200" dirty="0"/>
              <a:t>Usually implemented by a kernel module that registers the file system type.</a:t>
            </a:r>
          </a:p>
        </p:txBody>
      </p:sp>
      <p:sp>
        <p:nvSpPr>
          <p:cNvPr id="28" name="TextBox 27">
            <a:extLst>
              <a:ext uri="{FF2B5EF4-FFF2-40B4-BE49-F238E27FC236}">
                <a16:creationId xmlns:a16="http://schemas.microsoft.com/office/drawing/2014/main" id="{8A1D991B-5E2E-EF40-A282-19532EBDD645}"/>
              </a:ext>
            </a:extLst>
          </p:cNvPr>
          <p:cNvSpPr txBox="1"/>
          <p:nvPr/>
        </p:nvSpPr>
        <p:spPr>
          <a:xfrm>
            <a:off x="7101840" y="2998372"/>
            <a:ext cx="184731" cy="307777"/>
          </a:xfrm>
          <a:prstGeom prst="rect">
            <a:avLst/>
          </a:prstGeom>
          <a:noFill/>
        </p:spPr>
        <p:txBody>
          <a:bodyPr wrap="none" rtlCol="0">
            <a:spAutoFit/>
          </a:bodyPr>
          <a:lstStyle/>
          <a:p>
            <a:endParaRPr lang="en-US" sz="1400" dirty="0"/>
          </a:p>
        </p:txBody>
      </p:sp>
      <p:sp>
        <p:nvSpPr>
          <p:cNvPr id="31" name="Rounded Rectangle 30">
            <a:extLst>
              <a:ext uri="{FF2B5EF4-FFF2-40B4-BE49-F238E27FC236}">
                <a16:creationId xmlns:a16="http://schemas.microsoft.com/office/drawing/2014/main" id="{C970DB8A-3A54-6A42-B12E-30383AF1CE07}"/>
              </a:ext>
            </a:extLst>
          </p:cNvPr>
          <p:cNvSpPr/>
          <p:nvPr/>
        </p:nvSpPr>
        <p:spPr>
          <a:xfrm>
            <a:off x="8324820" y="901350"/>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Something in between, something else</a:t>
            </a:r>
          </a:p>
        </p:txBody>
      </p:sp>
      <p:sp>
        <p:nvSpPr>
          <p:cNvPr id="33" name="TextBox 32">
            <a:extLst>
              <a:ext uri="{FF2B5EF4-FFF2-40B4-BE49-F238E27FC236}">
                <a16:creationId xmlns:a16="http://schemas.microsoft.com/office/drawing/2014/main" id="{69BE3196-AECE-EF48-996B-E3A6E9A8FBD7}"/>
              </a:ext>
            </a:extLst>
          </p:cNvPr>
          <p:cNvSpPr txBox="1"/>
          <p:nvPr/>
        </p:nvSpPr>
        <p:spPr>
          <a:xfrm>
            <a:off x="8571987" y="1503243"/>
            <a:ext cx="3177479"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t>Union File Systems  such as </a:t>
            </a:r>
            <a:r>
              <a:rPr lang="en-US" sz="1200" dirty="0" err="1"/>
              <a:t>aufs</a:t>
            </a:r>
            <a:r>
              <a:rPr lang="en-US" sz="1200" dirty="0"/>
              <a:t> and overlay.</a:t>
            </a:r>
          </a:p>
          <a:p>
            <a:pPr marL="285750" indent="-285750">
              <a:buFont typeface="Arial" panose="020B0604020202020204" pitchFamily="34" charset="0"/>
              <a:buChar char="•"/>
            </a:pPr>
            <a:r>
              <a:rPr lang="en-US" sz="1200" dirty="0"/>
              <a:t>They represent union layered view of  other file systems usually with top layer writer as COW. Used heavily in container verse.</a:t>
            </a:r>
          </a:p>
          <a:p>
            <a:pPr marL="285750" indent="-285750">
              <a:buFont typeface="Arial" panose="020B0604020202020204" pitchFamily="34" charset="0"/>
              <a:buChar char="•"/>
            </a:pPr>
            <a:r>
              <a:rPr lang="en-US" sz="1200" dirty="0"/>
              <a:t>Bind </a:t>
            </a:r>
            <a:r>
              <a:rPr lang="en-US" sz="1200" b="1" i="1" dirty="0"/>
              <a:t>while not exactly a  VFS </a:t>
            </a:r>
            <a:r>
              <a:rPr lang="en-US" sz="1200" dirty="0"/>
              <a:t>implementation (works by making </a:t>
            </a:r>
            <a:r>
              <a:rPr lang="en-US" sz="1200" dirty="0" err="1"/>
              <a:t>dentry</a:t>
            </a:r>
            <a:r>
              <a:rPr lang="en-US" sz="1200" dirty="0"/>
              <a:t> of source -&gt; destination).</a:t>
            </a:r>
          </a:p>
          <a:p>
            <a:endParaRPr lang="en-US" sz="1200" dirty="0"/>
          </a:p>
        </p:txBody>
      </p:sp>
      <p:sp>
        <p:nvSpPr>
          <p:cNvPr id="34" name="TextBox 33">
            <a:extLst>
              <a:ext uri="{FF2B5EF4-FFF2-40B4-BE49-F238E27FC236}">
                <a16:creationId xmlns:a16="http://schemas.microsoft.com/office/drawing/2014/main" id="{0FB89F37-4B90-3B49-8837-7F4D4F20A756}"/>
              </a:ext>
            </a:extLst>
          </p:cNvPr>
          <p:cNvSpPr txBox="1"/>
          <p:nvPr/>
        </p:nvSpPr>
        <p:spPr>
          <a:xfrm>
            <a:off x="156180" y="4612178"/>
            <a:ext cx="11852366" cy="2308324"/>
          </a:xfrm>
          <a:prstGeom prst="rect">
            <a:avLst/>
          </a:prstGeom>
          <a:noFill/>
        </p:spPr>
        <p:txBody>
          <a:bodyPr wrap="square" rtlCol="0">
            <a:spAutoFit/>
          </a:bodyPr>
          <a:lstStyle/>
          <a:p>
            <a:r>
              <a:rPr lang="en-US" b="1" u="sng" dirty="0"/>
              <a:t>mount command has the following format:</a:t>
            </a:r>
          </a:p>
          <a:p>
            <a:r>
              <a:rPr lang="en-US" i="1" dirty="0">
                <a:highlight>
                  <a:srgbClr val="C0C0C0"/>
                </a:highlight>
              </a:rPr>
              <a:t>mount –t &lt;..&gt; &lt;</a:t>
            </a:r>
            <a:r>
              <a:rPr lang="en-US" b="1" i="1" u="sng" dirty="0">
                <a:highlight>
                  <a:srgbClr val="C0C0C0"/>
                </a:highlight>
              </a:rPr>
              <a:t>what</a:t>
            </a:r>
            <a:r>
              <a:rPr lang="en-US" i="1" dirty="0">
                <a:highlight>
                  <a:srgbClr val="C0C0C0"/>
                </a:highlight>
              </a:rPr>
              <a:t>&gt; &lt;</a:t>
            </a:r>
            <a:r>
              <a:rPr lang="en-US" b="1" i="1" u="sng" dirty="0">
                <a:highlight>
                  <a:srgbClr val="C0C0C0"/>
                </a:highlight>
              </a:rPr>
              <a:t>to-mount-point</a:t>
            </a:r>
            <a:r>
              <a:rPr lang="en-US" i="1" dirty="0">
                <a:highlight>
                  <a:srgbClr val="C0C0C0"/>
                </a:highlight>
              </a:rPr>
              <a:t>&gt; -o &lt;</a:t>
            </a:r>
            <a:r>
              <a:rPr lang="en-US" b="1" i="1" u="sng" dirty="0">
                <a:highlight>
                  <a:srgbClr val="C0C0C0"/>
                </a:highlight>
              </a:rPr>
              <a:t>options passed to whatever implements the filesystem</a:t>
            </a:r>
            <a:r>
              <a:rPr lang="en-US" i="1" dirty="0">
                <a:highlight>
                  <a:srgbClr val="C0C0C0"/>
                </a:highlight>
              </a:rPr>
              <a:t>&gt;</a:t>
            </a:r>
          </a:p>
          <a:p>
            <a:r>
              <a:rPr lang="en-US" b="1" i="1" dirty="0"/>
              <a:t>t</a:t>
            </a:r>
            <a:r>
              <a:rPr lang="en-US" i="1" dirty="0"/>
              <a:t>: type of </a:t>
            </a:r>
            <a:r>
              <a:rPr lang="en-US" i="1" dirty="0" err="1"/>
              <a:t>vfs</a:t>
            </a:r>
            <a:r>
              <a:rPr lang="en-US" i="1" dirty="0"/>
              <a:t>. Type is the name </a:t>
            </a:r>
            <a:r>
              <a:rPr lang="en-US" i="1" dirty="0" err="1"/>
              <a:t>vfs</a:t>
            </a:r>
            <a:r>
              <a:rPr lang="en-US" i="1" dirty="0"/>
              <a:t> used to register itself with the kernel</a:t>
            </a:r>
            <a:br>
              <a:rPr lang="en-US" i="1" dirty="0"/>
            </a:br>
            <a:r>
              <a:rPr lang="en-US" b="1" i="1" dirty="0"/>
              <a:t>o</a:t>
            </a:r>
            <a:r>
              <a:rPr lang="en-US" i="1" dirty="0"/>
              <a:t>: options, passed as is to whoever implements the fs</a:t>
            </a:r>
          </a:p>
          <a:p>
            <a:r>
              <a:rPr lang="en-US" b="1" i="1" dirty="0"/>
              <a:t>What</a:t>
            </a:r>
            <a:r>
              <a:rPr lang="en-US" i="1" dirty="0"/>
              <a:t>: a name that identifies an </a:t>
            </a:r>
            <a:r>
              <a:rPr lang="en-US" i="1" dirty="0" err="1"/>
              <a:t>inode</a:t>
            </a:r>
            <a:r>
              <a:rPr lang="en-US" i="1" dirty="0"/>
              <a:t> that can be device, directory. Or an arbitrary string (example &lt;</a:t>
            </a:r>
            <a:r>
              <a:rPr lang="en-US" i="1" dirty="0" err="1"/>
              <a:t>ip</a:t>
            </a:r>
            <a:r>
              <a:rPr lang="en-US" i="1" dirty="0"/>
              <a:t>&gt;:&lt;port&gt; for </a:t>
            </a:r>
            <a:r>
              <a:rPr lang="en-US" i="1" dirty="0" err="1"/>
              <a:t>nfs</a:t>
            </a:r>
            <a:r>
              <a:rPr lang="en-US" i="1" dirty="0"/>
              <a:t>)</a:t>
            </a:r>
          </a:p>
          <a:p>
            <a:r>
              <a:rPr lang="en-US" b="1" i="1" dirty="0"/>
              <a:t>Destination</a:t>
            </a:r>
            <a:r>
              <a:rPr lang="en-US" i="1" dirty="0"/>
              <a:t>: always a mount point, always an </a:t>
            </a:r>
            <a:r>
              <a:rPr lang="en-US" i="1" dirty="0" err="1"/>
              <a:t>inode</a:t>
            </a:r>
            <a:br>
              <a:rPr lang="en-US" i="1" dirty="0"/>
            </a:br>
            <a:endParaRPr lang="en-US" i="1" dirty="0"/>
          </a:p>
          <a:p>
            <a:r>
              <a:rPr lang="en-US" i="1" dirty="0"/>
              <a:t>VFS implementation returns a </a:t>
            </a:r>
            <a:r>
              <a:rPr lang="en-US" i="1" dirty="0" err="1"/>
              <a:t>dentry</a:t>
            </a:r>
            <a:r>
              <a:rPr lang="en-US" i="1" dirty="0"/>
              <a:t> (root of its tree) this </a:t>
            </a:r>
            <a:r>
              <a:rPr lang="en-US" i="1" dirty="0" err="1"/>
              <a:t>dentry</a:t>
            </a:r>
            <a:r>
              <a:rPr lang="en-US" i="1" dirty="0"/>
              <a:t> then is added to kernel fs main tree.</a:t>
            </a:r>
          </a:p>
        </p:txBody>
      </p:sp>
    </p:spTree>
    <p:extLst>
      <p:ext uri="{BB962C8B-B14F-4D97-AF65-F5344CB8AC3E}">
        <p14:creationId xmlns:p14="http://schemas.microsoft.com/office/powerpoint/2010/main" val="424077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nodePh="1">
                                  <p:stCondLst>
                                    <p:cond delay="0"/>
                                  </p:stCondLst>
                                  <p:endCondLst>
                                    <p:cond evt="begin" delay="0">
                                      <p:tn val="21"/>
                                    </p:cond>
                                  </p:end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9" grpId="0" animBg="1"/>
      <p:bldP spid="18" grpId="0"/>
      <p:bldP spid="23" grpId="0" animBg="1"/>
      <p:bldP spid="26" grpId="0"/>
      <p:bldP spid="28" grpId="0"/>
      <p:bldP spid="31" grpId="0" animBg="1"/>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A694-5A06-AA42-BD17-2B16EED8C0D4}"/>
              </a:ext>
            </a:extLst>
          </p:cNvPr>
          <p:cNvSpPr>
            <a:spLocks noGrp="1"/>
          </p:cNvSpPr>
          <p:nvPr>
            <p:ph type="title"/>
          </p:nvPr>
        </p:nvSpPr>
        <p:spPr>
          <a:xfrm>
            <a:off x="0" y="18255"/>
            <a:ext cx="11658600" cy="987585"/>
          </a:xfrm>
        </p:spPr>
        <p:txBody>
          <a:bodyPr/>
          <a:lstStyle/>
          <a:p>
            <a:r>
              <a:rPr lang="en-US" dirty="0"/>
              <a:t>Where is the </a:t>
            </a:r>
            <a:r>
              <a:rPr lang="en-US" b="1" i="1" dirty="0"/>
              <a:t>cut line</a:t>
            </a:r>
            <a:r>
              <a:rPr lang="en-US" dirty="0"/>
              <a:t> between block dev and fs?</a:t>
            </a:r>
          </a:p>
        </p:txBody>
      </p:sp>
      <p:sp>
        <p:nvSpPr>
          <p:cNvPr id="3" name="TextBox 2">
            <a:extLst>
              <a:ext uri="{FF2B5EF4-FFF2-40B4-BE49-F238E27FC236}">
                <a16:creationId xmlns:a16="http://schemas.microsoft.com/office/drawing/2014/main" id="{2C7A999A-EA6D-A44D-8B94-BE7C520F0AF3}"/>
              </a:ext>
            </a:extLst>
          </p:cNvPr>
          <p:cNvSpPr txBox="1"/>
          <p:nvPr/>
        </p:nvSpPr>
        <p:spPr>
          <a:xfrm>
            <a:off x="0" y="893047"/>
            <a:ext cx="11795760"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inode</a:t>
            </a:r>
            <a:r>
              <a:rPr lang="en-US" sz="2400" dirty="0"/>
              <a:t> space is allocated </a:t>
            </a:r>
            <a:r>
              <a:rPr lang="en-US" sz="2400" b="1" u="sng" dirty="0"/>
              <a:t>once</a:t>
            </a:r>
            <a:r>
              <a:rPr lang="en-US" sz="2400" dirty="0"/>
              <a:t> per FS. Typically, at 1% (optionally increased when running </a:t>
            </a:r>
            <a:r>
              <a:rPr lang="en-US" sz="2400" dirty="0" err="1"/>
              <a:t>mkfs</a:t>
            </a:r>
            <a:r>
              <a:rPr lang="en-US" sz="2400" dirty="0"/>
              <a:t>)</a:t>
            </a:r>
            <a:r>
              <a:rPr lang="en-US" sz="2400" b="1" dirty="0"/>
              <a:t>. </a:t>
            </a:r>
            <a:r>
              <a:rPr lang="en-US" sz="2400" dirty="0" err="1"/>
              <a:t>inode</a:t>
            </a:r>
            <a:r>
              <a:rPr lang="en-US" sz="2400" dirty="0"/>
              <a:t> data structure does not include “start offset(s)” of where the file is saved in block device? Only number of blocks, where/how belongs to FS not the kernel.</a:t>
            </a:r>
          </a:p>
          <a:p>
            <a:pPr marL="342900" indent="-342900">
              <a:buFont typeface="Arial" panose="020B0604020202020204" pitchFamily="34" charset="0"/>
              <a:buChar char="•"/>
            </a:pPr>
            <a:r>
              <a:rPr lang="en-US" sz="2400" dirty="0" err="1"/>
              <a:t>inode</a:t>
            </a:r>
            <a:r>
              <a:rPr lang="en-US" sz="2400" dirty="0"/>
              <a:t> and </a:t>
            </a:r>
            <a:r>
              <a:rPr lang="en-US" sz="2400" dirty="0" err="1"/>
              <a:t>dentry</a:t>
            </a:r>
            <a:r>
              <a:rPr lang="en-US" sz="2400" dirty="0"/>
              <a:t> data is saved as “</a:t>
            </a:r>
            <a:r>
              <a:rPr lang="en-US" sz="2400" b="1" dirty="0"/>
              <a:t>super blocks</a:t>
            </a:r>
            <a:r>
              <a:rPr lang="en-US" sz="2400" dirty="0"/>
              <a:t>”. file systems is required to save (typically starting at block zero) and report them to the kernel. File systems typically save them multiple times on different places on the disk the entire “</a:t>
            </a:r>
            <a:r>
              <a:rPr lang="en-US" sz="2400" dirty="0" err="1"/>
              <a:t>fsck</a:t>
            </a:r>
            <a:r>
              <a:rPr lang="en-US" sz="2400" dirty="0"/>
              <a:t> dance” is mostly about finding a good copy of super blocks and restore them to primary location. Use “</a:t>
            </a:r>
            <a:r>
              <a:rPr lang="en-US" sz="2400" dirty="0">
                <a:highlight>
                  <a:srgbClr val="C0C0C0"/>
                </a:highlight>
              </a:rPr>
              <a:t>dumpe2fs &lt;dev&gt; | grep super</a:t>
            </a:r>
            <a:r>
              <a:rPr lang="en-US" sz="2400" dirty="0"/>
              <a:t>” to learn about them. </a:t>
            </a:r>
          </a:p>
          <a:p>
            <a:pPr marL="342900" indent="-342900">
              <a:buFont typeface="Arial" panose="020B0604020202020204" pitchFamily="34" charset="0"/>
              <a:buChar char="•"/>
            </a:pPr>
            <a:r>
              <a:rPr lang="en-US" sz="2400" i="1" dirty="0"/>
              <a:t>Therefore, hard links can’t span FSs</a:t>
            </a:r>
            <a:r>
              <a:rPr lang="en-US" sz="2400" dirty="0"/>
              <a:t>.</a:t>
            </a:r>
          </a:p>
          <a:p>
            <a:pPr marL="285750" indent="-285750">
              <a:buFont typeface="Arial" panose="020B0604020202020204" pitchFamily="34" charset="0"/>
              <a:buChar char="•"/>
            </a:pPr>
            <a:r>
              <a:rPr lang="en-US" sz="2400" dirty="0"/>
              <a:t>File system implementation has control over:</a:t>
            </a:r>
          </a:p>
          <a:p>
            <a:pPr marL="742950" lvl="1" indent="-285750">
              <a:buFont typeface="Arial" panose="020B0604020202020204" pitchFamily="34" charset="0"/>
              <a:buChar char="•"/>
            </a:pPr>
            <a:r>
              <a:rPr lang="en-US" sz="2400" dirty="0"/>
              <a:t>Where the files is saved on the disk and mapping between blocks and </a:t>
            </a:r>
            <a:r>
              <a:rPr lang="en-US" sz="2400" dirty="0" err="1"/>
              <a:t>inodes</a:t>
            </a:r>
            <a:r>
              <a:rPr lang="en-US" sz="2400" dirty="0"/>
              <a:t>.</a:t>
            </a:r>
          </a:p>
          <a:p>
            <a:pPr marL="742950" lvl="1" indent="-285750">
              <a:buFont typeface="Arial" panose="020B0604020202020204" pitchFamily="34" charset="0"/>
              <a:buChar char="•"/>
            </a:pPr>
            <a:r>
              <a:rPr lang="en-US" sz="2400" dirty="0"/>
              <a:t>File systems don’t even need to track “blocks” they usually use extents (range of blocks) which minimizes the tracking on per-file bases. This data is managed by FS implementation kernel does not know about.</a:t>
            </a:r>
          </a:p>
          <a:p>
            <a:pPr marL="742950" lvl="1" indent="-285750">
              <a:buFont typeface="Arial" panose="020B0604020202020204" pitchFamily="34" charset="0"/>
              <a:buChar char="•"/>
            </a:pPr>
            <a:r>
              <a:rPr lang="en-US" sz="2400" dirty="0"/>
              <a:t>File system can be journaled via </a:t>
            </a:r>
            <a:r>
              <a:rPr lang="en-US" sz="2400" dirty="0" err="1"/>
              <a:t>jbd</a:t>
            </a:r>
            <a:r>
              <a:rPr lang="en-US" sz="2400" dirty="0"/>
              <a:t> (</a:t>
            </a:r>
            <a:r>
              <a:rPr lang="en-US" sz="2400" dirty="0" err="1"/>
              <a:t>ext</a:t>
            </a:r>
            <a:r>
              <a:rPr lang="en-US" sz="2400" dirty="0"/>
              <a:t>{3,4} or another implementation specific (e.g., </a:t>
            </a:r>
            <a:r>
              <a:rPr lang="en-US" sz="2400" dirty="0" err="1"/>
              <a:t>btrfs</a:t>
            </a:r>
            <a:r>
              <a:rPr lang="en-US" sz="2400" dirty="0"/>
              <a:t> and </a:t>
            </a:r>
            <a:r>
              <a:rPr lang="en-US" sz="2400" dirty="0" err="1"/>
              <a:t>xfs</a:t>
            </a:r>
            <a:r>
              <a:rPr lang="en-US" sz="2400" dirty="0"/>
              <a:t> has its own journaling).</a:t>
            </a:r>
          </a:p>
        </p:txBody>
      </p:sp>
    </p:spTree>
    <p:extLst>
      <p:ext uri="{BB962C8B-B14F-4D97-AF65-F5344CB8AC3E}">
        <p14:creationId xmlns:p14="http://schemas.microsoft.com/office/powerpoint/2010/main" val="232854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94C4B-2720-994D-99E8-297716B8062B}"/>
              </a:ext>
            </a:extLst>
          </p:cNvPr>
          <p:cNvSpPr>
            <a:spLocks noGrp="1"/>
          </p:cNvSpPr>
          <p:nvPr>
            <p:ph type="title"/>
          </p:nvPr>
        </p:nvSpPr>
        <p:spPr/>
        <p:txBody>
          <a:bodyPr/>
          <a:lstStyle/>
          <a:p>
            <a:r>
              <a:rPr lang="en-US" dirty="0"/>
              <a:t>IO Flow</a:t>
            </a:r>
          </a:p>
        </p:txBody>
      </p:sp>
      <p:sp>
        <p:nvSpPr>
          <p:cNvPr id="5" name="Text Placeholder 4">
            <a:extLst>
              <a:ext uri="{FF2B5EF4-FFF2-40B4-BE49-F238E27FC236}">
                <a16:creationId xmlns:a16="http://schemas.microsoft.com/office/drawing/2014/main" id="{4C253824-666A-E04E-957E-0E71AE41A68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587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0CD93254-E524-0C40-852A-9554045D32BF}"/>
              </a:ext>
            </a:extLst>
          </p:cNvPr>
          <p:cNvSpPr/>
          <p:nvPr/>
        </p:nvSpPr>
        <p:spPr>
          <a:xfrm>
            <a:off x="217140" y="794671"/>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Write(</a:t>
            </a:r>
            <a:r>
              <a:rPr lang="en-US" sz="1400" dirty="0" err="1"/>
              <a:t>fd</a:t>
            </a:r>
            <a:r>
              <a:rPr lang="en-US" sz="1400" dirty="0"/>
              <a:t>, …) write(</a:t>
            </a:r>
            <a:r>
              <a:rPr lang="en-US" sz="1400" dirty="0" err="1"/>
              <a:t>fd</a:t>
            </a:r>
            <a:r>
              <a:rPr lang="en-US" sz="1400" dirty="0"/>
              <a:t>,..)</a:t>
            </a:r>
          </a:p>
        </p:txBody>
      </p:sp>
      <p:cxnSp>
        <p:nvCxnSpPr>
          <p:cNvPr id="6" name="Straight Arrow Connector 5">
            <a:extLst>
              <a:ext uri="{FF2B5EF4-FFF2-40B4-BE49-F238E27FC236}">
                <a16:creationId xmlns:a16="http://schemas.microsoft.com/office/drawing/2014/main" id="{A3A1F504-50F9-0740-9BCD-617A7555645F}"/>
              </a:ext>
            </a:extLst>
          </p:cNvPr>
          <p:cNvCxnSpPr>
            <a:cxnSpLocks/>
            <a:stCxn id="5" idx="3"/>
            <a:endCxn id="55" idx="1"/>
          </p:cNvCxnSpPr>
          <p:nvPr/>
        </p:nvCxnSpPr>
        <p:spPr>
          <a:xfrm flipV="1">
            <a:off x="2849880" y="1037878"/>
            <a:ext cx="394290" cy="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C8BD9CDF-74DA-0242-BC3B-6BA182FD8B25}"/>
              </a:ext>
            </a:extLst>
          </p:cNvPr>
          <p:cNvSpPr/>
          <p:nvPr/>
        </p:nvSpPr>
        <p:spPr>
          <a:xfrm>
            <a:off x="4373880" y="810837"/>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VFS </a:t>
            </a:r>
            <a:r>
              <a:rPr lang="en-US" sz="1400" dirty="0" err="1"/>
              <a:t>inode</a:t>
            </a:r>
            <a:endParaRPr lang="en-US" sz="1400" dirty="0"/>
          </a:p>
        </p:txBody>
      </p:sp>
      <p:sp>
        <p:nvSpPr>
          <p:cNvPr id="12" name="Rounded Rectangle 11">
            <a:extLst>
              <a:ext uri="{FF2B5EF4-FFF2-40B4-BE49-F238E27FC236}">
                <a16:creationId xmlns:a16="http://schemas.microsoft.com/office/drawing/2014/main" id="{EEC67E85-F4A6-BB46-B1C1-CB34AAD71239}"/>
              </a:ext>
            </a:extLst>
          </p:cNvPr>
          <p:cNvSpPr/>
          <p:nvPr/>
        </p:nvSpPr>
        <p:spPr>
          <a:xfrm>
            <a:off x="4373880" y="1711849"/>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FS</a:t>
            </a:r>
          </a:p>
        </p:txBody>
      </p:sp>
      <p:cxnSp>
        <p:nvCxnSpPr>
          <p:cNvPr id="13" name="Straight Arrow Connector 12">
            <a:extLst>
              <a:ext uri="{FF2B5EF4-FFF2-40B4-BE49-F238E27FC236}">
                <a16:creationId xmlns:a16="http://schemas.microsoft.com/office/drawing/2014/main" id="{5AD001C3-ABA0-0647-BAEF-BA6699579534}"/>
              </a:ext>
            </a:extLst>
          </p:cNvPr>
          <p:cNvCxnSpPr>
            <a:cxnSpLocks/>
            <a:stCxn id="10" idx="2"/>
            <a:endCxn id="12" idx="0"/>
          </p:cNvCxnSpPr>
          <p:nvPr/>
        </p:nvCxnSpPr>
        <p:spPr>
          <a:xfrm>
            <a:off x="5690250" y="1297252"/>
            <a:ext cx="0" cy="4145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2A593125-4968-404B-B069-BAA5402CC5E5}"/>
              </a:ext>
            </a:extLst>
          </p:cNvPr>
          <p:cNvSpPr/>
          <p:nvPr/>
        </p:nvSpPr>
        <p:spPr>
          <a:xfrm>
            <a:off x="4373880" y="2950625"/>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blkio</a:t>
            </a:r>
            <a:endParaRPr lang="en-US" sz="1400" dirty="0"/>
          </a:p>
        </p:txBody>
      </p:sp>
      <p:cxnSp>
        <p:nvCxnSpPr>
          <p:cNvPr id="19" name="Straight Arrow Connector 18">
            <a:extLst>
              <a:ext uri="{FF2B5EF4-FFF2-40B4-BE49-F238E27FC236}">
                <a16:creationId xmlns:a16="http://schemas.microsoft.com/office/drawing/2014/main" id="{7C8E7261-8232-2447-9B03-998C55DCAD3B}"/>
              </a:ext>
            </a:extLst>
          </p:cNvPr>
          <p:cNvCxnSpPr>
            <a:cxnSpLocks/>
            <a:stCxn id="12" idx="2"/>
            <a:endCxn id="17" idx="0"/>
          </p:cNvCxnSpPr>
          <p:nvPr/>
        </p:nvCxnSpPr>
        <p:spPr>
          <a:xfrm>
            <a:off x="5690250" y="2198264"/>
            <a:ext cx="0" cy="75236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E42464E-AC5A-7245-8B13-4AA2EFAB25C6}"/>
              </a:ext>
            </a:extLst>
          </p:cNvPr>
          <p:cNvSpPr txBox="1"/>
          <p:nvPr/>
        </p:nvSpPr>
        <p:spPr>
          <a:xfrm>
            <a:off x="4382007" y="2275713"/>
            <a:ext cx="1308243" cy="523220"/>
          </a:xfrm>
          <a:prstGeom prst="rect">
            <a:avLst/>
          </a:prstGeom>
          <a:noFill/>
        </p:spPr>
        <p:txBody>
          <a:bodyPr wrap="none" rtlCol="0">
            <a:spAutoFit/>
          </a:bodyPr>
          <a:lstStyle/>
          <a:p>
            <a:r>
              <a:rPr lang="en-US" sz="1400" dirty="0"/>
              <a:t>Request</a:t>
            </a:r>
            <a:br>
              <a:rPr lang="en-US" sz="1400" dirty="0"/>
            </a:br>
            <a:r>
              <a:rPr lang="en-US" sz="1400" dirty="0"/>
              <a:t>(offset + pages)</a:t>
            </a:r>
          </a:p>
        </p:txBody>
      </p:sp>
      <p:cxnSp>
        <p:nvCxnSpPr>
          <p:cNvPr id="24" name="Straight Arrow Connector 23">
            <a:extLst>
              <a:ext uri="{FF2B5EF4-FFF2-40B4-BE49-F238E27FC236}">
                <a16:creationId xmlns:a16="http://schemas.microsoft.com/office/drawing/2014/main" id="{2A69C452-1A7C-6148-A9D7-9892673ACE44}"/>
              </a:ext>
            </a:extLst>
          </p:cNvPr>
          <p:cNvCxnSpPr>
            <a:cxnSpLocks/>
            <a:stCxn id="17" idx="2"/>
          </p:cNvCxnSpPr>
          <p:nvPr/>
        </p:nvCxnSpPr>
        <p:spPr>
          <a:xfrm>
            <a:off x="5690250" y="3437040"/>
            <a:ext cx="0" cy="75236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9A332F46-0DC9-284B-941B-3D14B772205A}"/>
              </a:ext>
            </a:extLst>
          </p:cNvPr>
          <p:cNvSpPr/>
          <p:nvPr/>
        </p:nvSpPr>
        <p:spPr>
          <a:xfrm>
            <a:off x="868680" y="2942585"/>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Page cache </a:t>
            </a:r>
          </a:p>
        </p:txBody>
      </p:sp>
      <p:sp>
        <p:nvSpPr>
          <p:cNvPr id="36" name="Rounded Rectangle 35">
            <a:extLst>
              <a:ext uri="{FF2B5EF4-FFF2-40B4-BE49-F238E27FC236}">
                <a16:creationId xmlns:a16="http://schemas.microsoft.com/office/drawing/2014/main" id="{9086A586-C151-CA4B-954A-B3F3CB0512D6}"/>
              </a:ext>
            </a:extLst>
          </p:cNvPr>
          <p:cNvSpPr/>
          <p:nvPr/>
        </p:nvSpPr>
        <p:spPr>
          <a:xfrm>
            <a:off x="4373880" y="4164871"/>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s/w queues</a:t>
            </a:r>
          </a:p>
        </p:txBody>
      </p:sp>
      <p:cxnSp>
        <p:nvCxnSpPr>
          <p:cNvPr id="37" name="Straight Arrow Connector 36">
            <a:extLst>
              <a:ext uri="{FF2B5EF4-FFF2-40B4-BE49-F238E27FC236}">
                <a16:creationId xmlns:a16="http://schemas.microsoft.com/office/drawing/2014/main" id="{765A131E-CC37-B04C-8785-70E916429E40}"/>
              </a:ext>
            </a:extLst>
          </p:cNvPr>
          <p:cNvCxnSpPr>
            <a:cxnSpLocks/>
            <a:stCxn id="17" idx="1"/>
            <a:endCxn id="28" idx="3"/>
          </p:cNvCxnSpPr>
          <p:nvPr/>
        </p:nvCxnSpPr>
        <p:spPr>
          <a:xfrm flipH="1" flipV="1">
            <a:off x="3501420" y="3185793"/>
            <a:ext cx="872460" cy="804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BBA5E5-955B-EB42-9BA1-628CCC724A96}"/>
              </a:ext>
            </a:extLst>
          </p:cNvPr>
          <p:cNvCxnSpPr>
            <a:cxnSpLocks/>
            <a:stCxn id="28" idx="2"/>
            <a:endCxn id="36" idx="1"/>
          </p:cNvCxnSpPr>
          <p:nvPr/>
        </p:nvCxnSpPr>
        <p:spPr>
          <a:xfrm>
            <a:off x="2185050" y="3429000"/>
            <a:ext cx="2188830" cy="97907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9E0F382-0943-B64C-86DC-B915E3BEC8A3}"/>
              </a:ext>
            </a:extLst>
          </p:cNvPr>
          <p:cNvSpPr txBox="1"/>
          <p:nvPr/>
        </p:nvSpPr>
        <p:spPr>
          <a:xfrm>
            <a:off x="217140" y="3589236"/>
            <a:ext cx="3133710" cy="646331"/>
          </a:xfrm>
          <a:prstGeom prst="rect">
            <a:avLst/>
          </a:prstGeom>
          <a:noFill/>
        </p:spPr>
        <p:txBody>
          <a:bodyPr wrap="square" rtlCol="0">
            <a:spAutoFit/>
          </a:bodyPr>
          <a:lstStyle/>
          <a:p>
            <a:pPr marL="285750" indent="-285750">
              <a:buFont typeface="Arial" panose="020B0604020202020204" pitchFamily="34" charset="0"/>
              <a:buChar char="•"/>
            </a:pPr>
            <a:r>
              <a:rPr lang="en-US" dirty="0"/>
              <a:t>VMM freeing pages</a:t>
            </a:r>
          </a:p>
          <a:p>
            <a:pPr marL="285750" indent="-285750">
              <a:buFont typeface="Arial" panose="020B0604020202020204" pitchFamily="34" charset="0"/>
              <a:buChar char="•"/>
            </a:pPr>
            <a:r>
              <a:rPr lang="en-US" dirty="0" err="1"/>
              <a:t>fsync</a:t>
            </a:r>
            <a:endParaRPr lang="en-US" dirty="0"/>
          </a:p>
        </p:txBody>
      </p:sp>
      <p:sp>
        <p:nvSpPr>
          <p:cNvPr id="46" name="Rounded Rectangle 45">
            <a:extLst>
              <a:ext uri="{FF2B5EF4-FFF2-40B4-BE49-F238E27FC236}">
                <a16:creationId xmlns:a16="http://schemas.microsoft.com/office/drawing/2014/main" id="{4B0F383C-2498-5D44-81B4-52327D347394}"/>
              </a:ext>
            </a:extLst>
          </p:cNvPr>
          <p:cNvSpPr/>
          <p:nvPr/>
        </p:nvSpPr>
        <p:spPr>
          <a:xfrm>
            <a:off x="4373880" y="5174521"/>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device driver</a:t>
            </a:r>
          </a:p>
        </p:txBody>
      </p:sp>
      <p:cxnSp>
        <p:nvCxnSpPr>
          <p:cNvPr id="47" name="Straight Arrow Connector 46">
            <a:extLst>
              <a:ext uri="{FF2B5EF4-FFF2-40B4-BE49-F238E27FC236}">
                <a16:creationId xmlns:a16="http://schemas.microsoft.com/office/drawing/2014/main" id="{E245B666-0FA1-B64A-9901-EF10B8F855C0}"/>
              </a:ext>
            </a:extLst>
          </p:cNvPr>
          <p:cNvCxnSpPr>
            <a:cxnSpLocks/>
            <a:endCxn id="46" idx="0"/>
          </p:cNvCxnSpPr>
          <p:nvPr/>
        </p:nvCxnSpPr>
        <p:spPr>
          <a:xfrm>
            <a:off x="5690250" y="4651286"/>
            <a:ext cx="0" cy="5232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582F248-D5A3-F441-B0CB-B21C4E6BBA5B}"/>
              </a:ext>
            </a:extLst>
          </p:cNvPr>
          <p:cNvSpPr txBox="1"/>
          <p:nvPr/>
        </p:nvSpPr>
        <p:spPr>
          <a:xfrm>
            <a:off x="7894320" y="441960"/>
            <a:ext cx="3108960" cy="369332"/>
          </a:xfrm>
          <a:prstGeom prst="rect">
            <a:avLst/>
          </a:prstGeom>
          <a:noFill/>
        </p:spPr>
        <p:txBody>
          <a:bodyPr wrap="square" rtlCol="0">
            <a:spAutoFit/>
          </a:bodyPr>
          <a:lstStyle/>
          <a:p>
            <a:endParaRPr lang="en-US" dirty="0"/>
          </a:p>
        </p:txBody>
      </p:sp>
      <p:sp>
        <p:nvSpPr>
          <p:cNvPr id="51" name="TextBox 50">
            <a:extLst>
              <a:ext uri="{FF2B5EF4-FFF2-40B4-BE49-F238E27FC236}">
                <a16:creationId xmlns:a16="http://schemas.microsoft.com/office/drawing/2014/main" id="{4E515262-B9C2-944C-8CFB-7D01AC785A2F}"/>
              </a:ext>
            </a:extLst>
          </p:cNvPr>
          <p:cNvSpPr txBox="1"/>
          <p:nvPr/>
        </p:nvSpPr>
        <p:spPr>
          <a:xfrm>
            <a:off x="5779745" y="3518540"/>
            <a:ext cx="1124090" cy="646331"/>
          </a:xfrm>
          <a:prstGeom prst="rect">
            <a:avLst/>
          </a:prstGeom>
          <a:noFill/>
        </p:spPr>
        <p:txBody>
          <a:bodyPr wrap="none" rtlCol="0">
            <a:spAutoFit/>
          </a:bodyPr>
          <a:lstStyle/>
          <a:p>
            <a:r>
              <a:rPr lang="en-US" dirty="0"/>
              <a:t>O_DIRECT</a:t>
            </a:r>
            <a:br>
              <a:rPr lang="en-US" dirty="0"/>
            </a:br>
            <a:r>
              <a:rPr lang="en-US" dirty="0"/>
              <a:t>O_SYNC</a:t>
            </a:r>
          </a:p>
        </p:txBody>
      </p:sp>
      <p:sp>
        <p:nvSpPr>
          <p:cNvPr id="52" name="TextBox 51">
            <a:extLst>
              <a:ext uri="{FF2B5EF4-FFF2-40B4-BE49-F238E27FC236}">
                <a16:creationId xmlns:a16="http://schemas.microsoft.com/office/drawing/2014/main" id="{593CCEAA-0F33-8942-B0C1-1FA109AD39C4}"/>
              </a:ext>
            </a:extLst>
          </p:cNvPr>
          <p:cNvSpPr txBox="1"/>
          <p:nvPr/>
        </p:nvSpPr>
        <p:spPr>
          <a:xfrm>
            <a:off x="7091947" y="257294"/>
            <a:ext cx="4764772" cy="6494085"/>
          </a:xfrm>
          <a:prstGeom prst="rect">
            <a:avLst/>
          </a:prstGeom>
          <a:noFill/>
        </p:spPr>
        <p:txBody>
          <a:bodyPr wrap="square" rtlCol="0">
            <a:spAutoFit/>
          </a:bodyPr>
          <a:lstStyle/>
          <a:p>
            <a:pPr marL="285750" indent="-285750">
              <a:buFont typeface="Arial" panose="020B0604020202020204" pitchFamily="34" charset="0"/>
              <a:buChar char="•"/>
            </a:pPr>
            <a:r>
              <a:rPr lang="en-US" sz="1600" b="1" dirty="0"/>
              <a:t>Read Path</a:t>
            </a:r>
          </a:p>
          <a:p>
            <a:pPr marL="742950" lvl="1" indent="-285750">
              <a:buFont typeface="Arial" panose="020B0604020202020204" pitchFamily="34" charset="0"/>
              <a:buChar char="•"/>
            </a:pPr>
            <a:r>
              <a:rPr lang="en-US" sz="1600" dirty="0"/>
              <a:t>FD has the offset the file is at</a:t>
            </a:r>
          </a:p>
          <a:p>
            <a:pPr marL="742950" lvl="1" indent="-285750">
              <a:buFont typeface="Arial" panose="020B0604020202020204" pitchFamily="34" charset="0"/>
              <a:buChar char="•"/>
            </a:pPr>
            <a:r>
              <a:rPr lang="en-US" sz="1600" dirty="0"/>
              <a:t>FD is tied to FO + </a:t>
            </a:r>
            <a:r>
              <a:rPr lang="en-US" sz="1600" dirty="0" err="1"/>
              <a:t>inode</a:t>
            </a:r>
            <a:r>
              <a:rPr lang="en-US" sz="1600" dirty="0"/>
              <a:t> (permission assertion)</a:t>
            </a:r>
          </a:p>
          <a:p>
            <a:pPr marL="742950" lvl="1" indent="-285750">
              <a:buFont typeface="Arial" panose="020B0604020202020204" pitchFamily="34" charset="0"/>
              <a:buChar char="•"/>
            </a:pPr>
            <a:r>
              <a:rPr lang="en-US" sz="1600" dirty="0"/>
              <a:t>FS is called to execute the read where offsets are translated to disk offsets. </a:t>
            </a:r>
          </a:p>
          <a:p>
            <a:pPr marL="742950" lvl="1" indent="-285750">
              <a:buFont typeface="Arial" panose="020B0604020202020204" pitchFamily="34" charset="0"/>
              <a:buChar char="•"/>
            </a:pPr>
            <a:r>
              <a:rPr lang="en-US" sz="1600" dirty="0"/>
              <a:t>IO Request is created by FS and submitted to </a:t>
            </a:r>
            <a:r>
              <a:rPr lang="en-US" sz="1600" dirty="0" err="1"/>
              <a:t>blkio</a:t>
            </a:r>
            <a:r>
              <a:rPr lang="en-US" sz="1600" dirty="0"/>
              <a:t>.</a:t>
            </a:r>
          </a:p>
          <a:p>
            <a:pPr marL="742950" lvl="1" indent="-285750">
              <a:buFont typeface="Arial" panose="020B0604020202020204" pitchFamily="34" charset="0"/>
              <a:buChar char="•"/>
            </a:pPr>
            <a:r>
              <a:rPr lang="en-US" sz="1600" dirty="0"/>
              <a:t>If the request’s content is in page cache* then result is returned immediately.</a:t>
            </a:r>
          </a:p>
          <a:p>
            <a:pPr marL="742950" lvl="1" indent="-285750">
              <a:buFont typeface="Arial" panose="020B0604020202020204" pitchFamily="34" charset="0"/>
              <a:buChar char="•"/>
            </a:pPr>
            <a:r>
              <a:rPr lang="en-US" sz="1600" dirty="0"/>
              <a:t>If not request is put in s/w queue where the driver handles there and end it when its done (request has empty pages waiting for results).</a:t>
            </a:r>
          </a:p>
          <a:p>
            <a:pPr marL="285750" indent="-285750">
              <a:buFont typeface="Arial" panose="020B0604020202020204" pitchFamily="34" charset="0"/>
              <a:buChar char="•"/>
            </a:pPr>
            <a:r>
              <a:rPr lang="en-US" sz="1600" b="1" dirty="0"/>
              <a:t>Write Path</a:t>
            </a:r>
          </a:p>
          <a:p>
            <a:pPr marL="742950" lvl="1" indent="-285750">
              <a:buFont typeface="Arial" panose="020B0604020202020204" pitchFamily="34" charset="0"/>
              <a:buChar char="•"/>
            </a:pPr>
            <a:r>
              <a:rPr lang="en-US" sz="1600" dirty="0"/>
              <a:t>… (similar to read steps till request is created)</a:t>
            </a:r>
          </a:p>
          <a:p>
            <a:pPr marL="742950" lvl="1" indent="-285750">
              <a:buFont typeface="Arial" panose="020B0604020202020204" pitchFamily="34" charset="0"/>
              <a:buChar char="•"/>
            </a:pPr>
            <a:r>
              <a:rPr lang="en-US" sz="1600" dirty="0"/>
              <a:t>If I/O was done as IO_DIRECT then page cache is not written to and request goes directly to S/W queues then driver. Call might return before is completed**</a:t>
            </a:r>
          </a:p>
          <a:p>
            <a:pPr marL="742950" lvl="1" indent="-285750">
              <a:buFont typeface="Arial" panose="020B0604020202020204" pitchFamily="34" charset="0"/>
              <a:buChar char="•"/>
            </a:pPr>
            <a:r>
              <a:rPr lang="en-US" sz="1600" dirty="0"/>
              <a:t>If I/O request was done w/ O_SYNC then request goes to page cache (caller is still waiting). Then request is created following normal path. Call will not return until device acks the request completion.</a:t>
            </a:r>
          </a:p>
          <a:p>
            <a:pPr marL="742950" lvl="1" indent="-285750">
              <a:buFont typeface="Arial" panose="020B0604020202020204" pitchFamily="34" charset="0"/>
              <a:buChar char="•"/>
            </a:pPr>
            <a:r>
              <a:rPr lang="en-US" sz="1600" dirty="0"/>
              <a:t>Normal request goes to page cache until </a:t>
            </a:r>
            <a:r>
              <a:rPr lang="en-US" sz="1600" dirty="0" err="1"/>
              <a:t>fsync</a:t>
            </a:r>
            <a:r>
              <a:rPr lang="en-US" sz="1600" dirty="0"/>
              <a:t> is called (or other conditions triggers the device write)</a:t>
            </a:r>
          </a:p>
        </p:txBody>
      </p:sp>
      <p:sp>
        <p:nvSpPr>
          <p:cNvPr id="55" name="Rounded Rectangle 54">
            <a:extLst>
              <a:ext uri="{FF2B5EF4-FFF2-40B4-BE49-F238E27FC236}">
                <a16:creationId xmlns:a16="http://schemas.microsoft.com/office/drawing/2014/main" id="{D2BF61BB-FEC5-A14E-88C6-45EE98C9F7A5}"/>
              </a:ext>
            </a:extLst>
          </p:cNvPr>
          <p:cNvSpPr/>
          <p:nvPr/>
        </p:nvSpPr>
        <p:spPr>
          <a:xfrm>
            <a:off x="3244170" y="794670"/>
            <a:ext cx="760668"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FD</a:t>
            </a:r>
          </a:p>
        </p:txBody>
      </p:sp>
      <p:cxnSp>
        <p:nvCxnSpPr>
          <p:cNvPr id="57" name="Straight Arrow Connector 56">
            <a:extLst>
              <a:ext uri="{FF2B5EF4-FFF2-40B4-BE49-F238E27FC236}">
                <a16:creationId xmlns:a16="http://schemas.microsoft.com/office/drawing/2014/main" id="{C39E3D62-9984-4241-B642-B1AE9B4706FF}"/>
              </a:ext>
            </a:extLst>
          </p:cNvPr>
          <p:cNvCxnSpPr>
            <a:cxnSpLocks/>
            <a:stCxn id="55" idx="3"/>
            <a:endCxn id="10" idx="1"/>
          </p:cNvCxnSpPr>
          <p:nvPr/>
        </p:nvCxnSpPr>
        <p:spPr>
          <a:xfrm>
            <a:off x="4004838" y="1037878"/>
            <a:ext cx="369042" cy="1616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1E03E5FE-CD16-D047-8992-BC661E1AC23C}"/>
              </a:ext>
            </a:extLst>
          </p:cNvPr>
          <p:cNvSpPr/>
          <p:nvPr/>
        </p:nvSpPr>
        <p:spPr>
          <a:xfrm>
            <a:off x="4373880" y="6291003"/>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device</a:t>
            </a:r>
          </a:p>
        </p:txBody>
      </p:sp>
      <p:cxnSp>
        <p:nvCxnSpPr>
          <p:cNvPr id="63" name="Straight Arrow Connector 62">
            <a:extLst>
              <a:ext uri="{FF2B5EF4-FFF2-40B4-BE49-F238E27FC236}">
                <a16:creationId xmlns:a16="http://schemas.microsoft.com/office/drawing/2014/main" id="{A253E4EE-3BAC-0540-BDE0-F29A6A4473F7}"/>
              </a:ext>
            </a:extLst>
          </p:cNvPr>
          <p:cNvCxnSpPr>
            <a:cxnSpLocks/>
            <a:endCxn id="61" idx="0"/>
          </p:cNvCxnSpPr>
          <p:nvPr/>
        </p:nvCxnSpPr>
        <p:spPr>
          <a:xfrm>
            <a:off x="5690250" y="5660936"/>
            <a:ext cx="0" cy="63006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a:extLst>
              <a:ext uri="{FF2B5EF4-FFF2-40B4-BE49-F238E27FC236}">
                <a16:creationId xmlns:a16="http://schemas.microsoft.com/office/drawing/2014/main" id="{73666498-780C-1443-A251-7761009AD26C}"/>
              </a:ext>
            </a:extLst>
          </p:cNvPr>
          <p:cNvSpPr/>
          <p:nvPr/>
        </p:nvSpPr>
        <p:spPr>
          <a:xfrm>
            <a:off x="4365151" y="80582"/>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inode</a:t>
            </a:r>
            <a:r>
              <a:rPr lang="en-US" sz="1400" dirty="0"/>
              <a:t> + </a:t>
            </a:r>
            <a:r>
              <a:rPr lang="en-US" sz="1400" dirty="0" err="1"/>
              <a:t>dentry</a:t>
            </a:r>
            <a:r>
              <a:rPr lang="en-US" sz="1400" dirty="0"/>
              <a:t> </a:t>
            </a:r>
            <a:r>
              <a:rPr lang="en-US" sz="1400" dirty="0" err="1"/>
              <a:t>lru</a:t>
            </a:r>
            <a:r>
              <a:rPr lang="en-US" sz="1400" dirty="0"/>
              <a:t> cache</a:t>
            </a:r>
          </a:p>
        </p:txBody>
      </p:sp>
      <p:cxnSp>
        <p:nvCxnSpPr>
          <p:cNvPr id="67" name="Straight Arrow Connector 66">
            <a:extLst>
              <a:ext uri="{FF2B5EF4-FFF2-40B4-BE49-F238E27FC236}">
                <a16:creationId xmlns:a16="http://schemas.microsoft.com/office/drawing/2014/main" id="{9DFEC772-FA5E-FD43-84FF-9FD50002A7E1}"/>
              </a:ext>
            </a:extLst>
          </p:cNvPr>
          <p:cNvCxnSpPr>
            <a:cxnSpLocks/>
            <a:stCxn id="66" idx="2"/>
            <a:endCxn id="10" idx="0"/>
          </p:cNvCxnSpPr>
          <p:nvPr/>
        </p:nvCxnSpPr>
        <p:spPr>
          <a:xfrm>
            <a:off x="5681521" y="566997"/>
            <a:ext cx="8729" cy="24384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22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A694-5A06-AA42-BD17-2B16EED8C0D4}"/>
              </a:ext>
            </a:extLst>
          </p:cNvPr>
          <p:cNvSpPr>
            <a:spLocks noGrp="1"/>
          </p:cNvSpPr>
          <p:nvPr>
            <p:ph type="title"/>
          </p:nvPr>
        </p:nvSpPr>
        <p:spPr>
          <a:xfrm>
            <a:off x="0" y="18255"/>
            <a:ext cx="11658600" cy="987585"/>
          </a:xfrm>
        </p:spPr>
        <p:txBody>
          <a:bodyPr/>
          <a:lstStyle/>
          <a:p>
            <a:r>
              <a:rPr lang="en-US" dirty="0"/>
              <a:t>What have we </a:t>
            </a:r>
            <a:r>
              <a:rPr lang="en-US" b="1" i="1" dirty="0"/>
              <a:t>not</a:t>
            </a:r>
            <a:r>
              <a:rPr lang="en-US" dirty="0"/>
              <a:t> talked about?</a:t>
            </a:r>
          </a:p>
        </p:txBody>
      </p:sp>
      <p:sp>
        <p:nvSpPr>
          <p:cNvPr id="3" name="TextBox 2">
            <a:extLst>
              <a:ext uri="{FF2B5EF4-FFF2-40B4-BE49-F238E27FC236}">
                <a16:creationId xmlns:a16="http://schemas.microsoft.com/office/drawing/2014/main" id="{2C7A999A-EA6D-A44D-8B94-BE7C520F0AF3}"/>
              </a:ext>
            </a:extLst>
          </p:cNvPr>
          <p:cNvSpPr txBox="1"/>
          <p:nvPr/>
        </p:nvSpPr>
        <p:spPr>
          <a:xfrm>
            <a:off x="0" y="893047"/>
            <a:ext cx="11795760" cy="55707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You don’t even need FS:</a:t>
            </a:r>
            <a:r>
              <a:rPr lang="en-US" sz="2400" dirty="0"/>
              <a:t> Linux supports raw devices. Where I/O is done without file systems. IOs are done using device own offsets.</a:t>
            </a:r>
          </a:p>
          <a:p>
            <a:pPr marL="285750" indent="-285750">
              <a:buFont typeface="Arial" panose="020B0604020202020204" pitchFamily="34" charset="0"/>
              <a:buChar char="•"/>
            </a:pPr>
            <a:r>
              <a:rPr lang="en-US" sz="2400" b="1" dirty="0"/>
              <a:t>Request/bio/</a:t>
            </a:r>
            <a:r>
              <a:rPr lang="en-US" sz="2400" b="1" dirty="0" err="1"/>
              <a:t>bio_vec</a:t>
            </a:r>
            <a:r>
              <a:rPr lang="en-US" sz="2400" b="1" dirty="0"/>
              <a:t>/page object graph</a:t>
            </a:r>
            <a:r>
              <a:rPr lang="en-US" sz="2400" dirty="0"/>
              <a:t>: IOs are requests. Requests consists of lists of bios, each bio has vectors, each vector has a page (page cache) and offset in page. This mess is needed to allow IO scheduler to merge requests as needed. This means multiple aligned write touching many files can be executed in one request.</a:t>
            </a:r>
          </a:p>
          <a:p>
            <a:pPr marL="285750" indent="-285750">
              <a:buFont typeface="Arial" panose="020B0604020202020204" pitchFamily="34" charset="0"/>
              <a:buChar char="•"/>
            </a:pPr>
            <a:r>
              <a:rPr lang="en-US" sz="2400" b="1" dirty="0"/>
              <a:t>IO Schedulers in Details</a:t>
            </a:r>
            <a:r>
              <a:rPr lang="en-US" sz="2400" dirty="0"/>
              <a:t>:  The docs cover them quite well but without understanding the crud around them the docs are a bit too confusing to understand.</a:t>
            </a:r>
          </a:p>
          <a:p>
            <a:pPr marL="285750" indent="-285750">
              <a:buFont typeface="Arial" panose="020B0604020202020204" pitchFamily="34" charset="0"/>
              <a:buChar char="•"/>
            </a:pPr>
            <a:r>
              <a:rPr lang="en-US" sz="2400" b="1" dirty="0"/>
              <a:t>Stacked </a:t>
            </a:r>
            <a:r>
              <a:rPr lang="en-US" sz="2400" b="1" dirty="0" err="1"/>
              <a:t>blkio</a:t>
            </a:r>
            <a:r>
              <a:rPr lang="en-US" sz="2400" b="1" dirty="0"/>
              <a:t> Devices</a:t>
            </a:r>
            <a:r>
              <a:rPr lang="en-US" sz="2400" dirty="0"/>
              <a:t>: </a:t>
            </a:r>
            <a:r>
              <a:rPr lang="en-US" sz="2400" dirty="0" err="1"/>
              <a:t>lvm</a:t>
            </a:r>
            <a:r>
              <a:rPr lang="en-US" sz="2400" dirty="0"/>
              <a:t> and device mapper are examples of devices that are stacked on top of each other. For example, disk encryption is done by dm-crypt by representing a stack of encryption as </a:t>
            </a:r>
            <a:r>
              <a:rPr lang="en-US" sz="2400" dirty="0" err="1"/>
              <a:t>blkdev</a:t>
            </a:r>
            <a:r>
              <a:rPr lang="en-US" sz="2400" dirty="0"/>
              <a:t> on top actual </a:t>
            </a:r>
            <a:r>
              <a:rPr lang="en-US" sz="2400" dirty="0" err="1"/>
              <a:t>blkdev</a:t>
            </a:r>
            <a:r>
              <a:rPr lang="en-US" sz="2400" dirty="0"/>
              <a:t>. </a:t>
            </a:r>
          </a:p>
          <a:p>
            <a:pPr marL="742950" lvl="1" indent="-285750">
              <a:buFont typeface="Arial" panose="020B0604020202020204" pitchFamily="34" charset="0"/>
              <a:buChar char="•"/>
            </a:pPr>
            <a:r>
              <a:rPr lang="en-US" sz="2000" dirty="0"/>
              <a:t>User-&gt;(blk requests to encryption </a:t>
            </a:r>
            <a:r>
              <a:rPr lang="en-US" sz="2000" dirty="0" err="1"/>
              <a:t>blkvdev</a:t>
            </a:r>
            <a:r>
              <a:rPr lang="en-US" sz="2000" dirty="0"/>
              <a:t>)-&gt;encrypt-&gt;(blk requests to actual device-&gt;actual</a:t>
            </a:r>
          </a:p>
          <a:p>
            <a:pPr marL="285750" indent="-285750">
              <a:buFont typeface="Arial" panose="020B0604020202020204" pitchFamily="34" charset="0"/>
              <a:buChar char="•"/>
            </a:pPr>
            <a:r>
              <a:rPr lang="en-US" sz="2400" b="1" dirty="0"/>
              <a:t>Char Devices: </a:t>
            </a:r>
            <a:r>
              <a:rPr lang="en-US" sz="2400" dirty="0"/>
              <a:t>storage media that don’t have addressable storage (e.g., serial ports). </a:t>
            </a:r>
          </a:p>
          <a:p>
            <a:pPr marL="285750" indent="-285750">
              <a:buFont typeface="Arial" panose="020B0604020202020204" pitchFamily="34" charset="0"/>
              <a:buChar char="•"/>
            </a:pPr>
            <a:r>
              <a:rPr lang="en-US" sz="2400" b="1" dirty="0"/>
              <a:t>Slabs: </a:t>
            </a:r>
            <a:r>
              <a:rPr lang="en-US" sz="2400" dirty="0"/>
              <a:t>We will talk in details about them in </a:t>
            </a:r>
            <a:r>
              <a:rPr lang="en-US" sz="2400" dirty="0" err="1"/>
              <a:t>vmm</a:t>
            </a:r>
            <a:r>
              <a:rPr lang="en-US" sz="2400" dirty="0"/>
              <a:t> session. For now it is a method of allocating large </a:t>
            </a:r>
            <a:r>
              <a:rPr lang="en-US" sz="2400" dirty="0" err="1"/>
              <a:t>memspace</a:t>
            </a:r>
            <a:r>
              <a:rPr lang="en-US" sz="2400" dirty="0"/>
              <a:t> then reuse it instead of malloc()/free() for every </a:t>
            </a:r>
            <a:r>
              <a:rPr lang="en-US" sz="2400"/>
              <a:t>mem usage.</a:t>
            </a:r>
            <a:endParaRPr lang="en-US" sz="2400" dirty="0"/>
          </a:p>
        </p:txBody>
      </p:sp>
    </p:spTree>
    <p:extLst>
      <p:ext uri="{BB962C8B-B14F-4D97-AF65-F5344CB8AC3E}">
        <p14:creationId xmlns:p14="http://schemas.microsoft.com/office/powerpoint/2010/main" val="4216346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94C4B-2720-994D-99E8-297716B8062B}"/>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4C253824-666A-E04E-957E-0E71AE41A68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035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48BF-B246-8042-BA30-CDAFA8D948DF}"/>
              </a:ext>
            </a:extLst>
          </p:cNvPr>
          <p:cNvSpPr>
            <a:spLocks noGrp="1"/>
          </p:cNvSpPr>
          <p:nvPr>
            <p:ph type="title"/>
          </p:nvPr>
        </p:nvSpPr>
        <p:spPr>
          <a:xfrm>
            <a:off x="838200" y="4970576"/>
            <a:ext cx="10515600" cy="1325563"/>
          </a:xfrm>
        </p:spPr>
        <p:txBody>
          <a:bodyPr/>
          <a:lstStyle/>
          <a:p>
            <a:pPr algn="ctr"/>
            <a:r>
              <a:rPr lang="en-US" dirty="0"/>
              <a:t>Where we are. Where we are going.</a:t>
            </a:r>
          </a:p>
        </p:txBody>
      </p:sp>
      <p:cxnSp>
        <p:nvCxnSpPr>
          <p:cNvPr id="5" name="Straight Arrow Connector 4">
            <a:extLst>
              <a:ext uri="{FF2B5EF4-FFF2-40B4-BE49-F238E27FC236}">
                <a16:creationId xmlns:a16="http://schemas.microsoft.com/office/drawing/2014/main" id="{ADAE4F02-76BF-3A48-BD2D-9A1FA9E4C446}"/>
              </a:ext>
            </a:extLst>
          </p:cNvPr>
          <p:cNvCxnSpPr/>
          <p:nvPr/>
        </p:nvCxnSpPr>
        <p:spPr>
          <a:xfrm>
            <a:off x="535258" y="3161370"/>
            <a:ext cx="112850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C16F3F1-E2A9-804E-A984-3CBD7767A77A}"/>
              </a:ext>
            </a:extLst>
          </p:cNvPr>
          <p:cNvSpPr/>
          <p:nvPr/>
        </p:nvSpPr>
        <p:spPr>
          <a:xfrm>
            <a:off x="1103970"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21B8BB-373F-D14F-AA53-EA0BA0B7B101}"/>
              </a:ext>
            </a:extLst>
          </p:cNvPr>
          <p:cNvSpPr txBox="1"/>
          <p:nvPr/>
        </p:nvSpPr>
        <p:spPr>
          <a:xfrm>
            <a:off x="798188" y="3556361"/>
            <a:ext cx="834587" cy="461665"/>
          </a:xfrm>
          <a:prstGeom prst="rect">
            <a:avLst/>
          </a:prstGeom>
          <a:noFill/>
        </p:spPr>
        <p:txBody>
          <a:bodyPr wrap="none" rtlCol="0">
            <a:spAutoFit/>
          </a:bodyPr>
          <a:lstStyle/>
          <a:p>
            <a:pPr algn="ctr"/>
            <a:r>
              <a:rPr lang="en-US" sz="1200" b="1" dirty="0"/>
              <a:t>Processes </a:t>
            </a:r>
            <a:br>
              <a:rPr lang="en-US" sz="1200" b="1" dirty="0"/>
            </a:br>
            <a:r>
              <a:rPr lang="en-US" sz="1200" b="1" dirty="0"/>
              <a:t>+ IPC</a:t>
            </a:r>
          </a:p>
        </p:txBody>
      </p:sp>
      <p:sp>
        <p:nvSpPr>
          <p:cNvPr id="9" name="Oval 8">
            <a:extLst>
              <a:ext uri="{FF2B5EF4-FFF2-40B4-BE49-F238E27FC236}">
                <a16:creationId xmlns:a16="http://schemas.microsoft.com/office/drawing/2014/main" id="{E4902EAC-EECE-8249-B3BB-C64DCB64D798}"/>
              </a:ext>
            </a:extLst>
          </p:cNvPr>
          <p:cNvSpPr/>
          <p:nvPr/>
        </p:nvSpPr>
        <p:spPr>
          <a:xfrm>
            <a:off x="2201488" y="305631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24C64E-EEB3-5847-9B12-A1139E4F1DEB}"/>
              </a:ext>
            </a:extLst>
          </p:cNvPr>
          <p:cNvSpPr txBox="1"/>
          <p:nvPr/>
        </p:nvSpPr>
        <p:spPr>
          <a:xfrm>
            <a:off x="1906864" y="3557241"/>
            <a:ext cx="812274" cy="461665"/>
          </a:xfrm>
          <a:prstGeom prst="rect">
            <a:avLst/>
          </a:prstGeom>
          <a:noFill/>
        </p:spPr>
        <p:txBody>
          <a:bodyPr wrap="none" rtlCol="0">
            <a:spAutoFit/>
          </a:bodyPr>
          <a:lstStyle/>
          <a:p>
            <a:pPr algn="ctr"/>
            <a:r>
              <a:rPr lang="en-US" sz="1200" b="1" dirty="0"/>
              <a:t>FS + </a:t>
            </a:r>
            <a:br>
              <a:rPr lang="en-US" sz="1200" b="1" dirty="0"/>
            </a:br>
            <a:r>
              <a:rPr lang="en-US" sz="1200" b="1" dirty="0"/>
              <a:t>Block Dev</a:t>
            </a:r>
          </a:p>
        </p:txBody>
      </p:sp>
      <p:sp>
        <p:nvSpPr>
          <p:cNvPr id="13" name="Oval 12">
            <a:extLst>
              <a:ext uri="{FF2B5EF4-FFF2-40B4-BE49-F238E27FC236}">
                <a16:creationId xmlns:a16="http://schemas.microsoft.com/office/drawing/2014/main" id="{773F47CD-BEFA-E84D-B369-FB217436D741}"/>
              </a:ext>
            </a:extLst>
          </p:cNvPr>
          <p:cNvSpPr/>
          <p:nvPr/>
        </p:nvSpPr>
        <p:spPr>
          <a:xfrm>
            <a:off x="3209796"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EFC90B7-22C4-1048-9626-F797325ABCB7}"/>
              </a:ext>
            </a:extLst>
          </p:cNvPr>
          <p:cNvSpPr txBox="1"/>
          <p:nvPr/>
        </p:nvSpPr>
        <p:spPr>
          <a:xfrm>
            <a:off x="3123178" y="3556361"/>
            <a:ext cx="396262" cy="276999"/>
          </a:xfrm>
          <a:prstGeom prst="rect">
            <a:avLst/>
          </a:prstGeom>
          <a:noFill/>
        </p:spPr>
        <p:txBody>
          <a:bodyPr wrap="none" rtlCol="0">
            <a:spAutoFit/>
          </a:bodyPr>
          <a:lstStyle/>
          <a:p>
            <a:pPr algn="ctr"/>
            <a:r>
              <a:rPr lang="en-US" sz="1200" b="1" dirty="0"/>
              <a:t>I/O</a:t>
            </a:r>
          </a:p>
        </p:txBody>
      </p:sp>
      <p:sp>
        <p:nvSpPr>
          <p:cNvPr id="16" name="TextBox 15">
            <a:extLst>
              <a:ext uri="{FF2B5EF4-FFF2-40B4-BE49-F238E27FC236}">
                <a16:creationId xmlns:a16="http://schemas.microsoft.com/office/drawing/2014/main" id="{12804D0B-4F49-A247-BBC4-C9E49963905E}"/>
              </a:ext>
            </a:extLst>
          </p:cNvPr>
          <p:cNvSpPr txBox="1"/>
          <p:nvPr/>
        </p:nvSpPr>
        <p:spPr>
          <a:xfrm>
            <a:off x="3066585" y="4081346"/>
            <a:ext cx="184731" cy="369332"/>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68A736ED-2479-304B-B6F4-716A3F4BEBB4}"/>
              </a:ext>
            </a:extLst>
          </p:cNvPr>
          <p:cNvSpPr/>
          <p:nvPr/>
        </p:nvSpPr>
        <p:spPr>
          <a:xfrm>
            <a:off x="4193212" y="305274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1C63844-1296-FB43-8971-6AFB54B879F8}"/>
              </a:ext>
            </a:extLst>
          </p:cNvPr>
          <p:cNvSpPr txBox="1"/>
          <p:nvPr/>
        </p:nvSpPr>
        <p:spPr>
          <a:xfrm>
            <a:off x="3864995" y="3553674"/>
            <a:ext cx="879472" cy="461665"/>
          </a:xfrm>
          <a:prstGeom prst="rect">
            <a:avLst/>
          </a:prstGeom>
          <a:noFill/>
        </p:spPr>
        <p:txBody>
          <a:bodyPr wrap="none" rtlCol="0">
            <a:spAutoFit/>
          </a:bodyPr>
          <a:lstStyle/>
          <a:p>
            <a:pPr algn="ctr"/>
            <a:r>
              <a:rPr lang="en-US" sz="1200" b="1" dirty="0"/>
              <a:t>Memory + </a:t>
            </a:r>
            <a:br>
              <a:rPr lang="en-US" sz="1200" b="1" dirty="0"/>
            </a:br>
            <a:r>
              <a:rPr lang="en-US" sz="1200" b="1" dirty="0"/>
              <a:t>VMM</a:t>
            </a:r>
          </a:p>
        </p:txBody>
      </p:sp>
      <p:sp>
        <p:nvSpPr>
          <p:cNvPr id="22" name="Oval 21">
            <a:extLst>
              <a:ext uri="{FF2B5EF4-FFF2-40B4-BE49-F238E27FC236}">
                <a16:creationId xmlns:a16="http://schemas.microsoft.com/office/drawing/2014/main" id="{C024A915-8BC1-A943-9923-58C20E2D7A10}"/>
              </a:ext>
            </a:extLst>
          </p:cNvPr>
          <p:cNvSpPr/>
          <p:nvPr/>
        </p:nvSpPr>
        <p:spPr>
          <a:xfrm>
            <a:off x="5260013"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1ECA2EC-C303-C84A-9785-E289A59E1944}"/>
              </a:ext>
            </a:extLst>
          </p:cNvPr>
          <p:cNvSpPr txBox="1"/>
          <p:nvPr/>
        </p:nvSpPr>
        <p:spPr>
          <a:xfrm>
            <a:off x="4874442" y="3561109"/>
            <a:ext cx="994182" cy="461665"/>
          </a:xfrm>
          <a:prstGeom prst="rect">
            <a:avLst/>
          </a:prstGeom>
          <a:noFill/>
        </p:spPr>
        <p:txBody>
          <a:bodyPr wrap="none" rtlCol="0">
            <a:spAutoFit/>
          </a:bodyPr>
          <a:lstStyle/>
          <a:p>
            <a:pPr algn="ctr"/>
            <a:r>
              <a:rPr lang="en-US" sz="1200" b="1" dirty="0"/>
              <a:t>Scheduling +</a:t>
            </a:r>
            <a:br>
              <a:rPr lang="en-US" sz="1200" b="1" dirty="0"/>
            </a:br>
            <a:r>
              <a:rPr lang="en-US" sz="1200" b="1" dirty="0"/>
              <a:t> Threading</a:t>
            </a:r>
          </a:p>
        </p:txBody>
      </p:sp>
      <p:sp>
        <p:nvSpPr>
          <p:cNvPr id="26" name="Oval 25">
            <a:extLst>
              <a:ext uri="{FF2B5EF4-FFF2-40B4-BE49-F238E27FC236}">
                <a16:creationId xmlns:a16="http://schemas.microsoft.com/office/drawing/2014/main" id="{2E2BAF26-A3DD-9746-AA3F-102F8E478299}"/>
              </a:ext>
            </a:extLst>
          </p:cNvPr>
          <p:cNvSpPr/>
          <p:nvPr/>
        </p:nvSpPr>
        <p:spPr>
          <a:xfrm>
            <a:off x="6385658"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5974421-633F-2B4A-A1BF-5AFD61D00B6B}"/>
              </a:ext>
            </a:extLst>
          </p:cNvPr>
          <p:cNvSpPr txBox="1"/>
          <p:nvPr/>
        </p:nvSpPr>
        <p:spPr>
          <a:xfrm>
            <a:off x="5972902" y="3543943"/>
            <a:ext cx="1048557" cy="276999"/>
          </a:xfrm>
          <a:prstGeom prst="rect">
            <a:avLst/>
          </a:prstGeom>
          <a:noFill/>
        </p:spPr>
        <p:txBody>
          <a:bodyPr wrap="none" rtlCol="0">
            <a:spAutoFit/>
          </a:bodyPr>
          <a:lstStyle/>
          <a:p>
            <a:pPr algn="ctr"/>
            <a:r>
              <a:rPr lang="en-US" sz="1200" b="1" dirty="0"/>
              <a:t>Virtualization</a:t>
            </a:r>
          </a:p>
        </p:txBody>
      </p:sp>
      <p:sp>
        <p:nvSpPr>
          <p:cNvPr id="30" name="Oval 29">
            <a:extLst>
              <a:ext uri="{FF2B5EF4-FFF2-40B4-BE49-F238E27FC236}">
                <a16:creationId xmlns:a16="http://schemas.microsoft.com/office/drawing/2014/main" id="{5923C422-3CB5-CF4F-8A91-92C2BF6CC26C}"/>
              </a:ext>
            </a:extLst>
          </p:cNvPr>
          <p:cNvSpPr/>
          <p:nvPr/>
        </p:nvSpPr>
        <p:spPr>
          <a:xfrm>
            <a:off x="7729016"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FC0D66F-5866-D849-B166-F8A62826AD85}"/>
              </a:ext>
            </a:extLst>
          </p:cNvPr>
          <p:cNvSpPr txBox="1"/>
          <p:nvPr/>
        </p:nvSpPr>
        <p:spPr>
          <a:xfrm>
            <a:off x="7405132" y="3543943"/>
            <a:ext cx="870816" cy="276999"/>
          </a:xfrm>
          <a:prstGeom prst="rect">
            <a:avLst/>
          </a:prstGeom>
          <a:noFill/>
        </p:spPr>
        <p:txBody>
          <a:bodyPr wrap="none" rtlCol="0">
            <a:spAutoFit/>
          </a:bodyPr>
          <a:lstStyle/>
          <a:p>
            <a:pPr algn="ctr"/>
            <a:r>
              <a:rPr lang="en-US" sz="1200" b="1" dirty="0"/>
              <a:t>Containers</a:t>
            </a:r>
          </a:p>
        </p:txBody>
      </p:sp>
      <p:sp>
        <p:nvSpPr>
          <p:cNvPr id="34" name="Oval 33">
            <a:extLst>
              <a:ext uri="{FF2B5EF4-FFF2-40B4-BE49-F238E27FC236}">
                <a16:creationId xmlns:a16="http://schemas.microsoft.com/office/drawing/2014/main" id="{3AD10100-DCA8-D24B-8FF1-56A47DB7A6D2}"/>
              </a:ext>
            </a:extLst>
          </p:cNvPr>
          <p:cNvSpPr/>
          <p:nvPr/>
        </p:nvSpPr>
        <p:spPr>
          <a:xfrm>
            <a:off x="9009638" y="304155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4D5ED51-48CD-FC48-BFEB-D5620156214B}"/>
              </a:ext>
            </a:extLst>
          </p:cNvPr>
          <p:cNvSpPr txBox="1"/>
          <p:nvPr/>
        </p:nvSpPr>
        <p:spPr>
          <a:xfrm>
            <a:off x="8486922" y="3542484"/>
            <a:ext cx="1268489" cy="461665"/>
          </a:xfrm>
          <a:prstGeom prst="rect">
            <a:avLst/>
          </a:prstGeom>
          <a:noFill/>
        </p:spPr>
        <p:txBody>
          <a:bodyPr wrap="none" rtlCol="0">
            <a:spAutoFit/>
          </a:bodyPr>
          <a:lstStyle/>
          <a:p>
            <a:pPr algn="ctr"/>
            <a:r>
              <a:rPr lang="en-US" sz="1200" b="1" dirty="0"/>
              <a:t>Boot + </a:t>
            </a:r>
            <a:br>
              <a:rPr lang="en-US" sz="1200" b="1" dirty="0"/>
            </a:br>
            <a:r>
              <a:rPr lang="en-US" sz="1200" b="1" dirty="0"/>
              <a:t>Extending Kernel</a:t>
            </a:r>
          </a:p>
        </p:txBody>
      </p:sp>
      <p:sp>
        <p:nvSpPr>
          <p:cNvPr id="38" name="Oval 37">
            <a:extLst>
              <a:ext uri="{FF2B5EF4-FFF2-40B4-BE49-F238E27FC236}">
                <a16:creationId xmlns:a16="http://schemas.microsoft.com/office/drawing/2014/main" id="{CD8D146C-EBE7-F240-829E-225C4EB2884A}"/>
              </a:ext>
            </a:extLst>
          </p:cNvPr>
          <p:cNvSpPr/>
          <p:nvPr/>
        </p:nvSpPr>
        <p:spPr>
          <a:xfrm>
            <a:off x="10318677"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686E390-CB89-9245-9DDA-643077E1CC70}"/>
              </a:ext>
            </a:extLst>
          </p:cNvPr>
          <p:cNvSpPr txBox="1"/>
          <p:nvPr/>
        </p:nvSpPr>
        <p:spPr>
          <a:xfrm>
            <a:off x="10045871" y="3561109"/>
            <a:ext cx="768672" cy="461665"/>
          </a:xfrm>
          <a:prstGeom prst="rect">
            <a:avLst/>
          </a:prstGeom>
          <a:noFill/>
        </p:spPr>
        <p:txBody>
          <a:bodyPr wrap="none" rtlCol="0">
            <a:spAutoFit/>
          </a:bodyPr>
          <a:lstStyle/>
          <a:p>
            <a:pPr algn="ctr"/>
            <a:r>
              <a:rPr lang="en-US" sz="1200" b="1" dirty="0"/>
              <a:t>Security </a:t>
            </a:r>
            <a:br>
              <a:rPr lang="en-US" sz="1200" b="1" dirty="0"/>
            </a:br>
            <a:r>
              <a:rPr lang="en-US" sz="1200" b="1" dirty="0"/>
              <a:t>Roundup</a:t>
            </a:r>
          </a:p>
        </p:txBody>
      </p:sp>
      <p:cxnSp>
        <p:nvCxnSpPr>
          <p:cNvPr id="41" name="Straight Arrow Connector 40">
            <a:extLst>
              <a:ext uri="{FF2B5EF4-FFF2-40B4-BE49-F238E27FC236}">
                <a16:creationId xmlns:a16="http://schemas.microsoft.com/office/drawing/2014/main" id="{8D63CE31-2FF5-CD47-B173-6D4210E5CEB8}"/>
              </a:ext>
            </a:extLst>
          </p:cNvPr>
          <p:cNvCxnSpPr>
            <a:cxnSpLocks/>
          </p:cNvCxnSpPr>
          <p:nvPr/>
        </p:nvCxnSpPr>
        <p:spPr>
          <a:xfrm>
            <a:off x="2313000" y="1996068"/>
            <a:ext cx="0" cy="9157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C85BC5-97E0-0C42-9C5A-1049CE5A1D88}"/>
              </a:ext>
            </a:extLst>
          </p:cNvPr>
          <p:cNvSpPr txBox="1"/>
          <p:nvPr/>
        </p:nvSpPr>
        <p:spPr>
          <a:xfrm>
            <a:off x="1996068" y="1483110"/>
            <a:ext cx="685765" cy="461665"/>
          </a:xfrm>
          <a:prstGeom prst="rect">
            <a:avLst/>
          </a:prstGeom>
          <a:noFill/>
        </p:spPr>
        <p:txBody>
          <a:bodyPr wrap="none" rtlCol="0">
            <a:spAutoFit/>
          </a:bodyPr>
          <a:lstStyle/>
          <a:p>
            <a:pPr algn="ctr"/>
            <a:r>
              <a:rPr lang="en-US" sz="1200" dirty="0"/>
              <a:t>you are </a:t>
            </a:r>
            <a:br>
              <a:rPr lang="en-US" sz="1200" dirty="0"/>
            </a:br>
            <a:r>
              <a:rPr lang="en-US" sz="1200" dirty="0"/>
              <a:t>here</a:t>
            </a:r>
          </a:p>
        </p:txBody>
      </p:sp>
      <p:cxnSp>
        <p:nvCxnSpPr>
          <p:cNvPr id="47" name="Straight Arrow Connector 46">
            <a:extLst>
              <a:ext uri="{FF2B5EF4-FFF2-40B4-BE49-F238E27FC236}">
                <a16:creationId xmlns:a16="http://schemas.microsoft.com/office/drawing/2014/main" id="{8F473210-9357-8247-A756-A07658E59B29}"/>
              </a:ext>
            </a:extLst>
          </p:cNvPr>
          <p:cNvCxnSpPr>
            <a:cxnSpLocks/>
          </p:cNvCxnSpPr>
          <p:nvPr/>
        </p:nvCxnSpPr>
        <p:spPr>
          <a:xfrm>
            <a:off x="3251316" y="2570185"/>
            <a:ext cx="7290385" cy="0"/>
          </a:xfrm>
          <a:prstGeom prst="straightConnector1">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3077F22-AE52-3C4A-8A7D-04DD54BC81E4}"/>
              </a:ext>
            </a:extLst>
          </p:cNvPr>
          <p:cNvSpPr txBox="1"/>
          <p:nvPr/>
        </p:nvSpPr>
        <p:spPr>
          <a:xfrm>
            <a:off x="6449517" y="2247229"/>
            <a:ext cx="543290" cy="276999"/>
          </a:xfrm>
          <a:prstGeom prst="rect">
            <a:avLst/>
          </a:prstGeom>
          <a:noFill/>
        </p:spPr>
        <p:txBody>
          <a:bodyPr wrap="none" rtlCol="0">
            <a:spAutoFit/>
          </a:bodyPr>
          <a:lstStyle/>
          <a:p>
            <a:pPr algn="ctr"/>
            <a:r>
              <a:rPr lang="en-US" sz="1200" dirty="0"/>
              <a:t>Jan++</a:t>
            </a:r>
          </a:p>
        </p:txBody>
      </p:sp>
    </p:spTree>
    <p:extLst>
      <p:ext uri="{BB962C8B-B14F-4D97-AF65-F5344CB8AC3E}">
        <p14:creationId xmlns:p14="http://schemas.microsoft.com/office/powerpoint/2010/main" val="247247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E077-3B20-BA42-89D6-E57C2C1616E0}"/>
              </a:ext>
            </a:extLst>
          </p:cNvPr>
          <p:cNvSpPr>
            <a:spLocks noGrp="1"/>
          </p:cNvSpPr>
          <p:nvPr>
            <p:ph type="title"/>
          </p:nvPr>
        </p:nvSpPr>
        <p:spPr/>
        <p:txBody>
          <a:bodyPr/>
          <a:lstStyle/>
          <a:p>
            <a:r>
              <a:rPr lang="en-US" dirty="0"/>
              <a:t>Refresher</a:t>
            </a:r>
          </a:p>
        </p:txBody>
      </p:sp>
      <p:sp>
        <p:nvSpPr>
          <p:cNvPr id="3" name="Content Placeholder 2">
            <a:extLst>
              <a:ext uri="{FF2B5EF4-FFF2-40B4-BE49-F238E27FC236}">
                <a16:creationId xmlns:a16="http://schemas.microsoft.com/office/drawing/2014/main" id="{015EA68B-945B-534E-BB9C-990FDFB86B35}"/>
              </a:ext>
            </a:extLst>
          </p:cNvPr>
          <p:cNvSpPr>
            <a:spLocks noGrp="1"/>
          </p:cNvSpPr>
          <p:nvPr>
            <p:ph idx="1"/>
          </p:nvPr>
        </p:nvSpPr>
        <p:spPr/>
        <p:txBody>
          <a:bodyPr>
            <a:normAutofit fontScale="92500" lnSpcReduction="10000"/>
          </a:bodyPr>
          <a:lstStyle/>
          <a:p>
            <a:r>
              <a:rPr lang="en-US" dirty="0"/>
              <a:t>Processes are identified by </a:t>
            </a:r>
            <a:r>
              <a:rPr lang="en-US" dirty="0" err="1"/>
              <a:t>pid</a:t>
            </a:r>
            <a:r>
              <a:rPr lang="en-US" dirty="0"/>
              <a:t>.</a:t>
            </a:r>
          </a:p>
          <a:p>
            <a:r>
              <a:rPr lang="en-US" dirty="0"/>
              <a:t>Each process has a unique address space.</a:t>
            </a:r>
          </a:p>
          <a:p>
            <a:r>
              <a:rPr lang="en-US" dirty="0"/>
              <a:t>Kernel maps itself into every user space process address space ”downward” at the top of the address space.</a:t>
            </a:r>
          </a:p>
          <a:p>
            <a:r>
              <a:rPr lang="en-US" dirty="0" err="1"/>
              <a:t>Syscall</a:t>
            </a:r>
            <a:r>
              <a:rPr lang="en-US" dirty="0"/>
              <a:t> is kernel interface to user space programs. </a:t>
            </a:r>
            <a:r>
              <a:rPr lang="en-US" dirty="0" err="1"/>
              <a:t>Syscalls</a:t>
            </a:r>
            <a:r>
              <a:rPr lang="en-US" dirty="0"/>
              <a:t> are executed by  1) writing input to </a:t>
            </a:r>
            <a:r>
              <a:rPr lang="en-US" dirty="0" err="1"/>
              <a:t>cpu</a:t>
            </a:r>
            <a:r>
              <a:rPr lang="en-US" dirty="0"/>
              <a:t> registers [</a:t>
            </a:r>
            <a:r>
              <a:rPr lang="en-US" i="1" dirty="0"/>
              <a:t>usually </a:t>
            </a:r>
            <a:r>
              <a:rPr lang="en-US" b="1" dirty="0"/>
              <a:t>int-variants</a:t>
            </a:r>
            <a:r>
              <a:rPr lang="en-US" i="1" dirty="0"/>
              <a:t> &amp;&amp;/</a:t>
            </a:r>
            <a:r>
              <a:rPr lang="en-US" dirty="0"/>
              <a:t>||</a:t>
            </a:r>
            <a:r>
              <a:rPr lang="en-US" i="1" dirty="0"/>
              <a:t> </a:t>
            </a:r>
            <a:r>
              <a:rPr lang="en-US" b="1" i="1" dirty="0"/>
              <a:t>bit masks</a:t>
            </a:r>
            <a:r>
              <a:rPr lang="en-US" i="1" dirty="0"/>
              <a:t> + </a:t>
            </a:r>
            <a:r>
              <a:rPr lang="en-US" b="1" i="1" dirty="0"/>
              <a:t>mem address(s)]</a:t>
            </a:r>
            <a:r>
              <a:rPr lang="en-US" dirty="0"/>
              <a:t> 2) raising a soft </a:t>
            </a:r>
            <a:r>
              <a:rPr lang="en-US" dirty="0" err="1"/>
              <a:t>irq</a:t>
            </a:r>
            <a:r>
              <a:rPr lang="en-US" dirty="0"/>
              <a:t>. </a:t>
            </a:r>
          </a:p>
          <a:p>
            <a:r>
              <a:rPr lang="en-US" dirty="0"/>
              <a:t>Data cross kernel/</a:t>
            </a:r>
            <a:r>
              <a:rPr lang="en-US" dirty="0" err="1"/>
              <a:t>userspace</a:t>
            </a:r>
            <a:r>
              <a:rPr lang="en-US" dirty="0"/>
              <a:t> cut line by </a:t>
            </a:r>
            <a:r>
              <a:rPr lang="en-US" dirty="0" err="1"/>
              <a:t>copy_to_user</a:t>
            </a:r>
            <a:r>
              <a:rPr lang="en-US" dirty="0"/>
              <a:t>()/</a:t>
            </a:r>
            <a:r>
              <a:rPr lang="en-US" dirty="0" err="1"/>
              <a:t>copy_from_user</a:t>
            </a:r>
            <a:r>
              <a:rPr lang="en-US" dirty="0"/>
              <a:t>() kernel functions.</a:t>
            </a:r>
          </a:p>
          <a:p>
            <a:r>
              <a:rPr lang="en-US" dirty="0" err="1"/>
              <a:t>Opps</a:t>
            </a:r>
            <a:r>
              <a:rPr lang="en-US" dirty="0"/>
              <a:t> from last session:</a:t>
            </a:r>
          </a:p>
          <a:p>
            <a:pPr lvl="1"/>
            <a:r>
              <a:rPr lang="en-US" dirty="0"/>
              <a:t>We didn’t talk about: </a:t>
            </a:r>
            <a:r>
              <a:rPr lang="en-US" dirty="0" err="1"/>
              <a:t>Socketpair</a:t>
            </a:r>
            <a:r>
              <a:rPr lang="en-US" dirty="0"/>
              <a:t>(2) as a bi-directional pipe for IPC.</a:t>
            </a:r>
          </a:p>
        </p:txBody>
      </p:sp>
    </p:spTree>
    <p:extLst>
      <p:ext uri="{BB962C8B-B14F-4D97-AF65-F5344CB8AC3E}">
        <p14:creationId xmlns:p14="http://schemas.microsoft.com/office/powerpoint/2010/main" val="3860779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E31D-9DD0-1B48-8BEC-42D6C3616F38}"/>
              </a:ext>
            </a:extLst>
          </p:cNvPr>
          <p:cNvSpPr>
            <a:spLocks noGrp="1"/>
          </p:cNvSpPr>
          <p:nvPr>
            <p:ph type="title"/>
          </p:nvPr>
        </p:nvSpPr>
        <p:spPr/>
        <p:txBody>
          <a:bodyPr/>
          <a:lstStyle/>
          <a:p>
            <a:r>
              <a:rPr lang="en-US" dirty="0"/>
              <a:t>How are we going to tell today’s story?</a:t>
            </a:r>
          </a:p>
        </p:txBody>
      </p:sp>
      <p:sp>
        <p:nvSpPr>
          <p:cNvPr id="4" name="TextBox 3">
            <a:extLst>
              <a:ext uri="{FF2B5EF4-FFF2-40B4-BE49-F238E27FC236}">
                <a16:creationId xmlns:a16="http://schemas.microsoft.com/office/drawing/2014/main" id="{25F80444-9FC8-9544-9877-F6D43315F30E}"/>
              </a:ext>
            </a:extLst>
          </p:cNvPr>
          <p:cNvSpPr txBox="1"/>
          <p:nvPr/>
        </p:nvSpPr>
        <p:spPr>
          <a:xfrm>
            <a:off x="470264" y="2508069"/>
            <a:ext cx="2134110" cy="1569660"/>
          </a:xfrm>
          <a:prstGeom prst="rect">
            <a:avLst/>
          </a:prstGeom>
          <a:solidFill>
            <a:schemeClr val="bg1">
              <a:lumMod val="65000"/>
            </a:schemeClr>
          </a:solidFill>
          <a:ln>
            <a:solidFill>
              <a:schemeClr val="bg1">
                <a:lumMod val="50000"/>
              </a:schemeClr>
            </a:solidFill>
          </a:ln>
        </p:spPr>
        <p:txBody>
          <a:bodyPr wrap="none" rtlCol="0">
            <a:spAutoFit/>
          </a:bodyPr>
          <a:lstStyle/>
          <a:p>
            <a:r>
              <a:rPr lang="en-US" sz="4800" b="1" dirty="0"/>
              <a:t>Block </a:t>
            </a:r>
          </a:p>
          <a:p>
            <a:r>
              <a:rPr lang="en-US" sz="4800" b="1" dirty="0"/>
              <a:t>Devices</a:t>
            </a:r>
          </a:p>
        </p:txBody>
      </p:sp>
      <p:sp>
        <p:nvSpPr>
          <p:cNvPr id="6" name="TextBox 5">
            <a:extLst>
              <a:ext uri="{FF2B5EF4-FFF2-40B4-BE49-F238E27FC236}">
                <a16:creationId xmlns:a16="http://schemas.microsoft.com/office/drawing/2014/main" id="{8995EC56-4F4A-3540-8AB7-928A5722B75A}"/>
              </a:ext>
            </a:extLst>
          </p:cNvPr>
          <p:cNvSpPr txBox="1"/>
          <p:nvPr/>
        </p:nvSpPr>
        <p:spPr>
          <a:xfrm>
            <a:off x="3055323" y="2516778"/>
            <a:ext cx="3270447" cy="1569660"/>
          </a:xfrm>
          <a:prstGeom prst="rect">
            <a:avLst/>
          </a:prstGeom>
          <a:solidFill>
            <a:schemeClr val="bg1">
              <a:lumMod val="65000"/>
            </a:schemeClr>
          </a:solidFill>
          <a:ln>
            <a:solidFill>
              <a:schemeClr val="bg1">
                <a:lumMod val="50000"/>
              </a:schemeClr>
            </a:solidFill>
          </a:ln>
        </p:spPr>
        <p:txBody>
          <a:bodyPr wrap="square" rtlCol="0">
            <a:spAutoFit/>
          </a:bodyPr>
          <a:lstStyle>
            <a:defPPr>
              <a:defRPr lang="en-US"/>
            </a:defPPr>
            <a:lvl1pPr>
              <a:defRPr sz="4800" b="1"/>
            </a:lvl1pPr>
          </a:lstStyle>
          <a:p>
            <a:r>
              <a:rPr lang="en-US" dirty="0"/>
              <a:t>How Linux </a:t>
            </a:r>
            <a:br>
              <a:rPr lang="en-US" dirty="0"/>
            </a:br>
            <a:r>
              <a:rPr lang="en-US" dirty="0"/>
              <a:t>Does “Files”</a:t>
            </a:r>
          </a:p>
        </p:txBody>
      </p:sp>
      <p:sp>
        <p:nvSpPr>
          <p:cNvPr id="8" name="TextBox 7">
            <a:extLst>
              <a:ext uri="{FF2B5EF4-FFF2-40B4-BE49-F238E27FC236}">
                <a16:creationId xmlns:a16="http://schemas.microsoft.com/office/drawing/2014/main" id="{9AF40E18-E4B7-9945-8957-665F431BD36C}"/>
              </a:ext>
            </a:extLst>
          </p:cNvPr>
          <p:cNvSpPr txBox="1"/>
          <p:nvPr/>
        </p:nvSpPr>
        <p:spPr>
          <a:xfrm>
            <a:off x="6776719" y="2516778"/>
            <a:ext cx="2254335" cy="1569660"/>
          </a:xfrm>
          <a:prstGeom prst="rect">
            <a:avLst/>
          </a:prstGeom>
          <a:solidFill>
            <a:schemeClr val="bg1">
              <a:lumMod val="65000"/>
            </a:schemeClr>
          </a:solidFill>
          <a:ln>
            <a:solidFill>
              <a:schemeClr val="bg1">
                <a:lumMod val="50000"/>
              </a:schemeClr>
            </a:solidFill>
          </a:ln>
        </p:spPr>
        <p:txBody>
          <a:bodyPr wrap="none" rtlCol="0">
            <a:spAutoFit/>
          </a:bodyPr>
          <a:lstStyle>
            <a:defPPr>
              <a:defRPr lang="en-US"/>
            </a:defPPr>
            <a:lvl1pPr>
              <a:defRPr sz="4800" b="1"/>
            </a:lvl1pPr>
          </a:lstStyle>
          <a:p>
            <a:r>
              <a:rPr lang="en-US" dirty="0"/>
              <a:t>File </a:t>
            </a:r>
            <a:br>
              <a:rPr lang="en-US" dirty="0"/>
            </a:br>
            <a:r>
              <a:rPr lang="en-US" dirty="0"/>
              <a:t>Systems</a:t>
            </a:r>
          </a:p>
        </p:txBody>
      </p:sp>
      <p:sp>
        <p:nvSpPr>
          <p:cNvPr id="10" name="TextBox 9">
            <a:extLst>
              <a:ext uri="{FF2B5EF4-FFF2-40B4-BE49-F238E27FC236}">
                <a16:creationId xmlns:a16="http://schemas.microsoft.com/office/drawing/2014/main" id="{9297C1A2-A32F-C948-B3FA-0065AEE4E099}"/>
              </a:ext>
            </a:extLst>
          </p:cNvPr>
          <p:cNvSpPr txBox="1"/>
          <p:nvPr/>
        </p:nvSpPr>
        <p:spPr>
          <a:xfrm>
            <a:off x="9482003" y="2516778"/>
            <a:ext cx="2254335" cy="1569660"/>
          </a:xfrm>
          <a:prstGeom prst="rect">
            <a:avLst/>
          </a:prstGeom>
          <a:solidFill>
            <a:schemeClr val="bg1">
              <a:lumMod val="65000"/>
            </a:schemeClr>
          </a:solidFill>
          <a:ln>
            <a:solidFill>
              <a:schemeClr val="bg1">
                <a:lumMod val="50000"/>
              </a:schemeClr>
            </a:solidFill>
          </a:ln>
        </p:spPr>
        <p:txBody>
          <a:bodyPr wrap="square" rtlCol="0">
            <a:spAutoFit/>
          </a:bodyPr>
          <a:lstStyle>
            <a:defPPr>
              <a:defRPr lang="en-US"/>
            </a:defPPr>
            <a:lvl1pPr>
              <a:defRPr sz="4800" b="1"/>
            </a:lvl1pPr>
          </a:lstStyle>
          <a:p>
            <a:r>
              <a:rPr lang="en-US" dirty="0"/>
              <a:t>IO </a:t>
            </a:r>
            <a:br>
              <a:rPr lang="en-US" dirty="0"/>
            </a:br>
            <a:r>
              <a:rPr lang="en-US" dirty="0"/>
              <a:t>Flow</a:t>
            </a:r>
          </a:p>
        </p:txBody>
      </p:sp>
    </p:spTree>
    <p:extLst>
      <p:ext uri="{BB962C8B-B14F-4D97-AF65-F5344CB8AC3E}">
        <p14:creationId xmlns:p14="http://schemas.microsoft.com/office/powerpoint/2010/main" val="283751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B5720-7C22-204A-907E-5E84714D2461}"/>
              </a:ext>
            </a:extLst>
          </p:cNvPr>
          <p:cNvSpPr>
            <a:spLocks noGrp="1"/>
          </p:cNvSpPr>
          <p:nvPr>
            <p:ph type="title"/>
          </p:nvPr>
        </p:nvSpPr>
        <p:spPr/>
        <p:txBody>
          <a:bodyPr/>
          <a:lstStyle/>
          <a:p>
            <a:r>
              <a:rPr lang="en-US" dirty="0"/>
              <a:t>Block Devices</a:t>
            </a:r>
          </a:p>
        </p:txBody>
      </p:sp>
      <p:sp>
        <p:nvSpPr>
          <p:cNvPr id="5" name="Text Placeholder 4">
            <a:extLst>
              <a:ext uri="{FF2B5EF4-FFF2-40B4-BE49-F238E27FC236}">
                <a16:creationId xmlns:a16="http://schemas.microsoft.com/office/drawing/2014/main" id="{DF25F4DF-E7C3-5F43-BD5A-8283F6DE9A8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801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a:extLst>
              <a:ext uri="{FF2B5EF4-FFF2-40B4-BE49-F238E27FC236}">
                <a16:creationId xmlns:a16="http://schemas.microsoft.com/office/drawing/2014/main" id="{B6FC3137-AC99-2E47-A009-19A611CBFFD8}"/>
              </a:ext>
            </a:extLst>
          </p:cNvPr>
          <p:cNvSpPr/>
          <p:nvPr/>
        </p:nvSpPr>
        <p:spPr>
          <a:xfrm>
            <a:off x="7114325" y="1240971"/>
            <a:ext cx="4815828" cy="3167736"/>
          </a:xfrm>
          <a:prstGeom prst="roundRect">
            <a:avLst>
              <a:gd name="adj" fmla="val 1630"/>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a:t>Software Queues</a:t>
            </a:r>
          </a:p>
        </p:txBody>
      </p:sp>
      <p:sp>
        <p:nvSpPr>
          <p:cNvPr id="39" name="Rounded Rectangle 38">
            <a:extLst>
              <a:ext uri="{FF2B5EF4-FFF2-40B4-BE49-F238E27FC236}">
                <a16:creationId xmlns:a16="http://schemas.microsoft.com/office/drawing/2014/main" id="{1C9E9843-7A24-BC4F-9120-D9EF97CE92C9}"/>
              </a:ext>
            </a:extLst>
          </p:cNvPr>
          <p:cNvSpPr/>
          <p:nvPr/>
        </p:nvSpPr>
        <p:spPr>
          <a:xfrm>
            <a:off x="7110555" y="5245435"/>
            <a:ext cx="4815828" cy="1458688"/>
          </a:xfrm>
          <a:prstGeom prst="roundRect">
            <a:avLst>
              <a:gd name="adj" fmla="val 2544"/>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a:t>Block Device</a:t>
            </a:r>
          </a:p>
        </p:txBody>
      </p:sp>
      <p:sp>
        <p:nvSpPr>
          <p:cNvPr id="4" name="Title 3">
            <a:extLst>
              <a:ext uri="{FF2B5EF4-FFF2-40B4-BE49-F238E27FC236}">
                <a16:creationId xmlns:a16="http://schemas.microsoft.com/office/drawing/2014/main" id="{C1779AF7-8492-9543-A506-15A9F21182FF}"/>
              </a:ext>
            </a:extLst>
          </p:cNvPr>
          <p:cNvSpPr>
            <a:spLocks noGrp="1"/>
          </p:cNvSpPr>
          <p:nvPr>
            <p:ph type="title"/>
          </p:nvPr>
        </p:nvSpPr>
        <p:spPr>
          <a:xfrm>
            <a:off x="106680" y="25491"/>
            <a:ext cx="10515600" cy="1325563"/>
          </a:xfrm>
        </p:spPr>
        <p:txBody>
          <a:bodyPr/>
          <a:lstStyle/>
          <a:p>
            <a:r>
              <a:rPr lang="en-US" dirty="0"/>
              <a:t>Logical View</a:t>
            </a:r>
          </a:p>
        </p:txBody>
      </p:sp>
      <p:sp>
        <p:nvSpPr>
          <p:cNvPr id="6" name="Rounded Rectangle 5">
            <a:extLst>
              <a:ext uri="{FF2B5EF4-FFF2-40B4-BE49-F238E27FC236}">
                <a16:creationId xmlns:a16="http://schemas.microsoft.com/office/drawing/2014/main" id="{7BC5100F-5FF5-3D4F-909D-6E841CA85EE2}"/>
              </a:ext>
            </a:extLst>
          </p:cNvPr>
          <p:cNvSpPr/>
          <p:nvPr/>
        </p:nvSpPr>
        <p:spPr>
          <a:xfrm>
            <a:off x="7323903" y="6169250"/>
            <a:ext cx="1097283" cy="387530"/>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5" name="TextBox 14">
            <a:extLst>
              <a:ext uri="{FF2B5EF4-FFF2-40B4-BE49-F238E27FC236}">
                <a16:creationId xmlns:a16="http://schemas.microsoft.com/office/drawing/2014/main" id="{1A128144-50CE-8943-889A-DB0C917E475F}"/>
              </a:ext>
            </a:extLst>
          </p:cNvPr>
          <p:cNvSpPr txBox="1"/>
          <p:nvPr/>
        </p:nvSpPr>
        <p:spPr>
          <a:xfrm>
            <a:off x="106680" y="1060863"/>
            <a:ext cx="6791097" cy="538609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Block devices</a:t>
            </a:r>
            <a:r>
              <a:rPr lang="en-US" sz="1600" dirty="0"/>
              <a:t> are “well named” </a:t>
            </a:r>
            <a:r>
              <a:rPr lang="en-US" sz="1600" dirty="0">
                <a:sym typeface="Wingdings" pitchFamily="2" charset="2"/>
              </a:rPr>
              <a:t></a:t>
            </a:r>
            <a:r>
              <a:rPr lang="en-US" sz="1600" dirty="0"/>
              <a:t>. </a:t>
            </a:r>
          </a:p>
          <a:p>
            <a:pPr marL="285750" indent="-285750">
              <a:buFont typeface="Arial" panose="020B0604020202020204" pitchFamily="34" charset="0"/>
              <a:buChar char="•"/>
            </a:pPr>
            <a:r>
              <a:rPr lang="en-US" sz="1600" b="1" dirty="0"/>
              <a:t>BD</a:t>
            </a:r>
            <a:r>
              <a:rPr lang="en-US" sz="1600" dirty="0"/>
              <a:t> is long array of bytes addressable by “sector”. Sector size is multiple of 512b.</a:t>
            </a:r>
          </a:p>
          <a:p>
            <a:pPr marL="285750" indent="-285750">
              <a:buFont typeface="Arial" panose="020B0604020202020204" pitchFamily="34" charset="0"/>
              <a:buChar char="•"/>
            </a:pPr>
            <a:r>
              <a:rPr lang="en-US" sz="1600" b="1" dirty="0"/>
              <a:t>BD (driver)</a:t>
            </a:r>
            <a:r>
              <a:rPr lang="en-US" sz="1600" dirty="0"/>
              <a:t> executes I/O as “Requests”. Each Request is “one continues extent” aligned to multiples of sector size and have </a:t>
            </a:r>
            <a:r>
              <a:rPr lang="en-US" sz="1600" b="1" dirty="0"/>
              <a:t>max</a:t>
            </a:r>
            <a:r>
              <a:rPr lang="en-US" sz="1600" dirty="0"/>
              <a:t>, </a:t>
            </a:r>
            <a:r>
              <a:rPr lang="en-US" sz="1600" b="1" dirty="0"/>
              <a:t>min</a:t>
            </a:r>
            <a:r>
              <a:rPr lang="en-US" sz="1600" dirty="0"/>
              <a:t>, and </a:t>
            </a:r>
            <a:r>
              <a:rPr lang="en-US" sz="1600" b="1" dirty="0"/>
              <a:t>preferred</a:t>
            </a:r>
            <a:r>
              <a:rPr lang="en-US" sz="1600" dirty="0"/>
              <a:t> request sizes. In addition to max in flights requests. Requests are </a:t>
            </a:r>
            <a:r>
              <a:rPr lang="en-US" sz="1600" b="1" i="1" dirty="0"/>
              <a:t>vectored</a:t>
            </a:r>
            <a:r>
              <a:rPr lang="en-US" sz="1600" dirty="0"/>
              <a:t> IO.</a:t>
            </a:r>
          </a:p>
          <a:p>
            <a:pPr marL="285750" indent="-285750">
              <a:buFont typeface="Arial" panose="020B0604020202020204" pitchFamily="34" charset="0"/>
              <a:buChar char="•"/>
            </a:pPr>
            <a:r>
              <a:rPr lang="en-US" sz="1600" b="1" dirty="0"/>
              <a:t>BD</a:t>
            </a:r>
            <a:r>
              <a:rPr lang="en-US" sz="1600" dirty="0"/>
              <a:t> also defines “</a:t>
            </a:r>
            <a:r>
              <a:rPr lang="en-US" sz="1600" b="1" i="1" dirty="0"/>
              <a:t>write back throttle</a:t>
            </a:r>
            <a:r>
              <a:rPr lang="en-US" sz="1600" dirty="0"/>
              <a:t>” which is a throttle chock point for page cache write back to </a:t>
            </a:r>
            <a:r>
              <a:rPr lang="en-US" sz="1600" b="1" dirty="0"/>
              <a:t>BD</a:t>
            </a:r>
            <a:r>
              <a:rPr lang="en-US" sz="1600" dirty="0"/>
              <a:t> if latency of actual in flights requests &gt; xx </a:t>
            </a:r>
            <a:r>
              <a:rPr lang="en-US" sz="1600" dirty="0" err="1"/>
              <a:t>usec</a:t>
            </a:r>
            <a:r>
              <a:rPr lang="en-US" sz="1600" dirty="0"/>
              <a:t> *</a:t>
            </a:r>
          </a:p>
          <a:p>
            <a:pPr marL="285750" indent="-285750">
              <a:buFont typeface="Arial" panose="020B0604020202020204" pitchFamily="34" charset="0"/>
              <a:buChar char="•"/>
            </a:pPr>
            <a:r>
              <a:rPr lang="en-US" sz="1600" b="1" dirty="0"/>
              <a:t>BD</a:t>
            </a:r>
            <a:r>
              <a:rPr lang="en-US" sz="1600" dirty="0"/>
              <a:t> may have one or more request H/W processing queues (e.g., R/W). Driver may register one or multi s/w queues (</a:t>
            </a:r>
            <a:r>
              <a:rPr lang="en-US" sz="1600" dirty="0" err="1"/>
              <a:t>blkmq</a:t>
            </a:r>
            <a:r>
              <a:rPr lang="en-US" sz="1600" dirty="0"/>
              <a:t>)**.</a:t>
            </a:r>
          </a:p>
          <a:p>
            <a:pPr marL="285750" indent="-285750">
              <a:buFont typeface="Arial" panose="020B0604020202020204" pitchFamily="34" charset="0"/>
              <a:buChar char="•"/>
            </a:pPr>
            <a:r>
              <a:rPr lang="en-US" sz="1600" b="1" u="sng" dirty="0"/>
              <a:t>BDs</a:t>
            </a:r>
            <a:r>
              <a:rPr lang="en-US" sz="1600" dirty="0"/>
              <a:t> are identified by </a:t>
            </a:r>
            <a:r>
              <a:rPr lang="en-US" sz="1600" b="1" i="1" dirty="0" err="1"/>
              <a:t>major:minor</a:t>
            </a:r>
            <a:r>
              <a:rPr lang="en-US" sz="1600" dirty="0"/>
              <a:t> number (</a:t>
            </a:r>
            <a:r>
              <a:rPr lang="en-US" sz="1600" b="1" i="1" dirty="0"/>
              <a:t>u16</a:t>
            </a:r>
            <a:r>
              <a:rPr lang="en-US" sz="1600" dirty="0"/>
              <a:t> in a </a:t>
            </a:r>
            <a:r>
              <a:rPr lang="en-US" sz="1600" b="1" i="1" dirty="0"/>
              <a:t>u32.</a:t>
            </a:r>
            <a:r>
              <a:rPr lang="en-US" sz="1600" dirty="0"/>
              <a:t> Higher 8 are major. Lower is minor).</a:t>
            </a:r>
          </a:p>
          <a:p>
            <a:pPr marL="285750" indent="-285750">
              <a:buFont typeface="Arial" panose="020B0604020202020204" pitchFamily="34" charset="0"/>
              <a:buChar char="•"/>
            </a:pPr>
            <a:r>
              <a:rPr lang="en-US" sz="1600" b="1" u="sng" dirty="0"/>
              <a:t>BD Driver </a:t>
            </a:r>
            <a:r>
              <a:rPr lang="en-US" sz="1600" dirty="0"/>
              <a:t>may register multiple software queues (e.g., per CPU I/O queue(s)).</a:t>
            </a:r>
          </a:p>
          <a:p>
            <a:pPr marL="285750" indent="-285750">
              <a:buFont typeface="Arial" panose="020B0604020202020204" pitchFamily="34" charset="0"/>
              <a:buChar char="•"/>
            </a:pPr>
            <a:r>
              <a:rPr lang="en-US" sz="1600" dirty="0"/>
              <a:t>Software queues are operated on by </a:t>
            </a:r>
            <a:r>
              <a:rPr lang="en-US" sz="1600" b="1" u="sng" dirty="0"/>
              <a:t>I/O scheduler</a:t>
            </a:r>
            <a:r>
              <a:rPr lang="en-US" sz="1600" dirty="0"/>
              <a:t>. I/O Scheduler may re-order, merge requests as needed (i.e., elevator algo).</a:t>
            </a:r>
          </a:p>
          <a:p>
            <a:pPr marL="285750" indent="-285750">
              <a:buFont typeface="Arial" panose="020B0604020202020204" pitchFamily="34" charset="0"/>
              <a:buChar char="•"/>
            </a:pPr>
            <a:r>
              <a:rPr lang="en-US" sz="1600" dirty="0"/>
              <a:t>BD Driver may execute the request anyway it sees fit:</a:t>
            </a:r>
          </a:p>
          <a:p>
            <a:pPr marL="742950" lvl="1" indent="-285750">
              <a:buFont typeface="Arial" panose="020B0604020202020204" pitchFamily="34" charset="0"/>
              <a:buChar char="•"/>
            </a:pPr>
            <a:r>
              <a:rPr lang="en-US" sz="1600" dirty="0"/>
              <a:t>H/W***</a:t>
            </a:r>
          </a:p>
          <a:p>
            <a:pPr marL="742950" lvl="1" indent="-285750">
              <a:buFont typeface="Arial" panose="020B0604020202020204" pitchFamily="34" charset="0"/>
              <a:buChar char="•"/>
            </a:pPr>
            <a:r>
              <a:rPr lang="en-US" sz="1600" dirty="0"/>
              <a:t>DMA</a:t>
            </a:r>
          </a:p>
          <a:p>
            <a:pPr marL="742950" lvl="1" indent="-285750">
              <a:buFont typeface="Arial" panose="020B0604020202020204" pitchFamily="34" charset="0"/>
              <a:buChar char="•"/>
            </a:pPr>
            <a:r>
              <a:rPr lang="en-US" sz="1600" dirty="0"/>
              <a:t>…</a:t>
            </a:r>
          </a:p>
        </p:txBody>
      </p:sp>
      <p:sp>
        <p:nvSpPr>
          <p:cNvPr id="17" name="Rounded Rectangle 16">
            <a:extLst>
              <a:ext uri="{FF2B5EF4-FFF2-40B4-BE49-F238E27FC236}">
                <a16:creationId xmlns:a16="http://schemas.microsoft.com/office/drawing/2014/main" id="{00756A6D-C185-0546-9872-2620798E0D63}"/>
              </a:ext>
            </a:extLst>
          </p:cNvPr>
          <p:cNvSpPr/>
          <p:nvPr/>
        </p:nvSpPr>
        <p:spPr>
          <a:xfrm>
            <a:off x="10671771" y="3146885"/>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9" name="Rounded Rectangle 18">
            <a:extLst>
              <a:ext uri="{FF2B5EF4-FFF2-40B4-BE49-F238E27FC236}">
                <a16:creationId xmlns:a16="http://schemas.microsoft.com/office/drawing/2014/main" id="{189879F1-D7C4-A945-9CA2-246E52ABDCCD}"/>
              </a:ext>
            </a:extLst>
          </p:cNvPr>
          <p:cNvSpPr/>
          <p:nvPr/>
        </p:nvSpPr>
        <p:spPr>
          <a:xfrm>
            <a:off x="10664224" y="3715194"/>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1" name="Rounded Rectangle 20">
            <a:extLst>
              <a:ext uri="{FF2B5EF4-FFF2-40B4-BE49-F238E27FC236}">
                <a16:creationId xmlns:a16="http://schemas.microsoft.com/office/drawing/2014/main" id="{37E01C35-4257-1F42-9A55-1C229204AB69}"/>
              </a:ext>
            </a:extLst>
          </p:cNvPr>
          <p:cNvSpPr/>
          <p:nvPr/>
        </p:nvSpPr>
        <p:spPr>
          <a:xfrm>
            <a:off x="9378538" y="3727727"/>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3" name="Rounded Rectangle 22">
            <a:extLst>
              <a:ext uri="{FF2B5EF4-FFF2-40B4-BE49-F238E27FC236}">
                <a16:creationId xmlns:a16="http://schemas.microsoft.com/office/drawing/2014/main" id="{B4C6666D-49C5-014F-BD39-8174D9FC2670}"/>
              </a:ext>
            </a:extLst>
          </p:cNvPr>
          <p:cNvSpPr/>
          <p:nvPr/>
        </p:nvSpPr>
        <p:spPr>
          <a:xfrm>
            <a:off x="10658707" y="198745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41" name="Rounded Rectangle 40">
            <a:extLst>
              <a:ext uri="{FF2B5EF4-FFF2-40B4-BE49-F238E27FC236}">
                <a16:creationId xmlns:a16="http://schemas.microsoft.com/office/drawing/2014/main" id="{C80424CD-C583-314F-84BE-16A386E6DA63}"/>
              </a:ext>
            </a:extLst>
          </p:cNvPr>
          <p:cNvSpPr/>
          <p:nvPr/>
        </p:nvSpPr>
        <p:spPr>
          <a:xfrm>
            <a:off x="7323903" y="5659375"/>
            <a:ext cx="4402782" cy="369836"/>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 Multi H/W queue</a:t>
            </a:r>
          </a:p>
        </p:txBody>
      </p:sp>
      <p:sp>
        <p:nvSpPr>
          <p:cNvPr id="42" name="TextBox 41">
            <a:extLst>
              <a:ext uri="{FF2B5EF4-FFF2-40B4-BE49-F238E27FC236}">
                <a16:creationId xmlns:a16="http://schemas.microsoft.com/office/drawing/2014/main" id="{5424308D-2508-8344-828E-1F22B251A88D}"/>
              </a:ext>
            </a:extLst>
          </p:cNvPr>
          <p:cNvSpPr txBox="1"/>
          <p:nvPr/>
        </p:nvSpPr>
        <p:spPr>
          <a:xfrm>
            <a:off x="12374291" y="2746154"/>
            <a:ext cx="184731" cy="369332"/>
          </a:xfrm>
          <a:prstGeom prst="rect">
            <a:avLst/>
          </a:prstGeom>
          <a:noFill/>
        </p:spPr>
        <p:txBody>
          <a:bodyPr wrap="none" rtlCol="0">
            <a:spAutoFit/>
          </a:bodyPr>
          <a:lstStyle/>
          <a:p>
            <a:endParaRPr lang="en-US" dirty="0"/>
          </a:p>
        </p:txBody>
      </p:sp>
      <p:sp>
        <p:nvSpPr>
          <p:cNvPr id="50" name="Rounded Rectangle 49">
            <a:extLst>
              <a:ext uri="{FF2B5EF4-FFF2-40B4-BE49-F238E27FC236}">
                <a16:creationId xmlns:a16="http://schemas.microsoft.com/office/drawing/2014/main" id="{5D7CCCC3-1716-0F4A-9A0D-DCFFA16AB50B}"/>
              </a:ext>
            </a:extLst>
          </p:cNvPr>
          <p:cNvSpPr/>
          <p:nvPr/>
        </p:nvSpPr>
        <p:spPr>
          <a:xfrm>
            <a:off x="9361709" y="200368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52" name="Rounded Rectangle 51">
            <a:extLst>
              <a:ext uri="{FF2B5EF4-FFF2-40B4-BE49-F238E27FC236}">
                <a16:creationId xmlns:a16="http://schemas.microsoft.com/office/drawing/2014/main" id="{DF5055C0-8D6E-CD40-84FD-D734B1C19207}"/>
              </a:ext>
            </a:extLst>
          </p:cNvPr>
          <p:cNvSpPr/>
          <p:nvPr/>
        </p:nvSpPr>
        <p:spPr>
          <a:xfrm>
            <a:off x="9361710" y="258163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54" name="Rounded Rectangle 53">
            <a:extLst>
              <a:ext uri="{FF2B5EF4-FFF2-40B4-BE49-F238E27FC236}">
                <a16:creationId xmlns:a16="http://schemas.microsoft.com/office/drawing/2014/main" id="{904385FC-97DE-4340-B111-F8A5E7BE35D7}"/>
              </a:ext>
            </a:extLst>
          </p:cNvPr>
          <p:cNvSpPr/>
          <p:nvPr/>
        </p:nvSpPr>
        <p:spPr>
          <a:xfrm>
            <a:off x="9361711" y="3149380"/>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56" name="Rounded Rectangle 55">
            <a:extLst>
              <a:ext uri="{FF2B5EF4-FFF2-40B4-BE49-F238E27FC236}">
                <a16:creationId xmlns:a16="http://schemas.microsoft.com/office/drawing/2014/main" id="{7A67BE55-29FC-9C42-8740-C1CD4285BC3D}"/>
              </a:ext>
            </a:extLst>
          </p:cNvPr>
          <p:cNvSpPr/>
          <p:nvPr/>
        </p:nvSpPr>
        <p:spPr>
          <a:xfrm>
            <a:off x="10658708" y="254979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69" name="Straight Arrow Connector 68">
            <a:extLst>
              <a:ext uri="{FF2B5EF4-FFF2-40B4-BE49-F238E27FC236}">
                <a16:creationId xmlns:a16="http://schemas.microsoft.com/office/drawing/2014/main" id="{26AD6176-40A0-5340-AA66-587A0E152197}"/>
              </a:ext>
            </a:extLst>
          </p:cNvPr>
          <p:cNvCxnSpPr>
            <a:cxnSpLocks/>
          </p:cNvCxnSpPr>
          <p:nvPr/>
        </p:nvCxnSpPr>
        <p:spPr>
          <a:xfrm>
            <a:off x="7680960" y="2003683"/>
            <a:ext cx="0" cy="90933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55E142E-D6BE-D047-8F17-FD49C49F3EAD}"/>
              </a:ext>
            </a:extLst>
          </p:cNvPr>
          <p:cNvSpPr txBox="1"/>
          <p:nvPr/>
        </p:nvSpPr>
        <p:spPr>
          <a:xfrm>
            <a:off x="7201996" y="2970893"/>
            <a:ext cx="909223" cy="523220"/>
          </a:xfrm>
          <a:prstGeom prst="rect">
            <a:avLst/>
          </a:prstGeom>
          <a:noFill/>
        </p:spPr>
        <p:txBody>
          <a:bodyPr wrap="none" rtlCol="0">
            <a:spAutoFit/>
          </a:bodyPr>
          <a:lstStyle/>
          <a:p>
            <a:pPr algn="ctr"/>
            <a:r>
              <a:rPr lang="en-US" sz="1400" dirty="0"/>
              <a:t>IO </a:t>
            </a:r>
            <a:br>
              <a:rPr lang="en-US" sz="1400" dirty="0"/>
            </a:br>
            <a:r>
              <a:rPr lang="en-US" sz="1400" dirty="0"/>
              <a:t>Scheduler</a:t>
            </a:r>
          </a:p>
        </p:txBody>
      </p:sp>
      <p:sp>
        <p:nvSpPr>
          <p:cNvPr id="87" name="Rounded Rectangle 86">
            <a:extLst>
              <a:ext uri="{FF2B5EF4-FFF2-40B4-BE49-F238E27FC236}">
                <a16:creationId xmlns:a16="http://schemas.microsoft.com/office/drawing/2014/main" id="{D288C602-6E81-C643-A5B9-67FDB60D9021}"/>
              </a:ext>
            </a:extLst>
          </p:cNvPr>
          <p:cNvSpPr/>
          <p:nvPr/>
        </p:nvSpPr>
        <p:spPr>
          <a:xfrm>
            <a:off x="7110555" y="4498486"/>
            <a:ext cx="4815828" cy="647348"/>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Driver</a:t>
            </a:r>
          </a:p>
        </p:txBody>
      </p:sp>
      <p:sp>
        <p:nvSpPr>
          <p:cNvPr id="89" name="Rounded Rectangle 88">
            <a:extLst>
              <a:ext uri="{FF2B5EF4-FFF2-40B4-BE49-F238E27FC236}">
                <a16:creationId xmlns:a16="http://schemas.microsoft.com/office/drawing/2014/main" id="{6E6F1B71-EA9A-8141-A2DE-C74285E71144}"/>
              </a:ext>
            </a:extLst>
          </p:cNvPr>
          <p:cNvSpPr/>
          <p:nvPr/>
        </p:nvSpPr>
        <p:spPr>
          <a:xfrm>
            <a:off x="7110555" y="580222"/>
            <a:ext cx="4815828"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I/O Layer</a:t>
            </a:r>
          </a:p>
        </p:txBody>
      </p:sp>
      <p:sp>
        <p:nvSpPr>
          <p:cNvPr id="90" name="TextBox 89">
            <a:extLst>
              <a:ext uri="{FF2B5EF4-FFF2-40B4-BE49-F238E27FC236}">
                <a16:creationId xmlns:a16="http://schemas.microsoft.com/office/drawing/2014/main" id="{3561E129-46A0-5144-BBDE-89BEE6E27986}"/>
              </a:ext>
            </a:extLst>
          </p:cNvPr>
          <p:cNvSpPr txBox="1"/>
          <p:nvPr/>
        </p:nvSpPr>
        <p:spPr>
          <a:xfrm>
            <a:off x="9570613" y="3856729"/>
            <a:ext cx="184731" cy="369332"/>
          </a:xfrm>
          <a:prstGeom prst="rect">
            <a:avLst/>
          </a:prstGeom>
          <a:noFill/>
        </p:spPr>
        <p:txBody>
          <a:bodyPr wrap="none" rtlCol="0">
            <a:spAutoFit/>
          </a:bodyPr>
          <a:lstStyle/>
          <a:p>
            <a:endParaRPr lang="en-US" dirty="0"/>
          </a:p>
        </p:txBody>
      </p:sp>
      <p:sp>
        <p:nvSpPr>
          <p:cNvPr id="92" name="Rounded Rectangle 91">
            <a:extLst>
              <a:ext uri="{FF2B5EF4-FFF2-40B4-BE49-F238E27FC236}">
                <a16:creationId xmlns:a16="http://schemas.microsoft.com/office/drawing/2014/main" id="{7A4FE2AD-AD72-9B40-BC91-6E0EDD33BA72}"/>
              </a:ext>
            </a:extLst>
          </p:cNvPr>
          <p:cNvSpPr/>
          <p:nvPr/>
        </p:nvSpPr>
        <p:spPr>
          <a:xfrm>
            <a:off x="8428011" y="6169250"/>
            <a:ext cx="1097283" cy="387530"/>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94" name="Rounded Rectangle 93">
            <a:extLst>
              <a:ext uri="{FF2B5EF4-FFF2-40B4-BE49-F238E27FC236}">
                <a16:creationId xmlns:a16="http://schemas.microsoft.com/office/drawing/2014/main" id="{191E8583-AC7C-714A-AD2D-595F379F6AF9}"/>
              </a:ext>
            </a:extLst>
          </p:cNvPr>
          <p:cNvSpPr/>
          <p:nvPr/>
        </p:nvSpPr>
        <p:spPr>
          <a:xfrm>
            <a:off x="9522234" y="6169250"/>
            <a:ext cx="1097283" cy="387530"/>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96" name="Rounded Rectangle 95">
            <a:extLst>
              <a:ext uri="{FF2B5EF4-FFF2-40B4-BE49-F238E27FC236}">
                <a16:creationId xmlns:a16="http://schemas.microsoft.com/office/drawing/2014/main" id="{81093A98-D87F-D242-8940-9B81EB33CD44}"/>
              </a:ext>
            </a:extLst>
          </p:cNvPr>
          <p:cNvSpPr/>
          <p:nvPr/>
        </p:nvSpPr>
        <p:spPr>
          <a:xfrm>
            <a:off x="10615163" y="6166722"/>
            <a:ext cx="1097283" cy="387530"/>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00" name="Rounded Rectangle 99">
            <a:extLst>
              <a:ext uri="{FF2B5EF4-FFF2-40B4-BE49-F238E27FC236}">
                <a16:creationId xmlns:a16="http://schemas.microsoft.com/office/drawing/2014/main" id="{5DC9831B-CA24-C743-A27E-1571D261DF91}"/>
              </a:ext>
            </a:extLst>
          </p:cNvPr>
          <p:cNvSpPr/>
          <p:nvPr/>
        </p:nvSpPr>
        <p:spPr>
          <a:xfrm>
            <a:off x="8095769" y="3146885"/>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02" name="Rounded Rectangle 101">
            <a:extLst>
              <a:ext uri="{FF2B5EF4-FFF2-40B4-BE49-F238E27FC236}">
                <a16:creationId xmlns:a16="http://schemas.microsoft.com/office/drawing/2014/main" id="{477D52CF-031F-9B4E-A813-8D58870C57A1}"/>
              </a:ext>
            </a:extLst>
          </p:cNvPr>
          <p:cNvSpPr/>
          <p:nvPr/>
        </p:nvSpPr>
        <p:spPr>
          <a:xfrm>
            <a:off x="8088222" y="3715194"/>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04" name="Rounded Rectangle 103">
            <a:extLst>
              <a:ext uri="{FF2B5EF4-FFF2-40B4-BE49-F238E27FC236}">
                <a16:creationId xmlns:a16="http://schemas.microsoft.com/office/drawing/2014/main" id="{C25C0B1F-9B1E-CD46-BE09-D158D67A2D31}"/>
              </a:ext>
            </a:extLst>
          </p:cNvPr>
          <p:cNvSpPr/>
          <p:nvPr/>
        </p:nvSpPr>
        <p:spPr>
          <a:xfrm>
            <a:off x="8082705" y="198745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06" name="Rounded Rectangle 105">
            <a:extLst>
              <a:ext uri="{FF2B5EF4-FFF2-40B4-BE49-F238E27FC236}">
                <a16:creationId xmlns:a16="http://schemas.microsoft.com/office/drawing/2014/main" id="{3FDEABF9-89CA-5F4E-AF6A-6D9F8680069F}"/>
              </a:ext>
            </a:extLst>
          </p:cNvPr>
          <p:cNvSpPr/>
          <p:nvPr/>
        </p:nvSpPr>
        <p:spPr>
          <a:xfrm>
            <a:off x="8082706" y="254979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109" name="Straight Arrow Connector 108">
            <a:extLst>
              <a:ext uri="{FF2B5EF4-FFF2-40B4-BE49-F238E27FC236}">
                <a16:creationId xmlns:a16="http://schemas.microsoft.com/office/drawing/2014/main" id="{58EFE107-3A5E-C24A-A269-F8F3449F9AF5}"/>
              </a:ext>
            </a:extLst>
          </p:cNvPr>
          <p:cNvCxnSpPr>
            <a:cxnSpLocks/>
          </p:cNvCxnSpPr>
          <p:nvPr/>
        </p:nvCxnSpPr>
        <p:spPr>
          <a:xfrm>
            <a:off x="7689662" y="3499373"/>
            <a:ext cx="0" cy="7266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93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F011-43B3-C847-84C7-FD22A8255729}"/>
              </a:ext>
            </a:extLst>
          </p:cNvPr>
          <p:cNvSpPr>
            <a:spLocks noGrp="1"/>
          </p:cNvSpPr>
          <p:nvPr>
            <p:ph type="title"/>
          </p:nvPr>
        </p:nvSpPr>
        <p:spPr>
          <a:xfrm>
            <a:off x="0" y="52046"/>
            <a:ext cx="6675120" cy="1325563"/>
          </a:xfrm>
        </p:spPr>
        <p:txBody>
          <a:bodyPr/>
          <a:lstStyle/>
          <a:p>
            <a:r>
              <a:rPr lang="en-US" dirty="0"/>
              <a:t>But.. But!</a:t>
            </a:r>
          </a:p>
        </p:txBody>
      </p:sp>
      <p:sp>
        <p:nvSpPr>
          <p:cNvPr id="4" name="Rounded Rectangle 3">
            <a:extLst>
              <a:ext uri="{FF2B5EF4-FFF2-40B4-BE49-F238E27FC236}">
                <a16:creationId xmlns:a16="http://schemas.microsoft.com/office/drawing/2014/main" id="{18A85004-C7C5-914B-A670-4D1E0728332B}"/>
              </a:ext>
            </a:extLst>
          </p:cNvPr>
          <p:cNvSpPr/>
          <p:nvPr/>
        </p:nvSpPr>
        <p:spPr>
          <a:xfrm>
            <a:off x="7114325" y="1240971"/>
            <a:ext cx="4815828" cy="3167736"/>
          </a:xfrm>
          <a:prstGeom prst="roundRect">
            <a:avLst>
              <a:gd name="adj" fmla="val 1630"/>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a:t>Software Queues</a:t>
            </a:r>
          </a:p>
        </p:txBody>
      </p:sp>
      <p:sp>
        <p:nvSpPr>
          <p:cNvPr id="7" name="Rounded Rectangle 6">
            <a:extLst>
              <a:ext uri="{FF2B5EF4-FFF2-40B4-BE49-F238E27FC236}">
                <a16:creationId xmlns:a16="http://schemas.microsoft.com/office/drawing/2014/main" id="{BEFDE773-3050-D342-A14F-B4211AF17C0A}"/>
              </a:ext>
            </a:extLst>
          </p:cNvPr>
          <p:cNvSpPr/>
          <p:nvPr/>
        </p:nvSpPr>
        <p:spPr>
          <a:xfrm>
            <a:off x="10671771" y="3146885"/>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8" name="Rounded Rectangle 7">
            <a:extLst>
              <a:ext uri="{FF2B5EF4-FFF2-40B4-BE49-F238E27FC236}">
                <a16:creationId xmlns:a16="http://schemas.microsoft.com/office/drawing/2014/main" id="{4CAB6DFD-1091-F74D-956D-8EBDE49A3E8D}"/>
              </a:ext>
            </a:extLst>
          </p:cNvPr>
          <p:cNvSpPr/>
          <p:nvPr/>
        </p:nvSpPr>
        <p:spPr>
          <a:xfrm>
            <a:off x="10664224" y="3715194"/>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9" name="Rounded Rectangle 8">
            <a:extLst>
              <a:ext uri="{FF2B5EF4-FFF2-40B4-BE49-F238E27FC236}">
                <a16:creationId xmlns:a16="http://schemas.microsoft.com/office/drawing/2014/main" id="{7A20CAB7-0286-A043-97E7-B30E86CA5BD3}"/>
              </a:ext>
            </a:extLst>
          </p:cNvPr>
          <p:cNvSpPr/>
          <p:nvPr/>
        </p:nvSpPr>
        <p:spPr>
          <a:xfrm>
            <a:off x="9378538" y="3727727"/>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0" name="Rounded Rectangle 9">
            <a:extLst>
              <a:ext uri="{FF2B5EF4-FFF2-40B4-BE49-F238E27FC236}">
                <a16:creationId xmlns:a16="http://schemas.microsoft.com/office/drawing/2014/main" id="{74CDD395-628C-E74C-9968-592E872BBD0C}"/>
              </a:ext>
            </a:extLst>
          </p:cNvPr>
          <p:cNvSpPr/>
          <p:nvPr/>
        </p:nvSpPr>
        <p:spPr>
          <a:xfrm>
            <a:off x="10658707" y="198745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2" name="Rounded Rectangle 11">
            <a:extLst>
              <a:ext uri="{FF2B5EF4-FFF2-40B4-BE49-F238E27FC236}">
                <a16:creationId xmlns:a16="http://schemas.microsoft.com/office/drawing/2014/main" id="{D8D6624F-41F0-2A4E-8FA6-9BA65B0EB329}"/>
              </a:ext>
            </a:extLst>
          </p:cNvPr>
          <p:cNvSpPr/>
          <p:nvPr/>
        </p:nvSpPr>
        <p:spPr>
          <a:xfrm>
            <a:off x="9361709" y="200368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3" name="Rounded Rectangle 12">
            <a:extLst>
              <a:ext uri="{FF2B5EF4-FFF2-40B4-BE49-F238E27FC236}">
                <a16:creationId xmlns:a16="http://schemas.microsoft.com/office/drawing/2014/main" id="{14B5552A-B2C7-814A-B66F-93A753BAA729}"/>
              </a:ext>
            </a:extLst>
          </p:cNvPr>
          <p:cNvSpPr/>
          <p:nvPr/>
        </p:nvSpPr>
        <p:spPr>
          <a:xfrm>
            <a:off x="9361710" y="258163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4" name="Rounded Rectangle 13">
            <a:extLst>
              <a:ext uri="{FF2B5EF4-FFF2-40B4-BE49-F238E27FC236}">
                <a16:creationId xmlns:a16="http://schemas.microsoft.com/office/drawing/2014/main" id="{5D8F205B-0F53-B749-90E5-2BD5A903AAC4}"/>
              </a:ext>
            </a:extLst>
          </p:cNvPr>
          <p:cNvSpPr/>
          <p:nvPr/>
        </p:nvSpPr>
        <p:spPr>
          <a:xfrm>
            <a:off x="9361711" y="3149380"/>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5" name="Rounded Rectangle 14">
            <a:extLst>
              <a:ext uri="{FF2B5EF4-FFF2-40B4-BE49-F238E27FC236}">
                <a16:creationId xmlns:a16="http://schemas.microsoft.com/office/drawing/2014/main" id="{CC402DF6-9F2F-4E41-9B67-80A00ECC7119}"/>
              </a:ext>
            </a:extLst>
          </p:cNvPr>
          <p:cNvSpPr/>
          <p:nvPr/>
        </p:nvSpPr>
        <p:spPr>
          <a:xfrm>
            <a:off x="10658708" y="254979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16" name="Straight Arrow Connector 15">
            <a:extLst>
              <a:ext uri="{FF2B5EF4-FFF2-40B4-BE49-F238E27FC236}">
                <a16:creationId xmlns:a16="http://schemas.microsoft.com/office/drawing/2014/main" id="{06511B68-46F2-B147-981C-4ECF9007B887}"/>
              </a:ext>
            </a:extLst>
          </p:cNvPr>
          <p:cNvCxnSpPr>
            <a:cxnSpLocks/>
          </p:cNvCxnSpPr>
          <p:nvPr/>
        </p:nvCxnSpPr>
        <p:spPr>
          <a:xfrm>
            <a:off x="7680960" y="2003683"/>
            <a:ext cx="0" cy="90933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A4A2FB-CA81-F444-BF96-21F21D724D15}"/>
              </a:ext>
            </a:extLst>
          </p:cNvPr>
          <p:cNvSpPr txBox="1"/>
          <p:nvPr/>
        </p:nvSpPr>
        <p:spPr>
          <a:xfrm>
            <a:off x="7201996" y="2970893"/>
            <a:ext cx="909223" cy="523220"/>
          </a:xfrm>
          <a:prstGeom prst="rect">
            <a:avLst/>
          </a:prstGeom>
          <a:noFill/>
        </p:spPr>
        <p:txBody>
          <a:bodyPr wrap="none" rtlCol="0">
            <a:spAutoFit/>
          </a:bodyPr>
          <a:lstStyle/>
          <a:p>
            <a:pPr algn="ctr"/>
            <a:r>
              <a:rPr lang="en-US" sz="1400" dirty="0"/>
              <a:t>IO </a:t>
            </a:r>
            <a:br>
              <a:rPr lang="en-US" sz="1400" dirty="0"/>
            </a:br>
            <a:r>
              <a:rPr lang="en-US" sz="1400" dirty="0"/>
              <a:t>Scheduler</a:t>
            </a:r>
          </a:p>
        </p:txBody>
      </p:sp>
      <p:sp>
        <p:nvSpPr>
          <p:cNvPr id="18" name="Rounded Rectangle 17">
            <a:extLst>
              <a:ext uri="{FF2B5EF4-FFF2-40B4-BE49-F238E27FC236}">
                <a16:creationId xmlns:a16="http://schemas.microsoft.com/office/drawing/2014/main" id="{AAC4F6FE-EE3E-754E-868C-92FF5DD0887F}"/>
              </a:ext>
            </a:extLst>
          </p:cNvPr>
          <p:cNvSpPr/>
          <p:nvPr/>
        </p:nvSpPr>
        <p:spPr>
          <a:xfrm>
            <a:off x="7110555" y="4498486"/>
            <a:ext cx="4815828" cy="647348"/>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Driver</a:t>
            </a:r>
          </a:p>
        </p:txBody>
      </p:sp>
      <p:sp>
        <p:nvSpPr>
          <p:cNvPr id="19" name="Rounded Rectangle 18">
            <a:extLst>
              <a:ext uri="{FF2B5EF4-FFF2-40B4-BE49-F238E27FC236}">
                <a16:creationId xmlns:a16="http://schemas.microsoft.com/office/drawing/2014/main" id="{8C542A4B-9AD6-BB46-A5BA-4A489F41D9BA}"/>
              </a:ext>
            </a:extLst>
          </p:cNvPr>
          <p:cNvSpPr/>
          <p:nvPr/>
        </p:nvSpPr>
        <p:spPr>
          <a:xfrm>
            <a:off x="7110555" y="580222"/>
            <a:ext cx="4815828"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I/O Layer</a:t>
            </a:r>
          </a:p>
        </p:txBody>
      </p:sp>
      <p:sp>
        <p:nvSpPr>
          <p:cNvPr id="20" name="TextBox 19">
            <a:extLst>
              <a:ext uri="{FF2B5EF4-FFF2-40B4-BE49-F238E27FC236}">
                <a16:creationId xmlns:a16="http://schemas.microsoft.com/office/drawing/2014/main" id="{933EF251-DFD1-8946-9A18-7C77E9D97027}"/>
              </a:ext>
            </a:extLst>
          </p:cNvPr>
          <p:cNvSpPr txBox="1"/>
          <p:nvPr/>
        </p:nvSpPr>
        <p:spPr>
          <a:xfrm>
            <a:off x="9570613" y="3856729"/>
            <a:ext cx="184731" cy="369332"/>
          </a:xfrm>
          <a:prstGeom prst="rect">
            <a:avLst/>
          </a:prstGeom>
          <a:noFill/>
        </p:spPr>
        <p:txBody>
          <a:bodyPr wrap="none" rtlCol="0">
            <a:spAutoFit/>
          </a:bodyPr>
          <a:lstStyle/>
          <a:p>
            <a:endParaRPr lang="en-US" dirty="0"/>
          </a:p>
        </p:txBody>
      </p:sp>
      <p:sp>
        <p:nvSpPr>
          <p:cNvPr id="24" name="Rounded Rectangle 23">
            <a:extLst>
              <a:ext uri="{FF2B5EF4-FFF2-40B4-BE49-F238E27FC236}">
                <a16:creationId xmlns:a16="http://schemas.microsoft.com/office/drawing/2014/main" id="{5B1AB15A-F2F4-2D47-96AF-5C3027A219BE}"/>
              </a:ext>
            </a:extLst>
          </p:cNvPr>
          <p:cNvSpPr/>
          <p:nvPr/>
        </p:nvSpPr>
        <p:spPr>
          <a:xfrm>
            <a:off x="8095769" y="3146885"/>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5" name="Rounded Rectangle 24">
            <a:extLst>
              <a:ext uri="{FF2B5EF4-FFF2-40B4-BE49-F238E27FC236}">
                <a16:creationId xmlns:a16="http://schemas.microsoft.com/office/drawing/2014/main" id="{79F8145B-F26E-574F-AC62-D9C27FB382DD}"/>
              </a:ext>
            </a:extLst>
          </p:cNvPr>
          <p:cNvSpPr/>
          <p:nvPr/>
        </p:nvSpPr>
        <p:spPr>
          <a:xfrm>
            <a:off x="8088222" y="3715194"/>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6" name="Rounded Rectangle 25">
            <a:extLst>
              <a:ext uri="{FF2B5EF4-FFF2-40B4-BE49-F238E27FC236}">
                <a16:creationId xmlns:a16="http://schemas.microsoft.com/office/drawing/2014/main" id="{990ACF1E-03B0-DE44-8B22-BC5BE619C348}"/>
              </a:ext>
            </a:extLst>
          </p:cNvPr>
          <p:cNvSpPr/>
          <p:nvPr/>
        </p:nvSpPr>
        <p:spPr>
          <a:xfrm>
            <a:off x="8082705" y="198745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7" name="Rounded Rectangle 26">
            <a:extLst>
              <a:ext uri="{FF2B5EF4-FFF2-40B4-BE49-F238E27FC236}">
                <a16:creationId xmlns:a16="http://schemas.microsoft.com/office/drawing/2014/main" id="{5F2CEF3A-9F34-9846-85CA-5D7F5997E895}"/>
              </a:ext>
            </a:extLst>
          </p:cNvPr>
          <p:cNvSpPr/>
          <p:nvPr/>
        </p:nvSpPr>
        <p:spPr>
          <a:xfrm>
            <a:off x="8082706" y="254979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28" name="Straight Arrow Connector 27">
            <a:extLst>
              <a:ext uri="{FF2B5EF4-FFF2-40B4-BE49-F238E27FC236}">
                <a16:creationId xmlns:a16="http://schemas.microsoft.com/office/drawing/2014/main" id="{5F402C04-53A4-2C45-BA65-4CAE48041BC3}"/>
              </a:ext>
            </a:extLst>
          </p:cNvPr>
          <p:cNvCxnSpPr>
            <a:cxnSpLocks/>
          </p:cNvCxnSpPr>
          <p:nvPr/>
        </p:nvCxnSpPr>
        <p:spPr>
          <a:xfrm>
            <a:off x="7689662" y="3499373"/>
            <a:ext cx="0" cy="7266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4617D22-4320-1249-9756-A84C00901328}"/>
              </a:ext>
            </a:extLst>
          </p:cNvPr>
          <p:cNvCxnSpPr>
            <a:cxnSpLocks/>
            <a:stCxn id="18" idx="1"/>
            <a:endCxn id="33" idx="3"/>
          </p:cNvCxnSpPr>
          <p:nvPr/>
        </p:nvCxnSpPr>
        <p:spPr>
          <a:xfrm flipH="1" flipV="1">
            <a:off x="5643165" y="1871673"/>
            <a:ext cx="1467390" cy="29504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19B2565B-B58E-594A-A269-DF19BBD114F7}"/>
              </a:ext>
            </a:extLst>
          </p:cNvPr>
          <p:cNvSpPr/>
          <p:nvPr/>
        </p:nvSpPr>
        <p:spPr>
          <a:xfrm>
            <a:off x="3239589" y="1623106"/>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H/W Specific /Controller</a:t>
            </a:r>
          </a:p>
        </p:txBody>
      </p:sp>
      <p:cxnSp>
        <p:nvCxnSpPr>
          <p:cNvPr id="35" name="Straight Arrow Connector 34">
            <a:extLst>
              <a:ext uri="{FF2B5EF4-FFF2-40B4-BE49-F238E27FC236}">
                <a16:creationId xmlns:a16="http://schemas.microsoft.com/office/drawing/2014/main" id="{C9EB4421-B8FD-A84E-87DD-4C124483CB39}"/>
              </a:ext>
            </a:extLst>
          </p:cNvPr>
          <p:cNvCxnSpPr>
            <a:cxnSpLocks/>
            <a:stCxn id="18" idx="1"/>
          </p:cNvCxnSpPr>
          <p:nvPr/>
        </p:nvCxnSpPr>
        <p:spPr>
          <a:xfrm flipH="1" flipV="1">
            <a:off x="4072411" y="2992856"/>
            <a:ext cx="3038144" cy="18293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6B0C7B67-BFAE-A84A-9A07-D134ABFCFB4B}"/>
              </a:ext>
            </a:extLst>
          </p:cNvPr>
          <p:cNvSpPr/>
          <p:nvPr/>
        </p:nvSpPr>
        <p:spPr>
          <a:xfrm>
            <a:off x="1668835" y="2722326"/>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Network endpoint (</a:t>
            </a:r>
            <a:r>
              <a:rPr lang="en-US" sz="1400" dirty="0" err="1"/>
              <a:t>nbd</a:t>
            </a:r>
            <a:r>
              <a:rPr lang="en-US" sz="1400" dirty="0"/>
              <a:t> || </a:t>
            </a:r>
            <a:r>
              <a:rPr lang="en-US" sz="1400" dirty="0" err="1"/>
              <a:t>iscsi</a:t>
            </a:r>
            <a:r>
              <a:rPr lang="en-US" sz="1400" dirty="0"/>
              <a:t>)</a:t>
            </a:r>
            <a:endParaRPr lang="en-US" sz="1600" dirty="0"/>
          </a:p>
        </p:txBody>
      </p:sp>
      <p:cxnSp>
        <p:nvCxnSpPr>
          <p:cNvPr id="41" name="Straight Arrow Connector 40">
            <a:extLst>
              <a:ext uri="{FF2B5EF4-FFF2-40B4-BE49-F238E27FC236}">
                <a16:creationId xmlns:a16="http://schemas.microsoft.com/office/drawing/2014/main" id="{DDF3DB65-31AA-2E42-B453-1255BE733F81}"/>
              </a:ext>
            </a:extLst>
          </p:cNvPr>
          <p:cNvCxnSpPr>
            <a:cxnSpLocks/>
            <a:stCxn id="18" idx="1"/>
            <a:endCxn id="42" idx="3"/>
          </p:cNvCxnSpPr>
          <p:nvPr/>
        </p:nvCxnSpPr>
        <p:spPr>
          <a:xfrm flipH="1" flipV="1">
            <a:off x="3468678" y="4079529"/>
            <a:ext cx="3641877" cy="74263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DC885D26-BF48-2445-9A63-C0A664462A96}"/>
              </a:ext>
            </a:extLst>
          </p:cNvPr>
          <p:cNvSpPr/>
          <p:nvPr/>
        </p:nvSpPr>
        <p:spPr>
          <a:xfrm>
            <a:off x="1065102" y="3830962"/>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a:t>vmbus</a:t>
            </a:r>
            <a:r>
              <a:rPr lang="en-US" sz="1600" dirty="0"/>
              <a:t> (</a:t>
            </a:r>
            <a:r>
              <a:rPr lang="en-US" sz="1600" dirty="0" err="1"/>
              <a:t>hyper-v</a:t>
            </a:r>
            <a:r>
              <a:rPr lang="en-US" sz="1600" dirty="0"/>
              <a:t>)</a:t>
            </a:r>
          </a:p>
        </p:txBody>
      </p:sp>
      <p:cxnSp>
        <p:nvCxnSpPr>
          <p:cNvPr id="47" name="Straight Arrow Connector 46">
            <a:extLst>
              <a:ext uri="{FF2B5EF4-FFF2-40B4-BE49-F238E27FC236}">
                <a16:creationId xmlns:a16="http://schemas.microsoft.com/office/drawing/2014/main" id="{BC7CB720-4E36-D04E-B923-EAF2FB915CA3}"/>
              </a:ext>
            </a:extLst>
          </p:cNvPr>
          <p:cNvCxnSpPr>
            <a:cxnSpLocks/>
            <a:stCxn id="18" idx="1"/>
            <a:endCxn id="48" idx="3"/>
          </p:cNvCxnSpPr>
          <p:nvPr/>
        </p:nvCxnSpPr>
        <p:spPr>
          <a:xfrm flipH="1">
            <a:off x="3449757" y="4822160"/>
            <a:ext cx="3660798" cy="49713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8FE33BB1-C71E-374B-800E-1413388D7436}"/>
              </a:ext>
            </a:extLst>
          </p:cNvPr>
          <p:cNvSpPr/>
          <p:nvPr/>
        </p:nvSpPr>
        <p:spPr>
          <a:xfrm>
            <a:off x="1046181" y="5070727"/>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a:t>virtio</a:t>
            </a:r>
            <a:r>
              <a:rPr lang="en-US" sz="1600" dirty="0"/>
              <a:t> (</a:t>
            </a:r>
            <a:r>
              <a:rPr lang="en-US" sz="1600" dirty="0" err="1"/>
              <a:t>kvm</a:t>
            </a:r>
            <a:r>
              <a:rPr lang="en-US" sz="1600" dirty="0"/>
              <a:t>/</a:t>
            </a:r>
            <a:r>
              <a:rPr lang="en-US" sz="1600" dirty="0" err="1"/>
              <a:t>qemu</a:t>
            </a:r>
            <a:r>
              <a:rPr lang="en-US" sz="1600" dirty="0"/>
              <a:t>)</a:t>
            </a:r>
          </a:p>
        </p:txBody>
      </p:sp>
      <p:cxnSp>
        <p:nvCxnSpPr>
          <p:cNvPr id="51" name="Straight Arrow Connector 50">
            <a:extLst>
              <a:ext uri="{FF2B5EF4-FFF2-40B4-BE49-F238E27FC236}">
                <a16:creationId xmlns:a16="http://schemas.microsoft.com/office/drawing/2014/main" id="{CD2B34AE-0FD5-4D45-B4E5-8D1F39C1486A}"/>
              </a:ext>
            </a:extLst>
          </p:cNvPr>
          <p:cNvCxnSpPr>
            <a:cxnSpLocks/>
            <a:stCxn id="18" idx="1"/>
            <a:endCxn id="52" idx="3"/>
          </p:cNvCxnSpPr>
          <p:nvPr/>
        </p:nvCxnSpPr>
        <p:spPr>
          <a:xfrm flipH="1">
            <a:off x="3449757" y="4822160"/>
            <a:ext cx="3660798" cy="133524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5C1175A5-5676-5F41-911E-6C21129E2306}"/>
              </a:ext>
            </a:extLst>
          </p:cNvPr>
          <p:cNvSpPr/>
          <p:nvPr/>
        </p:nvSpPr>
        <p:spPr>
          <a:xfrm>
            <a:off x="1046181" y="5908833"/>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custom</a:t>
            </a:r>
          </a:p>
        </p:txBody>
      </p:sp>
    </p:spTree>
    <p:extLst>
      <p:ext uri="{BB962C8B-B14F-4D97-AF65-F5344CB8AC3E}">
        <p14:creationId xmlns:p14="http://schemas.microsoft.com/office/powerpoint/2010/main" val="416872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F011-43B3-C847-84C7-FD22A8255729}"/>
              </a:ext>
            </a:extLst>
          </p:cNvPr>
          <p:cNvSpPr>
            <a:spLocks noGrp="1"/>
          </p:cNvSpPr>
          <p:nvPr>
            <p:ph type="title"/>
          </p:nvPr>
        </p:nvSpPr>
        <p:spPr>
          <a:xfrm>
            <a:off x="0" y="52046"/>
            <a:ext cx="10195560" cy="1008817"/>
          </a:xfrm>
        </p:spPr>
        <p:txBody>
          <a:bodyPr/>
          <a:lstStyle/>
          <a:p>
            <a:r>
              <a:rPr lang="en-US" dirty="0"/>
              <a:t>Ok then, what is this </a:t>
            </a:r>
            <a:r>
              <a:rPr lang="en-US" dirty="0" err="1"/>
              <a:t>ioctl</a:t>
            </a:r>
            <a:r>
              <a:rPr lang="en-US" dirty="0"/>
              <a:t> thing?</a:t>
            </a:r>
          </a:p>
        </p:txBody>
      </p:sp>
      <p:sp>
        <p:nvSpPr>
          <p:cNvPr id="3" name="TextBox 2">
            <a:extLst>
              <a:ext uri="{FF2B5EF4-FFF2-40B4-BE49-F238E27FC236}">
                <a16:creationId xmlns:a16="http://schemas.microsoft.com/office/drawing/2014/main" id="{6755D557-2406-8E44-9384-BB2FA2CC2C85}"/>
              </a:ext>
            </a:extLst>
          </p:cNvPr>
          <p:cNvSpPr txBox="1"/>
          <p:nvPr/>
        </p:nvSpPr>
        <p:spPr>
          <a:xfrm>
            <a:off x="106680" y="1060863"/>
            <a:ext cx="11887200" cy="5970865"/>
          </a:xfrm>
          <a:prstGeom prst="rect">
            <a:avLst/>
          </a:prstGeom>
          <a:noFill/>
        </p:spPr>
        <p:txBody>
          <a:bodyPr wrap="square" rtlCol="0">
            <a:spAutoFit/>
          </a:bodyPr>
          <a:lstStyle/>
          <a:p>
            <a:pPr marL="285750" indent="-285750">
              <a:buFont typeface="Arial" panose="020B0604020202020204" pitchFamily="34" charset="0"/>
              <a:buChar char="•"/>
            </a:pPr>
            <a:r>
              <a:rPr lang="en-US" sz="2800" dirty="0"/>
              <a:t>Block Devices (and char devices) need to offer </a:t>
            </a:r>
            <a:r>
              <a:rPr lang="en-US" sz="2800" dirty="0" err="1"/>
              <a:t>userspace</a:t>
            </a:r>
            <a:r>
              <a:rPr lang="en-US" sz="2800" dirty="0"/>
              <a:t> some sort of “additional control knops”. Think of it as “command” interface.</a:t>
            </a:r>
          </a:p>
          <a:p>
            <a:pPr marL="285750" indent="-285750">
              <a:buFont typeface="Arial" panose="020B0604020202020204" pitchFamily="34" charset="0"/>
              <a:buChar char="•"/>
            </a:pPr>
            <a:r>
              <a:rPr lang="en-US" sz="2800" dirty="0"/>
              <a:t>What they do is up to the device and how it interprets the </a:t>
            </a:r>
            <a:r>
              <a:rPr lang="en-US" sz="2800" dirty="0" err="1"/>
              <a:t>ioctl</a:t>
            </a:r>
            <a:r>
              <a:rPr lang="en-US" sz="2800" dirty="0"/>
              <a:t> request.</a:t>
            </a:r>
          </a:p>
          <a:p>
            <a:pPr marL="285750" indent="-285750">
              <a:buFont typeface="Arial" panose="020B0604020202020204" pitchFamily="34" charset="0"/>
              <a:buChar char="•"/>
            </a:pPr>
            <a:r>
              <a:rPr lang="en-US" sz="2800" dirty="0"/>
              <a:t>Most devices use it for runtime configuration. It is a major PITA to read/write files inside the kernel (just lookup how to read files inside the kernel). Also eliminates the need to watch for file changes etc.</a:t>
            </a:r>
          </a:p>
          <a:p>
            <a:pPr marL="285750" indent="-285750">
              <a:buFont typeface="Arial" panose="020B0604020202020204" pitchFamily="34" charset="0"/>
              <a:buChar char="•"/>
            </a:pPr>
            <a:r>
              <a:rPr lang="en-US" sz="2800" dirty="0" err="1"/>
              <a:t>ioctl</a:t>
            </a:r>
            <a:r>
              <a:rPr lang="en-US" sz="2800" dirty="0"/>
              <a:t> itself is a </a:t>
            </a:r>
            <a:r>
              <a:rPr lang="en-US" sz="2800" dirty="0" err="1"/>
              <a:t>syscall</a:t>
            </a:r>
            <a:r>
              <a:rPr lang="en-US" sz="2800" dirty="0"/>
              <a:t> that looks like “</a:t>
            </a:r>
            <a:r>
              <a:rPr lang="en-US" sz="2800" i="1" dirty="0">
                <a:highlight>
                  <a:srgbClr val="C0C0C0"/>
                </a:highlight>
              </a:rPr>
              <a:t>int </a:t>
            </a:r>
            <a:r>
              <a:rPr lang="en-US" sz="2800" i="1" dirty="0" err="1">
                <a:highlight>
                  <a:srgbClr val="C0C0C0"/>
                </a:highlight>
              </a:rPr>
              <a:t>ioctl</a:t>
            </a:r>
            <a:r>
              <a:rPr lang="en-US" sz="2800" i="1" dirty="0">
                <a:highlight>
                  <a:srgbClr val="C0C0C0"/>
                </a:highlight>
              </a:rPr>
              <a:t>(int </a:t>
            </a:r>
            <a:r>
              <a:rPr lang="en-US" sz="2800" i="1" dirty="0" err="1">
                <a:highlight>
                  <a:srgbClr val="C0C0C0"/>
                </a:highlight>
              </a:rPr>
              <a:t>fd</a:t>
            </a:r>
            <a:r>
              <a:rPr lang="en-US" sz="2800" i="1" dirty="0">
                <a:highlight>
                  <a:srgbClr val="C0C0C0"/>
                </a:highlight>
              </a:rPr>
              <a:t>, unsigned long request, long param);</a:t>
            </a:r>
            <a:r>
              <a:rPr lang="en-US" sz="2800" dirty="0"/>
              <a:t>” each </a:t>
            </a:r>
            <a:r>
              <a:rPr lang="en-US" sz="2800" dirty="0" err="1"/>
              <a:t>ioctl</a:t>
            </a:r>
            <a:r>
              <a:rPr lang="en-US" sz="2800" dirty="0"/>
              <a:t> has a 64bit request (id) and a single argument 64bit (remember how </a:t>
            </a:r>
            <a:r>
              <a:rPr lang="en-US" sz="2800" dirty="0" err="1"/>
              <a:t>syscall</a:t>
            </a:r>
            <a:r>
              <a:rPr lang="en-US" sz="2800" dirty="0"/>
              <a:t> was executed?).</a:t>
            </a:r>
          </a:p>
          <a:p>
            <a:pPr marL="285750" indent="-285750">
              <a:buFont typeface="Arial" panose="020B0604020202020204" pitchFamily="34" charset="0"/>
              <a:buChar char="•"/>
            </a:pPr>
            <a:r>
              <a:rPr lang="en-US" sz="2800" dirty="0"/>
              <a:t> Note: The first argument is </a:t>
            </a:r>
            <a:r>
              <a:rPr lang="en-US" sz="2800" dirty="0" err="1"/>
              <a:t>fd</a:t>
            </a:r>
            <a:r>
              <a:rPr lang="en-US" sz="2800" dirty="0"/>
              <a:t>. Devices register a set of “file operations” e.g. (seek, open, close </a:t>
            </a:r>
            <a:r>
              <a:rPr lang="en-US" sz="2800" dirty="0" err="1"/>
              <a:t>etc</a:t>
            </a:r>
            <a:r>
              <a:rPr lang="en-US" sz="2800" dirty="0"/>
              <a:t>). User can then create a ”node device file” in any file system pointing to the device’s </a:t>
            </a:r>
            <a:r>
              <a:rPr lang="en-US" sz="2800" dirty="0" err="1"/>
              <a:t>major:minor</a:t>
            </a:r>
            <a:r>
              <a:rPr lang="en-US" sz="2800" dirty="0"/>
              <a:t>. When open(2) </a:t>
            </a:r>
            <a:r>
              <a:rPr lang="en-US" sz="2800" dirty="0" err="1"/>
              <a:t>etc</a:t>
            </a:r>
            <a:r>
              <a:rPr lang="en-US" sz="2800" dirty="0"/>
              <a:t> is called the device ops are called. And yes, there is one mapped to </a:t>
            </a:r>
            <a:r>
              <a:rPr lang="en-US" sz="2800" dirty="0" err="1"/>
              <a:t>ioctl</a:t>
            </a:r>
            <a:r>
              <a:rPr lang="en-US" sz="2800" dirty="0"/>
              <a:t>(2).</a:t>
            </a:r>
            <a:br>
              <a:rPr lang="en-US" dirty="0"/>
            </a:br>
            <a:endParaRPr lang="en-US" dirty="0"/>
          </a:p>
        </p:txBody>
      </p:sp>
    </p:spTree>
    <p:extLst>
      <p:ext uri="{BB962C8B-B14F-4D97-AF65-F5344CB8AC3E}">
        <p14:creationId xmlns:p14="http://schemas.microsoft.com/office/powerpoint/2010/main" val="198126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94C4B-2720-994D-99E8-297716B8062B}"/>
              </a:ext>
            </a:extLst>
          </p:cNvPr>
          <p:cNvSpPr>
            <a:spLocks noGrp="1"/>
          </p:cNvSpPr>
          <p:nvPr>
            <p:ph type="title"/>
          </p:nvPr>
        </p:nvSpPr>
        <p:spPr/>
        <p:txBody>
          <a:bodyPr/>
          <a:lstStyle/>
          <a:p>
            <a:r>
              <a:rPr lang="en-US" dirty="0"/>
              <a:t>How Linux Does “Files”</a:t>
            </a:r>
          </a:p>
        </p:txBody>
      </p:sp>
      <p:sp>
        <p:nvSpPr>
          <p:cNvPr id="5" name="Text Placeholder 4">
            <a:extLst>
              <a:ext uri="{FF2B5EF4-FFF2-40B4-BE49-F238E27FC236}">
                <a16:creationId xmlns:a16="http://schemas.microsoft.com/office/drawing/2014/main" id="{4C253824-666A-E04E-957E-0E71AE41A68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8046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7739</TotalTime>
  <Words>2749</Words>
  <Application>Microsoft Macintosh PowerPoint</Application>
  <PresentationFormat>Widescreen</PresentationFormat>
  <Paragraphs>246</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[How Things Work]: Linux</vt:lpstr>
      <vt:lpstr>Where we are. Where we are going.</vt:lpstr>
      <vt:lpstr>Refresher</vt:lpstr>
      <vt:lpstr>How are we going to tell today’s story?</vt:lpstr>
      <vt:lpstr>Block Devices</vt:lpstr>
      <vt:lpstr>Logical View</vt:lpstr>
      <vt:lpstr>But.. But!</vt:lpstr>
      <vt:lpstr>Ok then, what is this ioctl thing?</vt:lpstr>
      <vt:lpstr>How Linux Does “Files”</vt:lpstr>
      <vt:lpstr>Everything is a File, But what is a file?</vt:lpstr>
      <vt:lpstr>PowerPoint Presentation</vt:lpstr>
      <vt:lpstr>File Systems</vt:lpstr>
      <vt:lpstr>Linux VFS</vt:lpstr>
      <vt:lpstr>If everything is a file, then filesystems are:</vt:lpstr>
      <vt:lpstr>Where is the cut line between block dev and fs?</vt:lpstr>
      <vt:lpstr>IO Flow</vt:lpstr>
      <vt:lpstr>PowerPoint Presentation</vt:lpstr>
      <vt:lpstr>What have we not talked about?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Khaled Henidak (KAL)</cp:lastModifiedBy>
  <cp:revision>3</cp:revision>
  <dcterms:created xsi:type="dcterms:W3CDTF">2021-11-01T16:17:42Z</dcterms:created>
  <dcterms:modified xsi:type="dcterms:W3CDTF">2021-11-12T18:35:31Z</dcterms:modified>
</cp:coreProperties>
</file>