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07B8B-C696-4FAB-BFC4-EC0E0ACE6706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BF038-412E-4337-9B6F-6EA630361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BF038-412E-4337-9B6F-6EA6303611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CD0D-BBB5-526C-90CD-6AE6F1BE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460087-CD76-E6F7-03C8-B03727E84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66210-8A5A-C3B7-A2FF-6232EF5C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96D24-4477-F085-7C66-00D3055F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0A3DE-F7D8-3ED3-9B75-C804263B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0B3E7-9B31-4B76-A0A5-8AB3B3F9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0BE75-FFBC-F9B2-1466-C8A22D6B4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0BD85-4C2A-621D-DE59-172B3CEF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158CC-331B-8A30-4BC4-18096EB2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7377-ADD1-8CF1-8D55-530D7C9B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5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814CB1-4124-64A8-34D8-5286EC673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CA5C2-76D8-8523-9B83-BFDACAA1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C2967-E571-B518-CA97-4AE1E8A4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74FBF-73A8-CAE3-0401-DE6CE5C5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79D3C-4745-FE14-D782-DAD7C882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7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32F54-C30D-346E-57E4-EF5A76B8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068BF-3638-13C6-8695-3914B90F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47187-8B83-06A5-D910-F74DF4E3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EF893-964C-A096-4518-014C52CC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A455D-689F-D71B-438D-0829D12A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7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5438E-D253-89D6-4589-AEA93812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861AB-14DA-AE7A-B755-73DBEACCA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96415-8FD0-7E2C-2B13-71B6C852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5C39-FBBE-5C24-D570-A119CEE3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571D3-9FEA-0576-6852-4C56192A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2629-FDB4-8DDB-5B02-B78CD49C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416EF-889F-9189-1759-CD939DD9A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1250E4-1F21-A61E-F9A5-A7BC570F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EB0D6-E513-4D56-858E-A1A0210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4B63E-A3E0-9B09-84D4-3B88DF5D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83BBC-07D1-F143-BD06-7EC227BC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C729-2BE3-A1C2-B28A-5DE02D8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E40096-3CED-377B-4617-15BBD039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62512-D256-46A0-B1C7-3C0055BE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A2A0E-F1D3-AFC5-6CB3-B07D785E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E282B-3464-6BE1-1A08-DF8F257DE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3C048D-9D15-5FB5-2CF3-152048C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176C0E-E4A7-6895-254B-D3B8D168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786AF4-5CC8-31FB-F79E-5C7B5B5D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60A06-8433-16A6-F3ED-7D75437F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C64F6C-0613-5A73-5B35-A832FA5E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5F2935-2E61-2B39-855F-38E4DA8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6527D6-B1C0-FDAE-B87C-EB638056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9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F42CDC-FB1B-8789-E583-88F99220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024EB-C99C-90FA-3BBD-BC4BFA6E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EA610-D4A2-1AC3-A80F-FBE98FA5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5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E07B3-8DB5-6B5C-6AEB-EEEFE7B1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608F3-DE97-FA41-6CA7-AA147EB3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4EC7FF-8625-625A-CD48-D3AF48F4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3028B-B01D-94C3-53DE-4424C5C1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A98436-D580-36E7-EC13-856FBA16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AA493F-E34C-89AD-2A88-CB2B2B07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7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367E5-C7B9-8637-FC1A-0542FC1D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05F344-F77E-AF42-91A1-518913DE5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175A3D-84E5-29B0-5580-E3454993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04372-3F57-EAC8-9E62-FBB9CDA5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3BF802-D637-57A7-0943-667EF9C6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1C403-CE68-E34D-1CD7-7300CF52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5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7B0A1-AB44-14F5-CC07-2044DF96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577BA-DE94-8178-705E-0523D1FE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30F9A-5BCB-1EB3-0789-3B8F8C8B3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50735-4363-4C69-8B27-42A728614682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9D069-64AE-4013-02AD-FCDEF0863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734A1-4881-B336-BECC-50D55C783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CF9A01-AA09-43A2-A98F-4FF419E9E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6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4E224F-8105-4A82-8FA9-59EEA6325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854"/>
            <a:ext cx="12192000" cy="581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59D97EF4-7884-E1CD-C0AF-DEEDE7F6DDE5}"/>
              </a:ext>
            </a:extLst>
          </p:cNvPr>
          <p:cNvGrpSpPr/>
          <p:nvPr/>
        </p:nvGrpSpPr>
        <p:grpSpPr>
          <a:xfrm>
            <a:off x="114764" y="121429"/>
            <a:ext cx="4274867" cy="4274867"/>
            <a:chOff x="3281962" y="477880"/>
            <a:chExt cx="5203079" cy="520307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B22E465-0ADF-151F-941A-6F75022CDB72}"/>
                </a:ext>
              </a:extLst>
            </p:cNvPr>
            <p:cNvSpPr/>
            <p:nvPr/>
          </p:nvSpPr>
          <p:spPr>
            <a:xfrm>
              <a:off x="5673504" y="3079420"/>
              <a:ext cx="663669" cy="66366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D</a:t>
              </a:r>
              <a:r>
                <a:rPr lang="en-US" altLang="zh-CN" sz="1400" baseline="-25000"/>
                <a:t>0</a:t>
              </a:r>
              <a:endParaRPr lang="zh-CN" altLang="en-US" sz="1400" baseline="-2500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CB15AF5-A516-8773-6E00-DA52F24E6E99}"/>
                </a:ext>
              </a:extLst>
            </p:cNvPr>
            <p:cNvSpPr/>
            <p:nvPr/>
          </p:nvSpPr>
          <p:spPr>
            <a:xfrm>
              <a:off x="3281962" y="477880"/>
              <a:ext cx="5203079" cy="52030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B4E6BD6-45A3-6E56-201E-538C6FE4FF94}"/>
                </a:ext>
              </a:extLst>
            </p:cNvPr>
            <p:cNvSpPr/>
            <p:nvPr/>
          </p:nvSpPr>
          <p:spPr>
            <a:xfrm>
              <a:off x="5138621" y="2131740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2</a:t>
              </a:r>
              <a:endParaRPr lang="zh-CN" altLang="en-US" sz="240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A98F60B-730F-0D4B-377C-B00A0C6FE951}"/>
                </a:ext>
              </a:extLst>
            </p:cNvPr>
            <p:cNvSpPr/>
            <p:nvPr/>
          </p:nvSpPr>
          <p:spPr>
            <a:xfrm>
              <a:off x="7560526" y="2219089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6</a:t>
              </a:r>
              <a:endParaRPr lang="zh-CN" altLang="en-US" sz="240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53D68EC-BA2E-1062-58FB-389AFAD6AF2E}"/>
                </a:ext>
              </a:extLst>
            </p:cNvPr>
            <p:cNvSpPr/>
            <p:nvPr/>
          </p:nvSpPr>
          <p:spPr>
            <a:xfrm>
              <a:off x="7146652" y="3512631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7</a:t>
              </a:r>
              <a:endParaRPr lang="zh-CN" altLang="en-US" sz="240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B490FEC-E152-2F2F-B6D0-E2FBA3C1DEBB}"/>
                </a:ext>
              </a:extLst>
            </p:cNvPr>
            <p:cNvSpPr/>
            <p:nvPr/>
          </p:nvSpPr>
          <p:spPr>
            <a:xfrm>
              <a:off x="4752044" y="4797464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9</a:t>
              </a:r>
              <a:endParaRPr lang="zh-CN" altLang="en-US" sz="240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9BBB0C2-229F-4BA5-2F30-D66AB550DFC9}"/>
                </a:ext>
              </a:extLst>
            </p:cNvPr>
            <p:cNvSpPr/>
            <p:nvPr/>
          </p:nvSpPr>
          <p:spPr>
            <a:xfrm>
              <a:off x="4752045" y="3466285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1</a:t>
              </a:r>
              <a:endParaRPr lang="zh-CN" altLang="en-US" sz="240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828FD0A-8E9E-950A-D2DB-EF451CDF2E09}"/>
                </a:ext>
              </a:extLst>
            </p:cNvPr>
            <p:cNvSpPr/>
            <p:nvPr/>
          </p:nvSpPr>
          <p:spPr>
            <a:xfrm>
              <a:off x="6275637" y="1164713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5</a:t>
              </a:r>
              <a:endParaRPr lang="zh-CN" altLang="en-US" sz="240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7B09BD4-4298-4570-2BEB-CC4F7B05F8AB}"/>
                </a:ext>
              </a:extLst>
            </p:cNvPr>
            <p:cNvSpPr/>
            <p:nvPr/>
          </p:nvSpPr>
          <p:spPr>
            <a:xfrm>
              <a:off x="6337173" y="4567006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3</a:t>
              </a:r>
              <a:endParaRPr lang="zh-CN" altLang="en-US" sz="240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301F752-6DE3-57BC-7805-790596AAE93C}"/>
                </a:ext>
              </a:extLst>
            </p:cNvPr>
            <p:cNvSpPr/>
            <p:nvPr/>
          </p:nvSpPr>
          <p:spPr>
            <a:xfrm>
              <a:off x="3697210" y="2321894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4</a:t>
              </a:r>
              <a:endParaRPr lang="zh-CN" altLang="en-US" sz="240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7A3FE7E-D720-8BFC-4BE8-68713205B6E0}"/>
                </a:ext>
              </a:extLst>
            </p:cNvPr>
            <p:cNvSpPr/>
            <p:nvPr/>
          </p:nvSpPr>
          <p:spPr>
            <a:xfrm>
              <a:off x="6506096" y="2219089"/>
              <a:ext cx="460917" cy="4609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/>
                <a:t>8</a:t>
              </a:r>
              <a:endParaRPr lang="zh-CN" altLang="en-US" sz="240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53880FF4-ACBF-AFDE-39D5-843A782BE2D6}"/>
              </a:ext>
            </a:extLst>
          </p:cNvPr>
          <p:cNvSpPr txBox="1"/>
          <p:nvPr/>
        </p:nvSpPr>
        <p:spPr>
          <a:xfrm>
            <a:off x="7981332" y="2675792"/>
            <a:ext cx="292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[0, 0, 0, …, 0]</a:t>
            </a:r>
            <a:endParaRPr lang="zh-CN" altLang="en-US" sz="40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33039A-D2DF-1B9C-D301-327AD83E91F4}"/>
              </a:ext>
            </a:extLst>
          </p:cNvPr>
          <p:cNvSpPr txBox="1"/>
          <p:nvPr/>
        </p:nvSpPr>
        <p:spPr>
          <a:xfrm>
            <a:off x="7981331" y="1177564"/>
            <a:ext cx="292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[1, 2, 3, …, 9]</a:t>
            </a:r>
            <a:endParaRPr lang="zh-CN" altLang="en-US" sz="40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77AD792-659C-4880-E0F4-BE2A55BD68D4}"/>
              </a:ext>
            </a:extLst>
          </p:cNvPr>
          <p:cNvSpPr/>
          <p:nvPr/>
        </p:nvSpPr>
        <p:spPr>
          <a:xfrm>
            <a:off x="5133420" y="2333106"/>
            <a:ext cx="2450506" cy="1393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Destination_i</a:t>
            </a:r>
            <a:endParaRPr lang="zh-CN" altLang="en-US" sz="3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F230D7A-50B2-CC76-1FE2-4A9C9BDC52D5}"/>
              </a:ext>
            </a:extLst>
          </p:cNvPr>
          <p:cNvSpPr/>
          <p:nvPr/>
        </p:nvSpPr>
        <p:spPr>
          <a:xfrm>
            <a:off x="5133420" y="939847"/>
            <a:ext cx="2450506" cy="13932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Source_j</a:t>
            </a:r>
            <a:endParaRPr lang="zh-CN" altLang="en-US" sz="320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00C4116-3385-BA8E-FE04-F4999B3B8E71}"/>
              </a:ext>
            </a:extLst>
          </p:cNvPr>
          <p:cNvCxnSpPr>
            <a:cxnSpLocks/>
          </p:cNvCxnSpPr>
          <p:nvPr/>
        </p:nvCxnSpPr>
        <p:spPr>
          <a:xfrm>
            <a:off x="1940312" y="1930703"/>
            <a:ext cx="182421" cy="2400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955AA8E-6B94-5109-B6E7-3B4168EAFECC}"/>
              </a:ext>
            </a:extLst>
          </p:cNvPr>
          <p:cNvCxnSpPr>
            <a:cxnSpLocks/>
          </p:cNvCxnSpPr>
          <p:nvPr/>
        </p:nvCxnSpPr>
        <p:spPr>
          <a:xfrm flipH="1">
            <a:off x="2574377" y="1955800"/>
            <a:ext cx="266190" cy="3323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19AD3DD-E68C-B20B-7D6B-3AE76AAD6664}"/>
              </a:ext>
            </a:extLst>
          </p:cNvPr>
          <p:cNvCxnSpPr>
            <a:cxnSpLocks/>
          </p:cNvCxnSpPr>
          <p:nvPr/>
        </p:nvCxnSpPr>
        <p:spPr>
          <a:xfrm flipH="1" flipV="1">
            <a:off x="2688167" y="2614790"/>
            <a:ext cx="540254" cy="1432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2C444C-2C16-921B-B087-AA4F171BC279}"/>
              </a:ext>
            </a:extLst>
          </p:cNvPr>
          <p:cNvCxnSpPr>
            <a:cxnSpLocks/>
          </p:cNvCxnSpPr>
          <p:nvPr/>
        </p:nvCxnSpPr>
        <p:spPr>
          <a:xfrm flipV="1">
            <a:off x="1762631" y="2588365"/>
            <a:ext cx="263003" cy="8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90BC3B7-28FE-26F9-D0D7-1C7525934D8F}"/>
              </a:ext>
            </a:extLst>
          </p:cNvPr>
          <p:cNvCxnSpPr>
            <a:cxnSpLocks/>
          </p:cNvCxnSpPr>
          <p:nvPr/>
        </p:nvCxnSpPr>
        <p:spPr>
          <a:xfrm flipV="1">
            <a:off x="1642968" y="2844800"/>
            <a:ext cx="519207" cy="78794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920606E-2FDE-64CE-3620-88862C3A8D7E}"/>
              </a:ext>
            </a:extLst>
          </p:cNvPr>
          <p:cNvCxnSpPr>
            <a:cxnSpLocks/>
          </p:cNvCxnSpPr>
          <p:nvPr/>
        </p:nvCxnSpPr>
        <p:spPr>
          <a:xfrm flipH="1" flipV="1">
            <a:off x="2478061" y="2844800"/>
            <a:ext cx="262410" cy="584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FA88B3A-45A9-1BA5-2034-FA3DEB4A606B}"/>
              </a:ext>
            </a:extLst>
          </p:cNvPr>
          <p:cNvCxnSpPr>
            <a:cxnSpLocks/>
          </p:cNvCxnSpPr>
          <p:nvPr/>
        </p:nvCxnSpPr>
        <p:spPr>
          <a:xfrm>
            <a:off x="858553" y="1947029"/>
            <a:ext cx="1167081" cy="41639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DC6F9A7-3F5D-72CB-ACED-1D1CE219DAC9}"/>
              </a:ext>
            </a:extLst>
          </p:cNvPr>
          <p:cNvCxnSpPr>
            <a:cxnSpLocks/>
          </p:cNvCxnSpPr>
          <p:nvPr/>
        </p:nvCxnSpPr>
        <p:spPr>
          <a:xfrm flipV="1">
            <a:off x="2360061" y="1116493"/>
            <a:ext cx="346328" cy="1086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13E8A3E-A952-4FC4-F8A7-9E302AA85B88}"/>
              </a:ext>
            </a:extLst>
          </p:cNvPr>
          <p:cNvCxnSpPr>
            <a:cxnSpLocks/>
          </p:cNvCxnSpPr>
          <p:nvPr/>
        </p:nvCxnSpPr>
        <p:spPr>
          <a:xfrm flipV="1">
            <a:off x="2654300" y="1890039"/>
            <a:ext cx="971527" cy="5220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623C912-3009-16F6-591D-83E5067419E9}"/>
              </a:ext>
            </a:extLst>
          </p:cNvPr>
          <p:cNvSpPr txBox="1"/>
          <p:nvPr/>
        </p:nvSpPr>
        <p:spPr>
          <a:xfrm>
            <a:off x="838156" y="668028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accent2"/>
                </a:solidFill>
              </a:rPr>
              <a:t>Message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FF00EFB2-0A72-6861-3A31-233F5AB33BDA}"/>
              </a:ext>
            </a:extLst>
          </p:cNvPr>
          <p:cNvPicPr>
            <a:picLocks/>
          </p:cNvPicPr>
          <p:nvPr/>
        </p:nvPicPr>
        <p:blipFill>
          <a:blip r:embed="rId2"/>
          <a:srcRect r="8333" b="14734"/>
          <a:stretch>
            <a:fillRect/>
          </a:stretch>
        </p:blipFill>
        <p:spPr>
          <a:xfrm>
            <a:off x="508000" y="4939733"/>
            <a:ext cx="11176000" cy="18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A8986D7D-670F-4698-4815-F96A4D50AA16}"/>
              </a:ext>
            </a:extLst>
          </p:cNvPr>
          <p:cNvGrpSpPr/>
          <p:nvPr/>
        </p:nvGrpSpPr>
        <p:grpSpPr>
          <a:xfrm>
            <a:off x="156028" y="169778"/>
            <a:ext cx="11879943" cy="3418619"/>
            <a:chOff x="174171" y="535538"/>
            <a:chExt cx="11879943" cy="341861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B763982-EEC9-F29B-3ED4-E43202843CEE}"/>
                </a:ext>
              </a:extLst>
            </p:cNvPr>
            <p:cNvSpPr/>
            <p:nvPr/>
          </p:nvSpPr>
          <p:spPr>
            <a:xfrm>
              <a:off x="522736" y="1470933"/>
              <a:ext cx="2183219" cy="21832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70BC48-EE8F-3581-E59D-E9A102F7811D}"/>
                </a:ext>
              </a:extLst>
            </p:cNvPr>
            <p:cNvSpPr/>
            <p:nvPr/>
          </p:nvSpPr>
          <p:spPr>
            <a:xfrm>
              <a:off x="953358" y="2255970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A8542A-02B2-FA48-AD55-84A639DEDF26}"/>
                </a:ext>
              </a:extLst>
            </p:cNvPr>
            <p:cNvSpPr/>
            <p:nvPr/>
          </p:nvSpPr>
          <p:spPr>
            <a:xfrm>
              <a:off x="1883704" y="1945857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E43EED-EE00-2291-4E3B-E6B868E41F62}"/>
                </a:ext>
              </a:extLst>
            </p:cNvPr>
            <p:cNvSpPr/>
            <p:nvPr/>
          </p:nvSpPr>
          <p:spPr>
            <a:xfrm>
              <a:off x="940952" y="2943544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99D0D0C-B763-BB13-B387-FCEF2B956C2A}"/>
                </a:ext>
              </a:extLst>
            </p:cNvPr>
            <p:cNvSpPr/>
            <p:nvPr/>
          </p:nvSpPr>
          <p:spPr>
            <a:xfrm>
              <a:off x="1883704" y="3023288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8269FBB-6986-75AE-5CB0-E1E93E7B2BC2}"/>
                </a:ext>
              </a:extLst>
            </p:cNvPr>
            <p:cNvSpPr/>
            <p:nvPr/>
          </p:nvSpPr>
          <p:spPr>
            <a:xfrm>
              <a:off x="1534602" y="2482799"/>
              <a:ext cx="159488" cy="15948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3FDD262-1062-0F4F-5262-B91362217C4C}"/>
                </a:ext>
              </a:extLst>
            </p:cNvPr>
            <p:cNvSpPr/>
            <p:nvPr/>
          </p:nvSpPr>
          <p:spPr>
            <a:xfrm>
              <a:off x="1112846" y="1729662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15628C8-D6F5-E35F-22D3-679E8F8563AE}"/>
                </a:ext>
              </a:extLst>
            </p:cNvPr>
            <p:cNvSpPr/>
            <p:nvPr/>
          </p:nvSpPr>
          <p:spPr>
            <a:xfrm>
              <a:off x="1192589" y="2459764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D98366A-38F0-CD9A-51BB-D3DD2ED81AC0}"/>
                </a:ext>
              </a:extLst>
            </p:cNvPr>
            <p:cNvSpPr/>
            <p:nvPr/>
          </p:nvSpPr>
          <p:spPr>
            <a:xfrm>
              <a:off x="632607" y="2555458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EDBEF3C-7479-4527-BED7-AA90D3C13F22}"/>
                </a:ext>
              </a:extLst>
            </p:cNvPr>
            <p:cNvSpPr/>
            <p:nvPr/>
          </p:nvSpPr>
          <p:spPr>
            <a:xfrm>
              <a:off x="1290052" y="2897470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E4254D3-7E17-AFF3-E933-6F5A84009CFA}"/>
                </a:ext>
              </a:extLst>
            </p:cNvPr>
            <p:cNvSpPr/>
            <p:nvPr/>
          </p:nvSpPr>
          <p:spPr>
            <a:xfrm>
              <a:off x="1352077" y="3391885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C78347C-AD0E-0462-F8E0-55F77004BED2}"/>
                </a:ext>
              </a:extLst>
            </p:cNvPr>
            <p:cNvSpPr/>
            <p:nvPr/>
          </p:nvSpPr>
          <p:spPr>
            <a:xfrm>
              <a:off x="2040534" y="2660008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FBFF95B-DAE5-917E-D1C7-569702D4527D}"/>
                </a:ext>
              </a:extLst>
            </p:cNvPr>
            <p:cNvSpPr/>
            <p:nvPr/>
          </p:nvSpPr>
          <p:spPr>
            <a:xfrm>
              <a:off x="2477357" y="2784056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690EE35-1DFE-E374-5AC7-23D6D7FE68CD}"/>
                </a:ext>
              </a:extLst>
            </p:cNvPr>
            <p:cNvSpPr/>
            <p:nvPr/>
          </p:nvSpPr>
          <p:spPr>
            <a:xfrm>
              <a:off x="2271795" y="2323311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349C1A9-9F7B-4212-3AE6-8E84E9773EA4}"/>
                </a:ext>
              </a:extLst>
            </p:cNvPr>
            <p:cNvSpPr/>
            <p:nvPr/>
          </p:nvSpPr>
          <p:spPr>
            <a:xfrm>
              <a:off x="1573588" y="1768648"/>
              <a:ext cx="159488" cy="15948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B7C790E-C739-09D6-0FB6-3973C5E0A6D3}"/>
                </a:ext>
              </a:extLst>
            </p:cNvPr>
            <p:cNvCxnSpPr>
              <a:cxnSpLocks/>
            </p:cNvCxnSpPr>
            <p:nvPr/>
          </p:nvCxnSpPr>
          <p:spPr>
            <a:xfrm>
              <a:off x="1352077" y="1506377"/>
              <a:ext cx="221511" cy="941867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DBA690E-1D06-08F6-414C-6DBA3C5165C7}"/>
                </a:ext>
              </a:extLst>
            </p:cNvPr>
            <p:cNvSpPr txBox="1"/>
            <p:nvPr/>
          </p:nvSpPr>
          <p:spPr>
            <a:xfrm>
              <a:off x="2031232" y="3527386"/>
              <a:ext cx="124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Cutoff: 5</a:t>
              </a: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Å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EA62042-25C4-F191-51C3-8A6DB97C2E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4787" y="2589488"/>
              <a:ext cx="307143" cy="106848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11E0DB8-A1C9-9F44-3EA1-212E4C4A80B4}"/>
                </a:ext>
              </a:extLst>
            </p:cNvPr>
            <p:cNvSpPr txBox="1"/>
            <p:nvPr/>
          </p:nvSpPr>
          <p:spPr>
            <a:xfrm>
              <a:off x="1675731" y="226959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dist1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EEA09FB-0126-823C-90ED-8FB4B8C84221}"/>
                </a:ext>
              </a:extLst>
            </p:cNvPr>
            <p:cNvSpPr txBox="1"/>
            <p:nvPr/>
          </p:nvSpPr>
          <p:spPr>
            <a:xfrm>
              <a:off x="1397725" y="265395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dist2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B7DB258-1BB4-CC5B-B51A-511789ABA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346" y="2670481"/>
              <a:ext cx="130337" cy="214326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56FF094-BFBB-AE7D-398E-E0000F556F34}"/>
                </a:ext>
              </a:extLst>
            </p:cNvPr>
            <p:cNvSpPr/>
            <p:nvPr/>
          </p:nvSpPr>
          <p:spPr>
            <a:xfrm>
              <a:off x="174171" y="535538"/>
              <a:ext cx="11879943" cy="3361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9A77B83-B684-2CA5-93AE-5C891124D32F}"/>
                </a:ext>
              </a:extLst>
            </p:cNvPr>
            <p:cNvSpPr txBox="1"/>
            <p:nvPr/>
          </p:nvSpPr>
          <p:spPr>
            <a:xfrm>
              <a:off x="3236541" y="552900"/>
              <a:ext cx="881757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假设在截断半径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Å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的范围内有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个原子，可以得到一组距离向量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just"/>
              <a:r>
                <a:rPr lang="en-US" altLang="zh-CN" sz="2000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edge_weight:[dist1, dist2, … , dist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en-US" altLang="zh-CN" sz="2000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] </a:t>
              </a:r>
              <a:r>
                <a:rPr lang="zh-CN" altLang="en-US" sz="2000" b="0" i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向量的维度取决于边的条数。</a:t>
              </a:r>
              <a:endParaRPr lang="en-US" altLang="zh-C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A47BC19A-9CC1-1C39-8939-8C334047F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1397" y="1295186"/>
              <a:ext cx="4181927" cy="1153635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963DDBCA-CF2F-A4E7-C3D8-5906D8A78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5" y="2252314"/>
              <a:ext cx="5429882" cy="447752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29F9A1-56E8-2AA5-F1FF-07D1652EA29A}"/>
                </a:ext>
              </a:extLst>
            </p:cNvPr>
            <p:cNvSpPr txBox="1"/>
            <p:nvPr/>
          </p:nvSpPr>
          <p:spPr>
            <a:xfrm>
              <a:off x="3236542" y="3246271"/>
              <a:ext cx="881757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i="0">
                  <a:solidFill>
                    <a:srgbClr val="0070C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把连续的原子间距离 </a:t>
              </a:r>
              <a:r>
                <a:rPr lang="en-US" altLang="zh-CN" sz="2000" i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DLaM Display" panose="02010000000000000000" pitchFamily="2" charset="0"/>
                  <a:cs typeface="Arial" panose="020B0604020202020204" pitchFamily="34" charset="0"/>
                </a:rPr>
                <a:t>d </a:t>
              </a:r>
              <a:r>
                <a:rPr lang="zh-CN" altLang="en-US" sz="2000" i="0">
                  <a:solidFill>
                    <a:srgbClr val="0070C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展开成一组平滑、可微、低相关的径向特征向量，</a:t>
              </a:r>
              <a:r>
                <a:rPr lang="zh-CN" altLang="en-US" sz="20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供后面的 </a:t>
              </a:r>
              <a:r>
                <a:rPr lang="en-US" altLang="zh-CN" sz="2000">
                  <a:solidFill>
                    <a:srgbClr val="0070C0"/>
                  </a:solidFill>
                  <a:latin typeface="Arial" panose="020B0604020202020204" pitchFamily="34" charset="0"/>
                  <a:ea typeface="ADLaM Display" panose="02010000000000000000" pitchFamily="2" charset="0"/>
                  <a:cs typeface="Arial" panose="020B0604020202020204" pitchFamily="34" charset="0"/>
                </a:rPr>
                <a:t>filter-generating network </a:t>
              </a:r>
              <a:r>
                <a:rPr lang="zh-CN" altLang="en-US" sz="20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使用。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6EC72A2-7925-F3F1-DEC2-428A8D4E22BC}"/>
                </a:ext>
              </a:extLst>
            </p:cNvPr>
            <p:cNvSpPr/>
            <p:nvPr/>
          </p:nvSpPr>
          <p:spPr>
            <a:xfrm>
              <a:off x="174171" y="535538"/>
              <a:ext cx="3062371" cy="8041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0E5EF52-539C-3DB0-858F-9DE95B62D887}"/>
                </a:ext>
              </a:extLst>
            </p:cNvPr>
            <p:cNvSpPr txBox="1"/>
            <p:nvPr/>
          </p:nvSpPr>
          <p:spPr>
            <a:xfrm>
              <a:off x="451531" y="552900"/>
              <a:ext cx="10951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/>
                <a:t>RBF</a:t>
              </a:r>
              <a:endParaRPr lang="zh-CN" altLang="en-US" sz="440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DEF90B3-9726-7C41-9ED9-0FD59645BF26}"/>
                </a:ext>
              </a:extLst>
            </p:cNvPr>
            <p:cNvCxnSpPr/>
            <p:nvPr/>
          </p:nvCxnSpPr>
          <p:spPr>
            <a:xfrm>
              <a:off x="3236542" y="1322341"/>
              <a:ext cx="0" cy="2574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B1CF1D8-8325-AB79-367C-9AA0417D7787}"/>
                </a:ext>
              </a:extLst>
            </p:cNvPr>
            <p:cNvSpPr txBox="1"/>
            <p:nvPr/>
          </p:nvSpPr>
          <p:spPr>
            <a:xfrm>
              <a:off x="3236540" y="2882574"/>
              <a:ext cx="87812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000">
                  <a:solidFill>
                    <a:srgbClr val="FF0000"/>
                  </a:solidFill>
                </a:rPr>
                <a:t>max_num_neighbors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参数设置每个原子最大的近邻个数。</a:t>
              </a:r>
              <a:endParaRPr lang="en-US" altLang="zh-CN" sz="200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7C93DAD-2273-F1B0-61F7-FF59AD29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93" y="4859251"/>
            <a:ext cx="3495675" cy="5238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67A5110-F1C0-165D-0FF9-D55277B23A4C}"/>
              </a:ext>
            </a:extLst>
          </p:cNvPr>
          <p:cNvSpPr txBox="1"/>
          <p:nvPr/>
        </p:nvSpPr>
        <p:spPr>
          <a:xfrm>
            <a:off x="-47242" y="5599015"/>
            <a:ext cx="501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平滑梯度 非饱和性 可以处理负输入 连续性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2A498EF-D37E-6125-1513-7DF3F3CF3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17" y="3986095"/>
            <a:ext cx="3857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2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32A7B468-B43E-F42F-F11A-9DC935753B39}"/>
              </a:ext>
            </a:extLst>
          </p:cNvPr>
          <p:cNvSpPr/>
          <p:nvPr/>
        </p:nvSpPr>
        <p:spPr>
          <a:xfrm>
            <a:off x="3007831" y="1853608"/>
            <a:ext cx="1393259" cy="1393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0</a:t>
            </a:r>
            <a:endParaRPr lang="zh-CN" altLang="en-US" sz="96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061AC34-CCFA-C2B4-2171-49AC4D66D573}"/>
              </a:ext>
            </a:extLst>
          </p:cNvPr>
          <p:cNvSpPr/>
          <p:nvPr/>
        </p:nvSpPr>
        <p:spPr>
          <a:xfrm>
            <a:off x="4401090" y="1853608"/>
            <a:ext cx="1393259" cy="1393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0</a:t>
            </a:r>
            <a:endParaRPr lang="zh-CN" altLang="en-US" sz="9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7C0B35-E291-8F2A-B9EF-697C7AE17177}"/>
              </a:ext>
            </a:extLst>
          </p:cNvPr>
          <p:cNvSpPr/>
          <p:nvPr/>
        </p:nvSpPr>
        <p:spPr>
          <a:xfrm>
            <a:off x="5794349" y="1853608"/>
            <a:ext cx="1393259" cy="13932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1</a:t>
            </a:r>
            <a:endParaRPr lang="zh-CN" altLang="en-US" sz="96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C73CB7A-F0C7-1AC9-627B-AE1154629A7D}"/>
              </a:ext>
            </a:extLst>
          </p:cNvPr>
          <p:cNvSpPr/>
          <p:nvPr/>
        </p:nvSpPr>
        <p:spPr>
          <a:xfrm>
            <a:off x="7187608" y="1853608"/>
            <a:ext cx="1393259" cy="13932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2</a:t>
            </a:r>
            <a:endParaRPr lang="zh-CN" altLang="en-US" sz="96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390772-9E61-4ED6-B19E-4E27771815B0}"/>
              </a:ext>
            </a:extLst>
          </p:cNvPr>
          <p:cNvSpPr/>
          <p:nvPr/>
        </p:nvSpPr>
        <p:spPr>
          <a:xfrm>
            <a:off x="8580867" y="1853608"/>
            <a:ext cx="1393259" cy="13932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2</a:t>
            </a:r>
            <a:endParaRPr lang="zh-CN" altLang="en-US" sz="96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427937-744F-9336-6212-2B7A4061CDE1}"/>
              </a:ext>
            </a:extLst>
          </p:cNvPr>
          <p:cNvSpPr/>
          <p:nvPr/>
        </p:nvSpPr>
        <p:spPr>
          <a:xfrm>
            <a:off x="9974126" y="1853608"/>
            <a:ext cx="1393259" cy="13932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3</a:t>
            </a:r>
            <a:endParaRPr lang="zh-CN" altLang="en-US" sz="96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C01F9A8-06A1-BC26-7563-148612669EE8}"/>
              </a:ext>
            </a:extLst>
          </p:cNvPr>
          <p:cNvSpPr/>
          <p:nvPr/>
        </p:nvSpPr>
        <p:spPr>
          <a:xfrm>
            <a:off x="3007831" y="460349"/>
            <a:ext cx="1393259" cy="139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/>
              <a:t>M</a:t>
            </a:r>
            <a:r>
              <a:rPr lang="en-US" altLang="zh-CN" sz="6600" baseline="-25000"/>
              <a:t>1</a:t>
            </a:r>
            <a:endParaRPr lang="zh-CN" altLang="en-US" sz="6600" baseline="-250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97FAC44-B726-7395-62D8-BFD86F618968}"/>
              </a:ext>
            </a:extLst>
          </p:cNvPr>
          <p:cNvSpPr/>
          <p:nvPr/>
        </p:nvSpPr>
        <p:spPr>
          <a:xfrm>
            <a:off x="4401090" y="460349"/>
            <a:ext cx="1393259" cy="139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/>
              <a:t>M</a:t>
            </a:r>
            <a:r>
              <a:rPr lang="en-US" altLang="zh-CN" sz="6600" baseline="-25000"/>
              <a:t>3</a:t>
            </a:r>
            <a:endParaRPr lang="zh-CN" altLang="en-US" sz="6600" baseline="-250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BE89588-94FE-4D3B-CC61-4014D8861755}"/>
              </a:ext>
            </a:extLst>
          </p:cNvPr>
          <p:cNvSpPr/>
          <p:nvPr/>
        </p:nvSpPr>
        <p:spPr>
          <a:xfrm>
            <a:off x="5794348" y="460349"/>
            <a:ext cx="1393259" cy="139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/>
              <a:t>M</a:t>
            </a:r>
            <a:r>
              <a:rPr lang="en-US" altLang="zh-CN" sz="6600" baseline="-25000"/>
              <a:t>2</a:t>
            </a:r>
            <a:endParaRPr lang="zh-CN" altLang="en-US" sz="6600" baseline="-250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29BDDC5-DAC8-3811-A154-77A3F8838F76}"/>
              </a:ext>
            </a:extLst>
          </p:cNvPr>
          <p:cNvSpPr/>
          <p:nvPr/>
        </p:nvSpPr>
        <p:spPr>
          <a:xfrm>
            <a:off x="7187609" y="460349"/>
            <a:ext cx="1393259" cy="139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/>
              <a:t>M</a:t>
            </a:r>
            <a:r>
              <a:rPr lang="en-US" altLang="zh-CN" sz="6600" baseline="-25000"/>
              <a:t>0</a:t>
            </a:r>
            <a:endParaRPr lang="zh-CN" altLang="en-US" sz="6600" baseline="-250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3394861-7974-3002-AA7A-DA823BF31E62}"/>
              </a:ext>
            </a:extLst>
          </p:cNvPr>
          <p:cNvSpPr/>
          <p:nvPr/>
        </p:nvSpPr>
        <p:spPr>
          <a:xfrm>
            <a:off x="8580868" y="460349"/>
            <a:ext cx="1393259" cy="139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/>
              <a:t>M</a:t>
            </a:r>
            <a:r>
              <a:rPr lang="en-US" altLang="zh-CN" sz="6600" baseline="-25000"/>
              <a:t>1</a:t>
            </a:r>
            <a:endParaRPr lang="zh-CN" altLang="en-US" sz="6600" baseline="-250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63C2CFE-EEAE-64B2-8E2B-6AAF0753F624}"/>
              </a:ext>
            </a:extLst>
          </p:cNvPr>
          <p:cNvSpPr/>
          <p:nvPr/>
        </p:nvSpPr>
        <p:spPr>
          <a:xfrm>
            <a:off x="9974126" y="460349"/>
            <a:ext cx="1393259" cy="139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/>
              <a:t>M</a:t>
            </a:r>
            <a:r>
              <a:rPr lang="en-US" altLang="zh-CN" sz="6600" baseline="-25000"/>
              <a:t>2</a:t>
            </a:r>
            <a:endParaRPr lang="zh-CN" altLang="en-US" sz="6600" baseline="-250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AA9BAF1-2B67-FA6B-E8FE-6868DCCB5BB9}"/>
              </a:ext>
            </a:extLst>
          </p:cNvPr>
          <p:cNvSpPr/>
          <p:nvPr/>
        </p:nvSpPr>
        <p:spPr>
          <a:xfrm>
            <a:off x="737191" y="460349"/>
            <a:ext cx="2270638" cy="13932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Message</a:t>
            </a:r>
          </a:p>
          <a:p>
            <a:pPr algn="ctr"/>
            <a:r>
              <a:rPr lang="en-US" altLang="zh-CN" sz="3200">
                <a:solidFill>
                  <a:schemeClr val="bg1"/>
                </a:solidFill>
              </a:rPr>
              <a:t>source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4AE6E1B-E0DD-8840-9FD3-5432ED8AA5F0}"/>
              </a:ext>
            </a:extLst>
          </p:cNvPr>
          <p:cNvSpPr/>
          <p:nvPr/>
        </p:nvSpPr>
        <p:spPr>
          <a:xfrm>
            <a:off x="737191" y="1853607"/>
            <a:ext cx="2270638" cy="13932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Destination</a:t>
            </a:r>
            <a:endParaRPr lang="zh-CN" altLang="en-US" sz="32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AD43F5C-3129-1699-5041-039554ED288D}"/>
              </a:ext>
            </a:extLst>
          </p:cNvPr>
          <p:cNvSpPr/>
          <p:nvPr/>
        </p:nvSpPr>
        <p:spPr>
          <a:xfrm>
            <a:off x="3704460" y="4640124"/>
            <a:ext cx="1393259" cy="1393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0</a:t>
            </a:r>
            <a:endParaRPr lang="zh-CN" altLang="en-US" sz="96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C937538-DFCC-A792-0AC6-9DA4B43A34EB}"/>
              </a:ext>
            </a:extLst>
          </p:cNvPr>
          <p:cNvSpPr/>
          <p:nvPr/>
        </p:nvSpPr>
        <p:spPr>
          <a:xfrm>
            <a:off x="5794348" y="4640124"/>
            <a:ext cx="1393259" cy="13932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1</a:t>
            </a:r>
            <a:endParaRPr lang="zh-CN" altLang="en-US" sz="960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A1422AC-1FFB-7D57-31BE-E89901E5D8F0}"/>
              </a:ext>
            </a:extLst>
          </p:cNvPr>
          <p:cNvSpPr/>
          <p:nvPr/>
        </p:nvSpPr>
        <p:spPr>
          <a:xfrm>
            <a:off x="7884234" y="4640123"/>
            <a:ext cx="1393259" cy="139325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2</a:t>
            </a:r>
            <a:endParaRPr lang="zh-CN" altLang="en-US" sz="960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E043C89-F430-F13E-F8FD-8EF22625E232}"/>
              </a:ext>
            </a:extLst>
          </p:cNvPr>
          <p:cNvSpPr/>
          <p:nvPr/>
        </p:nvSpPr>
        <p:spPr>
          <a:xfrm>
            <a:off x="9974125" y="4640122"/>
            <a:ext cx="1393259" cy="139325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/>
              <a:t>3</a:t>
            </a:r>
            <a:endParaRPr lang="zh-CN" altLang="en-US" sz="96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405AD52-D72E-64C8-5078-104065DDAEB1}"/>
              </a:ext>
            </a:extLst>
          </p:cNvPr>
          <p:cNvSpPr/>
          <p:nvPr/>
        </p:nvSpPr>
        <p:spPr>
          <a:xfrm>
            <a:off x="737191" y="3246866"/>
            <a:ext cx="2270638" cy="13932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Add</a:t>
            </a:r>
            <a:endParaRPr lang="zh-CN" altLang="en-US" sz="320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66ED1D8-F1EE-2B96-64DB-936D94042D64}"/>
              </a:ext>
            </a:extLst>
          </p:cNvPr>
          <p:cNvSpPr/>
          <p:nvPr/>
        </p:nvSpPr>
        <p:spPr>
          <a:xfrm>
            <a:off x="737191" y="4640124"/>
            <a:ext cx="2270638" cy="13932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Output</a:t>
            </a:r>
            <a:endParaRPr lang="zh-CN" altLang="en-US" sz="320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323814F-6040-2217-9B9F-E62905635DF3}"/>
              </a:ext>
            </a:extLst>
          </p:cNvPr>
          <p:cNvCxnSpPr>
            <a:stCxn id="45" idx="2"/>
            <a:endCxn id="65" idx="0"/>
          </p:cNvCxnSpPr>
          <p:nvPr/>
        </p:nvCxnSpPr>
        <p:spPr>
          <a:xfrm>
            <a:off x="3704461" y="3246867"/>
            <a:ext cx="696629" cy="139325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6AC509E-7094-9F01-3FD3-A69994DF4AD1}"/>
              </a:ext>
            </a:extLst>
          </p:cNvPr>
          <p:cNvCxnSpPr>
            <a:cxnSpLocks/>
            <a:stCxn id="46" idx="2"/>
            <a:endCxn id="65" idx="0"/>
          </p:cNvCxnSpPr>
          <p:nvPr/>
        </p:nvCxnSpPr>
        <p:spPr>
          <a:xfrm flipH="1">
            <a:off x="4401090" y="3246867"/>
            <a:ext cx="696630" cy="139325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B939598-1D2D-D104-6E53-AB0FE01ACDEE}"/>
              </a:ext>
            </a:extLst>
          </p:cNvPr>
          <p:cNvCxnSpPr>
            <a:cxnSpLocks/>
            <a:stCxn id="47" idx="2"/>
            <a:endCxn id="66" idx="0"/>
          </p:cNvCxnSpPr>
          <p:nvPr/>
        </p:nvCxnSpPr>
        <p:spPr>
          <a:xfrm flipH="1">
            <a:off x="6490978" y="3246867"/>
            <a:ext cx="1" cy="139325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DDF18B1-327C-806A-7E7D-AB33ABEA1D38}"/>
              </a:ext>
            </a:extLst>
          </p:cNvPr>
          <p:cNvCxnSpPr>
            <a:cxnSpLocks/>
          </p:cNvCxnSpPr>
          <p:nvPr/>
        </p:nvCxnSpPr>
        <p:spPr>
          <a:xfrm flipH="1">
            <a:off x="10670753" y="3246866"/>
            <a:ext cx="1" cy="139325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FB66201-8C5F-E93A-4518-790AF45DE609}"/>
              </a:ext>
            </a:extLst>
          </p:cNvPr>
          <p:cNvCxnSpPr>
            <a:cxnSpLocks/>
            <a:stCxn id="48" idx="2"/>
            <a:endCxn id="69" idx="0"/>
          </p:cNvCxnSpPr>
          <p:nvPr/>
        </p:nvCxnSpPr>
        <p:spPr>
          <a:xfrm>
            <a:off x="7884238" y="3246867"/>
            <a:ext cx="696626" cy="139325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29D2FEB-F2EE-E88C-3DC2-2B491AD0C8EC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8580864" y="3246867"/>
            <a:ext cx="475709" cy="139325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7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201</Words>
  <Application>Microsoft Office PowerPoint</Application>
  <PresentationFormat>宽屏</PresentationFormat>
  <Paragraphs>46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rong</dc:creator>
  <cp:lastModifiedBy>yi rong</cp:lastModifiedBy>
  <cp:revision>49</cp:revision>
  <dcterms:created xsi:type="dcterms:W3CDTF">2025-08-28T05:11:57Z</dcterms:created>
  <dcterms:modified xsi:type="dcterms:W3CDTF">2025-08-29T09:28:17Z</dcterms:modified>
</cp:coreProperties>
</file>