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6" r:id="rId6"/>
    <p:sldId id="259" r:id="rId7"/>
    <p:sldId id="265" r:id="rId8"/>
    <p:sldId id="260" r:id="rId9"/>
    <p:sldId id="267" r:id="rId10"/>
    <p:sldId id="261" r:id="rId11"/>
    <p:sldId id="268" r:id="rId12"/>
    <p:sldId id="269" r:id="rId13"/>
    <p:sldId id="262" r:id="rId14"/>
    <p:sldId id="270" r:id="rId15"/>
    <p:sldId id="271" r:id="rId16"/>
    <p:sldId id="273" r:id="rId17"/>
    <p:sldId id="264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942A5-9C73-D3E3-C5A8-2EC9B27F351E}" v="3058" dt="2020-05-26T18:14:03.785"/>
    <p1510:client id="{E96E4B57-8723-4FE2-91FB-A549D44C25D9}" v="1752" dt="2020-05-19T02:31:30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Timothy" userId="S::timothy.smith2@asurion.com::14a4f112-fa3c-4447-bcd2-05a85831596c" providerId="AD" clId="Web-{E96E4B57-8723-4FE2-91FB-A549D44C25D9}"/>
    <pc:docChg chg="addSld delSld modSld sldOrd addMainMaster delMainMaster">
      <pc:chgData name="Smith, Timothy" userId="S::timothy.smith2@asurion.com::14a4f112-fa3c-4447-bcd2-05a85831596c" providerId="AD" clId="Web-{E96E4B57-8723-4FE2-91FB-A549D44C25D9}" dt="2020-05-19T02:31:35.967" v="1849"/>
      <pc:docMkLst>
        <pc:docMk/>
      </pc:docMkLst>
      <pc:sldChg chg="addSp delSp modSp mod setBg modClrScheme setClrOvrMap delDesignElem chgLayout">
        <pc:chgData name="Smith, Timothy" userId="S::timothy.smith2@asurion.com::14a4f112-fa3c-4447-bcd2-05a85831596c" providerId="AD" clId="Web-{E96E4B57-8723-4FE2-91FB-A549D44C25D9}" dt="2020-05-19T02:00:31.022" v="307"/>
        <pc:sldMkLst>
          <pc:docMk/>
          <pc:sldMk cId="109857222" sldId="256"/>
        </pc:sldMkLst>
        <pc:spChg chg="mod ord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109857222" sldId="256"/>
            <ac:spMk id="8" creationId="{2A8AA5BC-4F7A-4226-8F99-6D824B226A97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109857222" sldId="256"/>
            <ac:spMk id="10" creationId="{3E5445C6-DD42-4979-86FF-03730E8C6DB0}"/>
          </ac:spMkLst>
        </pc:spChg>
        <pc:cxnChg chg="add del">
          <ac:chgData name="Smith, Timothy" userId="S::timothy.smith2@asurion.com::14a4f112-fa3c-4447-bcd2-05a85831596c" providerId="AD" clId="Web-{E96E4B57-8723-4FE2-91FB-A549D44C25D9}" dt="2020-05-19T02:00:31.022" v="307"/>
          <ac:cxnSpMkLst>
            <pc:docMk/>
            <pc:sldMk cId="109857222" sldId="256"/>
            <ac:cxnSpMk id="12" creationId="{45000665-DFC7-417E-8FD7-516A0F15C975}"/>
          </ac:cxnSpMkLst>
        </pc:cxnChg>
      </pc:sldChg>
      <pc:sldChg chg="addSp delSp modSp new mod setBg modClrScheme delDesignElem chgLayout">
        <pc:chgData name="Smith, Timothy" userId="S::timothy.smith2@asurion.com::14a4f112-fa3c-4447-bcd2-05a85831596c" providerId="AD" clId="Web-{E96E4B57-8723-4FE2-91FB-A549D44C25D9}" dt="2020-05-19T02:00:31.022" v="307"/>
        <pc:sldMkLst>
          <pc:docMk/>
          <pc:sldMk cId="3938549514" sldId="257"/>
        </pc:sldMkLst>
        <pc:spChg chg="mod ord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3938549514" sldId="257"/>
            <ac:spMk id="2" creationId="{B3CA2303-EE29-42CC-B2A6-8B704DA3C126}"/>
          </ac:spMkLst>
        </pc:spChg>
        <pc:spChg chg="add del mod ord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3938549514" sldId="257"/>
            <ac:spMk id="3" creationId="{7A53625C-B5A0-40FE-9D79-BAEA00A4FF3F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3938549514" sldId="257"/>
            <ac:spMk id="8" creationId="{F98ED85F-DCEE-4B50-802E-71A6E3E12B04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1:51:02.176" v="193"/>
          <ac:spMkLst>
            <pc:docMk/>
            <pc:sldMk cId="3938549514" sldId="257"/>
            <ac:spMk id="9" creationId="{3A5B4632-C963-4296-86F0-79AA9EA5AE98}"/>
          </ac:spMkLst>
        </pc:spChg>
        <pc:graphicFrameChg chg="add del">
          <ac:chgData name="Smith, Timothy" userId="S::timothy.smith2@asurion.com::14a4f112-fa3c-4447-bcd2-05a85831596c" providerId="AD" clId="Web-{E96E4B57-8723-4FE2-91FB-A549D44C25D9}" dt="2020-05-19T01:51:02.176" v="193"/>
          <ac:graphicFrameMkLst>
            <pc:docMk/>
            <pc:sldMk cId="3938549514" sldId="257"/>
            <ac:graphicFrameMk id="5" creationId="{24A0A97E-0719-4A78-A9A4-7B945B4ECAF1}"/>
          </ac:graphicFrameMkLst>
        </pc:graphicFrameChg>
      </pc:sldChg>
      <pc:sldChg chg="addSp delSp modSp new mod setBg modClrScheme setClrOvrMap delDesignElem chgLayout">
        <pc:chgData name="Smith, Timothy" userId="S::timothy.smith2@asurion.com::14a4f112-fa3c-4447-bcd2-05a85831596c" providerId="AD" clId="Web-{E96E4B57-8723-4FE2-91FB-A549D44C25D9}" dt="2020-05-19T02:00:31.022" v="307"/>
        <pc:sldMkLst>
          <pc:docMk/>
          <pc:sldMk cId="530779481" sldId="258"/>
        </pc:sldMkLst>
        <pc:spChg chg="mod ord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530779481" sldId="258"/>
            <ac:spMk id="2" creationId="{AC18A25A-3B36-4AA3-B42C-32A5EB58E239}"/>
          </ac:spMkLst>
        </pc:spChg>
        <pc:spChg chg="del">
          <ac:chgData name="Smith, Timothy" userId="S::timothy.smith2@asurion.com::14a4f112-fa3c-4447-bcd2-05a85831596c" providerId="AD" clId="Web-{E96E4B57-8723-4FE2-91FB-A549D44C25D9}" dt="2020-05-19T01:51:18.208" v="196"/>
          <ac:spMkLst>
            <pc:docMk/>
            <pc:sldMk cId="530779481" sldId="258"/>
            <ac:spMk id="3" creationId="{8DB8E4C1-A58B-4222-A09A-0643D13D2F4E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530779481" sldId="258"/>
            <ac:spMk id="8" creationId="{2A8AA5BC-4F7A-4226-8F99-6D824B226A97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530779481" sldId="258"/>
            <ac:spMk id="10" creationId="{3E5445C6-DD42-4979-86FF-03730E8C6DB0}"/>
          </ac:spMkLst>
        </pc:spChg>
        <pc:cxnChg chg="add del">
          <ac:chgData name="Smith, Timothy" userId="S::timothy.smith2@asurion.com::14a4f112-fa3c-4447-bcd2-05a85831596c" providerId="AD" clId="Web-{E96E4B57-8723-4FE2-91FB-A549D44C25D9}" dt="2020-05-19T02:00:31.022" v="307"/>
          <ac:cxnSpMkLst>
            <pc:docMk/>
            <pc:sldMk cId="530779481" sldId="258"/>
            <ac:cxnSpMk id="12" creationId="{45000665-DFC7-417E-8FD7-516A0F15C975}"/>
          </ac:cxnSpMkLst>
        </pc:cxnChg>
      </pc:sldChg>
      <pc:sldChg chg="addSp delSp modSp add mod replId modClrScheme delDesignElem chgLayout">
        <pc:chgData name="Smith, Timothy" userId="S::timothy.smith2@asurion.com::14a4f112-fa3c-4447-bcd2-05a85831596c" providerId="AD" clId="Web-{E96E4B57-8723-4FE2-91FB-A549D44C25D9}" dt="2020-05-19T02:00:31.022" v="307"/>
        <pc:sldMkLst>
          <pc:docMk/>
          <pc:sldMk cId="3123894226" sldId="259"/>
        </pc:sldMkLst>
        <pc:spChg chg="mod ord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3123894226" sldId="259"/>
            <ac:spMk id="2" creationId="{AC18A25A-3B36-4AA3-B42C-32A5EB58E239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3123894226" sldId="259"/>
            <ac:spMk id="8" creationId="{2A8AA5BC-4F7A-4226-8F99-6D824B226A97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3123894226" sldId="259"/>
            <ac:spMk id="10" creationId="{3E5445C6-DD42-4979-86FF-03730E8C6DB0}"/>
          </ac:spMkLst>
        </pc:spChg>
        <pc:cxnChg chg="add del">
          <ac:chgData name="Smith, Timothy" userId="S::timothy.smith2@asurion.com::14a4f112-fa3c-4447-bcd2-05a85831596c" providerId="AD" clId="Web-{E96E4B57-8723-4FE2-91FB-A549D44C25D9}" dt="2020-05-19T02:00:31.022" v="307"/>
          <ac:cxnSpMkLst>
            <pc:docMk/>
            <pc:sldMk cId="3123894226" sldId="259"/>
            <ac:cxnSpMk id="12" creationId="{45000665-DFC7-417E-8FD7-516A0F15C975}"/>
          </ac:cxnSpMkLst>
        </pc:cxnChg>
      </pc:sldChg>
      <pc:sldChg chg="addSp delSp modSp add mod replId modClrScheme delDesignElem chgLayout">
        <pc:chgData name="Smith, Timothy" userId="S::timothy.smith2@asurion.com::14a4f112-fa3c-4447-bcd2-05a85831596c" providerId="AD" clId="Web-{E96E4B57-8723-4FE2-91FB-A549D44C25D9}" dt="2020-05-19T02:00:31.022" v="307"/>
        <pc:sldMkLst>
          <pc:docMk/>
          <pc:sldMk cId="1385172223" sldId="260"/>
        </pc:sldMkLst>
        <pc:spChg chg="mod ord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1385172223" sldId="260"/>
            <ac:spMk id="2" creationId="{AC18A25A-3B36-4AA3-B42C-32A5EB58E239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1385172223" sldId="260"/>
            <ac:spMk id="8" creationId="{2A8AA5BC-4F7A-4226-8F99-6D824B226A97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1385172223" sldId="260"/>
            <ac:spMk id="10" creationId="{3E5445C6-DD42-4979-86FF-03730E8C6DB0}"/>
          </ac:spMkLst>
        </pc:spChg>
        <pc:cxnChg chg="add del">
          <ac:chgData name="Smith, Timothy" userId="S::timothy.smith2@asurion.com::14a4f112-fa3c-4447-bcd2-05a85831596c" providerId="AD" clId="Web-{E96E4B57-8723-4FE2-91FB-A549D44C25D9}" dt="2020-05-19T02:00:31.022" v="307"/>
          <ac:cxnSpMkLst>
            <pc:docMk/>
            <pc:sldMk cId="1385172223" sldId="260"/>
            <ac:cxnSpMk id="12" creationId="{45000665-DFC7-417E-8FD7-516A0F15C975}"/>
          </ac:cxnSpMkLst>
        </pc:cxnChg>
      </pc:sldChg>
      <pc:sldChg chg="addSp delSp modSp add mod replId modClrScheme delDesignElem chgLayout">
        <pc:chgData name="Smith, Timothy" userId="S::timothy.smith2@asurion.com::14a4f112-fa3c-4447-bcd2-05a85831596c" providerId="AD" clId="Web-{E96E4B57-8723-4FE2-91FB-A549D44C25D9}" dt="2020-05-19T02:00:31.022" v="307"/>
        <pc:sldMkLst>
          <pc:docMk/>
          <pc:sldMk cId="3108366561" sldId="261"/>
        </pc:sldMkLst>
        <pc:spChg chg="mod ord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3108366561" sldId="261"/>
            <ac:spMk id="2" creationId="{AC18A25A-3B36-4AA3-B42C-32A5EB58E239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3108366561" sldId="261"/>
            <ac:spMk id="8" creationId="{2A8AA5BC-4F7A-4226-8F99-6D824B226A97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3108366561" sldId="261"/>
            <ac:spMk id="10" creationId="{3E5445C6-DD42-4979-86FF-03730E8C6DB0}"/>
          </ac:spMkLst>
        </pc:spChg>
        <pc:cxnChg chg="add del">
          <ac:chgData name="Smith, Timothy" userId="S::timothy.smith2@asurion.com::14a4f112-fa3c-4447-bcd2-05a85831596c" providerId="AD" clId="Web-{E96E4B57-8723-4FE2-91FB-A549D44C25D9}" dt="2020-05-19T02:00:31.022" v="307"/>
          <ac:cxnSpMkLst>
            <pc:docMk/>
            <pc:sldMk cId="3108366561" sldId="261"/>
            <ac:cxnSpMk id="12" creationId="{45000665-DFC7-417E-8FD7-516A0F15C975}"/>
          </ac:cxnSpMkLst>
        </pc:cxnChg>
      </pc:sldChg>
      <pc:sldChg chg="addSp delSp modSp add mod replId modClrScheme delDesignElem chgLayout">
        <pc:chgData name="Smith, Timothy" userId="S::timothy.smith2@asurion.com::14a4f112-fa3c-4447-bcd2-05a85831596c" providerId="AD" clId="Web-{E96E4B57-8723-4FE2-91FB-A549D44C25D9}" dt="2020-05-19T02:00:31.022" v="307"/>
        <pc:sldMkLst>
          <pc:docMk/>
          <pc:sldMk cId="383964314" sldId="262"/>
        </pc:sldMkLst>
        <pc:spChg chg="mod ord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383964314" sldId="262"/>
            <ac:spMk id="2" creationId="{AC18A25A-3B36-4AA3-B42C-32A5EB58E239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383964314" sldId="262"/>
            <ac:spMk id="8" creationId="{2A8AA5BC-4F7A-4226-8F99-6D824B226A97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383964314" sldId="262"/>
            <ac:spMk id="10" creationId="{3E5445C6-DD42-4979-86FF-03730E8C6DB0}"/>
          </ac:spMkLst>
        </pc:spChg>
        <pc:cxnChg chg="add del">
          <ac:chgData name="Smith, Timothy" userId="S::timothy.smith2@asurion.com::14a4f112-fa3c-4447-bcd2-05a85831596c" providerId="AD" clId="Web-{E96E4B57-8723-4FE2-91FB-A549D44C25D9}" dt="2020-05-19T02:00:31.022" v="307"/>
          <ac:cxnSpMkLst>
            <pc:docMk/>
            <pc:sldMk cId="383964314" sldId="262"/>
            <ac:cxnSpMk id="12" creationId="{45000665-DFC7-417E-8FD7-516A0F15C975}"/>
          </ac:cxnSpMkLst>
        </pc:cxnChg>
      </pc:sldChg>
      <pc:sldChg chg="addSp delSp modSp new mod ord setBg modClrScheme chgLayout modNotes">
        <pc:chgData name="Smith, Timothy" userId="S::timothy.smith2@asurion.com::14a4f112-fa3c-4447-bcd2-05a85831596c" providerId="AD" clId="Web-{E96E4B57-8723-4FE2-91FB-A549D44C25D9}" dt="2020-05-19T02:21:01.651" v="1338"/>
        <pc:sldMkLst>
          <pc:docMk/>
          <pc:sldMk cId="1298985270" sldId="263"/>
        </pc:sldMkLst>
        <pc:spChg chg="mod ord">
          <ac:chgData name="Smith, Timothy" userId="S::timothy.smith2@asurion.com::14a4f112-fa3c-4447-bcd2-05a85831596c" providerId="AD" clId="Web-{E96E4B57-8723-4FE2-91FB-A549D44C25D9}" dt="2020-05-19T02:21:01.651" v="1338"/>
          <ac:spMkLst>
            <pc:docMk/>
            <pc:sldMk cId="1298985270" sldId="263"/>
            <ac:spMk id="2" creationId="{A56E1EA4-82F4-4915-854F-6AC7C1061DCD}"/>
          </ac:spMkLst>
        </pc:spChg>
        <pc:spChg chg="add del mod ord">
          <ac:chgData name="Smith, Timothy" userId="S::timothy.smith2@asurion.com::14a4f112-fa3c-4447-bcd2-05a85831596c" providerId="AD" clId="Web-{E96E4B57-8723-4FE2-91FB-A549D44C25D9}" dt="2020-05-19T02:21:01.651" v="1338"/>
          <ac:spMkLst>
            <pc:docMk/>
            <pc:sldMk cId="1298985270" sldId="263"/>
            <ac:spMk id="3" creationId="{21401C86-B7B1-4AA1-AE78-5961FDC89E17}"/>
          </ac:spMkLst>
        </pc:spChg>
        <pc:spChg chg="add">
          <ac:chgData name="Smith, Timothy" userId="S::timothy.smith2@asurion.com::14a4f112-fa3c-4447-bcd2-05a85831596c" providerId="AD" clId="Web-{E96E4B57-8723-4FE2-91FB-A549D44C25D9}" dt="2020-05-19T02:21:01.651" v="1338"/>
          <ac:spMkLst>
            <pc:docMk/>
            <pc:sldMk cId="1298985270" sldId="263"/>
            <ac:spMk id="6" creationId="{F98ED85F-DCEE-4B50-802E-71A6E3E12B04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21:01.636" v="1337"/>
          <ac:spMkLst>
            <pc:docMk/>
            <pc:sldMk cId="1298985270" sldId="263"/>
            <ac:spMk id="8" creationId="{907EF6B7-1338-4443-8C46-6A318D952DFD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20:57.229" v="1335"/>
          <ac:spMkLst>
            <pc:docMk/>
            <pc:sldMk cId="1298985270" sldId="263"/>
            <ac:spMk id="9" creationId="{68575C10-8187-4AC4-AD72-C754EAFD2867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21:01.636" v="1337"/>
          <ac:spMkLst>
            <pc:docMk/>
            <pc:sldMk cId="1298985270" sldId="263"/>
            <ac:spMk id="10" creationId="{DAAE4CDD-124C-4DCF-9584-B6033B545DD5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21:01.636" v="1337"/>
          <ac:spMkLst>
            <pc:docMk/>
            <pc:sldMk cId="1298985270" sldId="263"/>
            <ac:spMk id="12" creationId="{081E4A58-353D-44AE-B2FC-2A74E2E400F7}"/>
          </ac:spMkLst>
        </pc:spChg>
        <pc:graphicFrameChg chg="add del">
          <ac:chgData name="Smith, Timothy" userId="S::timothy.smith2@asurion.com::14a4f112-fa3c-4447-bcd2-05a85831596c" providerId="AD" clId="Web-{E96E4B57-8723-4FE2-91FB-A549D44C25D9}" dt="2020-05-19T02:20:57.229" v="1335"/>
          <ac:graphicFrameMkLst>
            <pc:docMk/>
            <pc:sldMk cId="1298985270" sldId="263"/>
            <ac:graphicFrameMk id="5" creationId="{0F4F86C4-D898-40E7-8CAC-7127BA47861B}"/>
          </ac:graphicFrameMkLst>
        </pc:graphicFrameChg>
        <pc:cxnChg chg="add">
          <ac:chgData name="Smith, Timothy" userId="S::timothy.smith2@asurion.com::14a4f112-fa3c-4447-bcd2-05a85831596c" providerId="AD" clId="Web-{E96E4B57-8723-4FE2-91FB-A549D44C25D9}" dt="2020-05-19T02:21:01.651" v="1338"/>
          <ac:cxnSpMkLst>
            <pc:docMk/>
            <pc:sldMk cId="1298985270" sldId="263"/>
            <ac:cxnSpMk id="7" creationId="{E8E35B83-1EC3-4F87-9D54-D863463351B9}"/>
          </ac:cxnSpMkLst>
        </pc:cxnChg>
        <pc:cxnChg chg="add del">
          <ac:chgData name="Smith, Timothy" userId="S::timothy.smith2@asurion.com::14a4f112-fa3c-4447-bcd2-05a85831596c" providerId="AD" clId="Web-{E96E4B57-8723-4FE2-91FB-A549D44C25D9}" dt="2020-05-19T02:20:57.229" v="1335"/>
          <ac:cxnSpMkLst>
            <pc:docMk/>
            <pc:sldMk cId="1298985270" sldId="263"/>
            <ac:cxnSpMk id="11" creationId="{74E776C9-ED67-41B7-B3A3-4DF76EF3ACEE}"/>
          </ac:cxnSpMkLst>
        </pc:cxnChg>
      </pc:sldChg>
      <pc:sldChg chg="addSp delSp modSp add mod replId modClrScheme delDesignElem chgLayout">
        <pc:chgData name="Smith, Timothy" userId="S::timothy.smith2@asurion.com::14a4f112-fa3c-4447-bcd2-05a85831596c" providerId="AD" clId="Web-{E96E4B57-8723-4FE2-91FB-A549D44C25D9}" dt="2020-05-19T02:00:31.022" v="307"/>
        <pc:sldMkLst>
          <pc:docMk/>
          <pc:sldMk cId="1229965019" sldId="264"/>
        </pc:sldMkLst>
        <pc:spChg chg="mod ord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1229965019" sldId="264"/>
            <ac:spMk id="2" creationId="{AC18A25A-3B36-4AA3-B42C-32A5EB58E239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1229965019" sldId="264"/>
            <ac:spMk id="8" creationId="{2A8AA5BC-4F7A-4226-8F99-6D824B226A97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00:31.022" v="307"/>
          <ac:spMkLst>
            <pc:docMk/>
            <pc:sldMk cId="1229965019" sldId="264"/>
            <ac:spMk id="10" creationId="{3E5445C6-DD42-4979-86FF-03730E8C6DB0}"/>
          </ac:spMkLst>
        </pc:spChg>
        <pc:cxnChg chg="add del">
          <ac:chgData name="Smith, Timothy" userId="S::timothy.smith2@asurion.com::14a4f112-fa3c-4447-bcd2-05a85831596c" providerId="AD" clId="Web-{E96E4B57-8723-4FE2-91FB-A549D44C25D9}" dt="2020-05-19T02:00:31.022" v="307"/>
          <ac:cxnSpMkLst>
            <pc:docMk/>
            <pc:sldMk cId="1229965019" sldId="264"/>
            <ac:cxnSpMk id="12" creationId="{45000665-DFC7-417E-8FD7-516A0F15C975}"/>
          </ac:cxnSpMkLst>
        </pc:cxnChg>
      </pc:sldChg>
      <pc:sldChg chg="addSp delSp modSp new mod ord setBg modClrScheme chgLayout modNotes">
        <pc:chgData name="Smith, Timothy" userId="S::timothy.smith2@asurion.com::14a4f112-fa3c-4447-bcd2-05a85831596c" providerId="AD" clId="Web-{E96E4B57-8723-4FE2-91FB-A549D44C25D9}" dt="2020-05-19T02:31:35.967" v="1849"/>
        <pc:sldMkLst>
          <pc:docMk/>
          <pc:sldMk cId="59215791" sldId="265"/>
        </pc:sldMkLst>
        <pc:spChg chg="mod ord">
          <ac:chgData name="Smith, Timothy" userId="S::timothy.smith2@asurion.com::14a4f112-fa3c-4447-bcd2-05a85831596c" providerId="AD" clId="Web-{E96E4B57-8723-4FE2-91FB-A549D44C25D9}" dt="2020-05-19T02:31:35.967" v="1849"/>
          <ac:spMkLst>
            <pc:docMk/>
            <pc:sldMk cId="59215791" sldId="265"/>
            <ac:spMk id="2" creationId="{3B3D663D-7AA0-44FB-B6D4-944FADA195A6}"/>
          </ac:spMkLst>
        </pc:spChg>
        <pc:spChg chg="mod ord">
          <ac:chgData name="Smith, Timothy" userId="S::timothy.smith2@asurion.com::14a4f112-fa3c-4447-bcd2-05a85831596c" providerId="AD" clId="Web-{E96E4B57-8723-4FE2-91FB-A549D44C25D9}" dt="2020-05-19T02:31:35.967" v="1849"/>
          <ac:spMkLst>
            <pc:docMk/>
            <pc:sldMk cId="59215791" sldId="265"/>
            <ac:spMk id="3" creationId="{C7C716BE-DF59-4B53-B920-C23E0CA20061}"/>
          </ac:spMkLst>
        </pc:spChg>
        <pc:spChg chg="add">
          <ac:chgData name="Smith, Timothy" userId="S::timothy.smith2@asurion.com::14a4f112-fa3c-4447-bcd2-05a85831596c" providerId="AD" clId="Web-{E96E4B57-8723-4FE2-91FB-A549D44C25D9}" dt="2020-05-19T02:31:35.967" v="1849"/>
          <ac:spMkLst>
            <pc:docMk/>
            <pc:sldMk cId="59215791" sldId="265"/>
            <ac:spMk id="5" creationId="{F98ED85F-DCEE-4B50-802E-71A6E3E12B04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31:35.967" v="1848"/>
          <ac:spMkLst>
            <pc:docMk/>
            <pc:sldMk cId="59215791" sldId="265"/>
            <ac:spMk id="8" creationId="{F98ED85F-DCEE-4B50-802E-71A6E3E12B04}"/>
          </ac:spMkLst>
        </pc:spChg>
        <pc:cxnChg chg="add del">
          <ac:chgData name="Smith, Timothy" userId="S::timothy.smith2@asurion.com::14a4f112-fa3c-4447-bcd2-05a85831596c" providerId="AD" clId="Web-{E96E4B57-8723-4FE2-91FB-A549D44C25D9}" dt="2020-05-19T02:31:35.967" v="1848"/>
          <ac:cxnSpMkLst>
            <pc:docMk/>
            <pc:sldMk cId="59215791" sldId="265"/>
            <ac:cxnSpMk id="10" creationId="{E8E35B83-1EC3-4F87-9D54-D863463351B9}"/>
          </ac:cxnSpMkLst>
        </pc:cxnChg>
      </pc:sldChg>
      <pc:sldChg chg="addSp delSp modSp new mod setBg">
        <pc:chgData name="Smith, Timothy" userId="S::timothy.smith2@asurion.com::14a4f112-fa3c-4447-bcd2-05a85831596c" providerId="AD" clId="Web-{E96E4B57-8723-4FE2-91FB-A549D44C25D9}" dt="2020-05-19T02:21:21.870" v="1343"/>
        <pc:sldMkLst>
          <pc:docMk/>
          <pc:sldMk cId="928769871" sldId="266"/>
        </pc:sldMkLst>
        <pc:spChg chg="mod">
          <ac:chgData name="Smith, Timothy" userId="S::timothy.smith2@asurion.com::14a4f112-fa3c-4447-bcd2-05a85831596c" providerId="AD" clId="Web-{E96E4B57-8723-4FE2-91FB-A549D44C25D9}" dt="2020-05-19T02:21:21.870" v="1343"/>
          <ac:spMkLst>
            <pc:docMk/>
            <pc:sldMk cId="928769871" sldId="266"/>
            <ac:spMk id="2" creationId="{DD33CAF2-33F0-49AC-8540-50A015A5FA31}"/>
          </ac:spMkLst>
        </pc:spChg>
        <pc:spChg chg="add del mod">
          <ac:chgData name="Smith, Timothy" userId="S::timothy.smith2@asurion.com::14a4f112-fa3c-4447-bcd2-05a85831596c" providerId="AD" clId="Web-{E96E4B57-8723-4FE2-91FB-A549D44C25D9}" dt="2020-05-19T02:21:21.870" v="1343"/>
          <ac:spMkLst>
            <pc:docMk/>
            <pc:sldMk cId="928769871" sldId="266"/>
            <ac:spMk id="3" creationId="{42E644D9-9DB8-4B19-9245-391E7177C197}"/>
          </ac:spMkLst>
        </pc:spChg>
        <pc:spChg chg="add">
          <ac:chgData name="Smith, Timothy" userId="S::timothy.smith2@asurion.com::14a4f112-fa3c-4447-bcd2-05a85831596c" providerId="AD" clId="Web-{E96E4B57-8723-4FE2-91FB-A549D44C25D9}" dt="2020-05-19T02:21:21.870" v="1343"/>
          <ac:spMkLst>
            <pc:docMk/>
            <pc:sldMk cId="928769871" sldId="266"/>
            <ac:spMk id="6" creationId="{F98ED85F-DCEE-4B50-802E-71A6E3E12B04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21:21.854" v="1342"/>
          <ac:spMkLst>
            <pc:docMk/>
            <pc:sldMk cId="928769871" sldId="266"/>
            <ac:spMk id="8" creationId="{F98ED85F-DCEE-4B50-802E-71A6E3E12B04}"/>
          </ac:spMkLst>
        </pc:spChg>
        <pc:spChg chg="add del">
          <ac:chgData name="Smith, Timothy" userId="S::timothy.smith2@asurion.com::14a4f112-fa3c-4447-bcd2-05a85831596c" providerId="AD" clId="Web-{E96E4B57-8723-4FE2-91FB-A549D44C25D9}" dt="2020-05-19T02:21:16.308" v="1340"/>
          <ac:spMkLst>
            <pc:docMk/>
            <pc:sldMk cId="928769871" sldId="266"/>
            <ac:spMk id="9" creationId="{46C2E80F-49A6-4372-B103-219D417A55ED}"/>
          </ac:spMkLst>
        </pc:spChg>
        <pc:graphicFrameChg chg="add del">
          <ac:chgData name="Smith, Timothy" userId="S::timothy.smith2@asurion.com::14a4f112-fa3c-4447-bcd2-05a85831596c" providerId="AD" clId="Web-{E96E4B57-8723-4FE2-91FB-A549D44C25D9}" dt="2020-05-19T02:21:16.308" v="1340"/>
          <ac:graphicFrameMkLst>
            <pc:docMk/>
            <pc:sldMk cId="928769871" sldId="266"/>
            <ac:graphicFrameMk id="5" creationId="{FCACFF74-3C01-478C-BF90-2B833D81FDBF}"/>
          </ac:graphicFrameMkLst>
        </pc:graphicFrameChg>
      </pc:sldChg>
      <pc:sldChg chg="addSp modSp new del">
        <pc:chgData name="Smith, Timothy" userId="S::timothy.smith2@asurion.com::14a4f112-fa3c-4447-bcd2-05a85831596c" providerId="AD" clId="Web-{E96E4B57-8723-4FE2-91FB-A549D44C25D9}" dt="2020-05-19T02:01:21.288" v="317"/>
        <pc:sldMkLst>
          <pc:docMk/>
          <pc:sldMk cId="1114063526" sldId="266"/>
        </pc:sldMkLst>
        <pc:spChg chg="add mod">
          <ac:chgData name="Smith, Timothy" userId="S::timothy.smith2@asurion.com::14a4f112-fa3c-4447-bcd2-05a85831596c" providerId="AD" clId="Web-{E96E4B57-8723-4FE2-91FB-A549D44C25D9}" dt="2020-05-19T02:01:19.678" v="314" actId="20577"/>
          <ac:spMkLst>
            <pc:docMk/>
            <pc:sldMk cId="1114063526" sldId="266"/>
            <ac:spMk id="2" creationId="{94EFC255-5110-4C5D-ADB6-6325F25C74D8}"/>
          </ac:spMkLst>
        </pc:spChg>
      </pc:sldChg>
      <pc:sldMasterChg chg="add del addSldLayout delSldLayout">
        <pc:chgData name="Smith, Timothy" userId="S::timothy.smith2@asurion.com::14a4f112-fa3c-4447-bcd2-05a85831596c" providerId="AD" clId="Web-{E96E4B57-8723-4FE2-91FB-A549D44C25D9}" dt="2020-05-19T02:00:31.022" v="307"/>
        <pc:sldMasterMkLst>
          <pc:docMk/>
          <pc:sldMasterMk cId="2460954070" sldId="2147483660"/>
        </pc:sldMasterMkLst>
        <pc:sldLayoutChg chg="add del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mith, Timothy" userId="S::timothy.smith2@asurion.com::14a4f112-fa3c-4447-bcd2-05a85831596c" providerId="AD" clId="Web-{E96E4B57-8723-4FE2-91FB-A549D44C25D9}" dt="2020-05-19T02:00:31.022" v="307"/>
        <pc:sldMasterMkLst>
          <pc:docMk/>
          <pc:sldMasterMk cId="2767806141" sldId="2147483672"/>
        </pc:sldMasterMkLst>
        <pc:sldLayoutChg chg="add del mod replId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767806141" sldId="2147483672"/>
            <pc:sldLayoutMk cId="1166773487" sldId="2147483673"/>
          </pc:sldLayoutMkLst>
        </pc:sldLayoutChg>
        <pc:sldLayoutChg chg="add del mod replId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767806141" sldId="2147483672"/>
            <pc:sldLayoutMk cId="183383874" sldId="2147483674"/>
          </pc:sldLayoutMkLst>
        </pc:sldLayoutChg>
        <pc:sldLayoutChg chg="add del mod replId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767806141" sldId="2147483672"/>
            <pc:sldLayoutMk cId="3415619956" sldId="2147483675"/>
          </pc:sldLayoutMkLst>
        </pc:sldLayoutChg>
        <pc:sldLayoutChg chg="add del mod replId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767806141" sldId="2147483672"/>
            <pc:sldLayoutMk cId="1252308484" sldId="2147483676"/>
          </pc:sldLayoutMkLst>
        </pc:sldLayoutChg>
        <pc:sldLayoutChg chg="add del mod replId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767806141" sldId="2147483672"/>
            <pc:sldLayoutMk cId="772202207" sldId="2147483677"/>
          </pc:sldLayoutMkLst>
        </pc:sldLayoutChg>
        <pc:sldLayoutChg chg="add del mod replId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767806141" sldId="2147483672"/>
            <pc:sldLayoutMk cId="1132414026" sldId="2147483678"/>
          </pc:sldLayoutMkLst>
        </pc:sldLayoutChg>
        <pc:sldLayoutChg chg="add del mod replId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767806141" sldId="2147483672"/>
            <pc:sldLayoutMk cId="1579333921" sldId="2147483679"/>
          </pc:sldLayoutMkLst>
        </pc:sldLayoutChg>
        <pc:sldLayoutChg chg="add del mod replId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767806141" sldId="2147483672"/>
            <pc:sldLayoutMk cId="481149117" sldId="2147483680"/>
          </pc:sldLayoutMkLst>
        </pc:sldLayoutChg>
        <pc:sldLayoutChg chg="add del mod replId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767806141" sldId="2147483672"/>
            <pc:sldLayoutMk cId="1643816666" sldId="2147483681"/>
          </pc:sldLayoutMkLst>
        </pc:sldLayoutChg>
        <pc:sldLayoutChg chg="add del mod replId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767806141" sldId="2147483672"/>
            <pc:sldLayoutMk cId="3818457791" sldId="2147483682"/>
          </pc:sldLayoutMkLst>
        </pc:sldLayoutChg>
        <pc:sldLayoutChg chg="add del mod replId">
          <pc:chgData name="Smith, Timothy" userId="S::timothy.smith2@asurion.com::14a4f112-fa3c-4447-bcd2-05a85831596c" providerId="AD" clId="Web-{E96E4B57-8723-4FE2-91FB-A549D44C25D9}" dt="2020-05-19T02:00:31.022" v="307"/>
          <pc:sldLayoutMkLst>
            <pc:docMk/>
            <pc:sldMasterMk cId="2767806141" sldId="2147483672"/>
            <pc:sldLayoutMk cId="2737748098" sldId="2147483683"/>
          </pc:sldLayoutMkLst>
        </pc:sldLayoutChg>
      </pc:sldMasterChg>
    </pc:docChg>
  </pc:docChgLst>
  <pc:docChgLst>
    <pc:chgData name="Smith, Timothy" userId="S::timothy.smith2@asurion.com::14a4f112-fa3c-4447-bcd2-05a85831596c" providerId="AD" clId="Web-{529942A5-9C73-D3E3-C5A8-2EC9B27F351E}"/>
    <pc:docChg chg="addSld modSld sldOrd">
      <pc:chgData name="Smith, Timothy" userId="S::timothy.smith2@asurion.com::14a4f112-fa3c-4447-bcd2-05a85831596c" providerId="AD" clId="Web-{529942A5-9C73-D3E3-C5A8-2EC9B27F351E}" dt="2020-05-26T18:14:03.785" v="3062" actId="20577"/>
      <pc:docMkLst>
        <pc:docMk/>
      </pc:docMkLst>
      <pc:sldChg chg="addSp modSp new mod setBg">
        <pc:chgData name="Smith, Timothy" userId="S::timothy.smith2@asurion.com::14a4f112-fa3c-4447-bcd2-05a85831596c" providerId="AD" clId="Web-{529942A5-9C73-D3E3-C5A8-2EC9B27F351E}" dt="2020-05-26T17:22:29.529" v="324"/>
        <pc:sldMkLst>
          <pc:docMk/>
          <pc:sldMk cId="339442689" sldId="267"/>
        </pc:sldMkLst>
        <pc:spChg chg="mod">
          <ac:chgData name="Smith, Timothy" userId="S::timothy.smith2@asurion.com::14a4f112-fa3c-4447-bcd2-05a85831596c" providerId="AD" clId="Web-{529942A5-9C73-D3E3-C5A8-2EC9B27F351E}" dt="2020-05-26T17:22:29.529" v="324"/>
          <ac:spMkLst>
            <pc:docMk/>
            <pc:sldMk cId="339442689" sldId="267"/>
            <ac:spMk id="2" creationId="{423B13F9-D3BB-4433-AD29-7062DF66755B}"/>
          </ac:spMkLst>
        </pc:spChg>
        <pc:spChg chg="mod">
          <ac:chgData name="Smith, Timothy" userId="S::timothy.smith2@asurion.com::14a4f112-fa3c-4447-bcd2-05a85831596c" providerId="AD" clId="Web-{529942A5-9C73-D3E3-C5A8-2EC9B27F351E}" dt="2020-05-26T17:22:29.529" v="324"/>
          <ac:spMkLst>
            <pc:docMk/>
            <pc:sldMk cId="339442689" sldId="267"/>
            <ac:spMk id="3" creationId="{D1FF6097-2576-4A7F-90C9-FB9940527860}"/>
          </ac:spMkLst>
        </pc:spChg>
        <pc:spChg chg="add">
          <ac:chgData name="Smith, Timothy" userId="S::timothy.smith2@asurion.com::14a4f112-fa3c-4447-bcd2-05a85831596c" providerId="AD" clId="Web-{529942A5-9C73-D3E3-C5A8-2EC9B27F351E}" dt="2020-05-26T17:22:29.529" v="324"/>
          <ac:spMkLst>
            <pc:docMk/>
            <pc:sldMk cId="339442689" sldId="267"/>
            <ac:spMk id="8" creationId="{F98ED85F-DCEE-4B50-802E-71A6E3E12B04}"/>
          </ac:spMkLst>
        </pc:spChg>
      </pc:sldChg>
      <pc:sldChg chg="modSp add ord replId">
        <pc:chgData name="Smith, Timothy" userId="S::timothy.smith2@asurion.com::14a4f112-fa3c-4447-bcd2-05a85831596c" providerId="AD" clId="Web-{529942A5-9C73-D3E3-C5A8-2EC9B27F351E}" dt="2020-05-26T17:30:20.687" v="596" actId="20577"/>
        <pc:sldMkLst>
          <pc:docMk/>
          <pc:sldMk cId="1296756373" sldId="268"/>
        </pc:sldMkLst>
        <pc:spChg chg="mod">
          <ac:chgData name="Smith, Timothy" userId="S::timothy.smith2@asurion.com::14a4f112-fa3c-4447-bcd2-05a85831596c" providerId="AD" clId="Web-{529942A5-9C73-D3E3-C5A8-2EC9B27F351E}" dt="2020-05-26T17:25:29.239" v="337" actId="20577"/>
          <ac:spMkLst>
            <pc:docMk/>
            <pc:sldMk cId="1296756373" sldId="268"/>
            <ac:spMk id="2" creationId="{423B13F9-D3BB-4433-AD29-7062DF66755B}"/>
          </ac:spMkLst>
        </pc:spChg>
        <pc:spChg chg="mod">
          <ac:chgData name="Smith, Timothy" userId="S::timothy.smith2@asurion.com::14a4f112-fa3c-4447-bcd2-05a85831596c" providerId="AD" clId="Web-{529942A5-9C73-D3E3-C5A8-2EC9B27F351E}" dt="2020-05-26T17:30:20.687" v="596" actId="20577"/>
          <ac:spMkLst>
            <pc:docMk/>
            <pc:sldMk cId="1296756373" sldId="268"/>
            <ac:spMk id="3" creationId="{D1FF6097-2576-4A7F-90C9-FB9940527860}"/>
          </ac:spMkLst>
        </pc:spChg>
      </pc:sldChg>
      <pc:sldChg chg="modSp add replId">
        <pc:chgData name="Smith, Timothy" userId="S::timothy.smith2@asurion.com::14a4f112-fa3c-4447-bcd2-05a85831596c" providerId="AD" clId="Web-{529942A5-9C73-D3E3-C5A8-2EC9B27F351E}" dt="2020-05-26T17:34:03.477" v="901" actId="20577"/>
        <pc:sldMkLst>
          <pc:docMk/>
          <pc:sldMk cId="1891379696" sldId="269"/>
        </pc:sldMkLst>
        <pc:spChg chg="mod">
          <ac:chgData name="Smith, Timothy" userId="S::timothy.smith2@asurion.com::14a4f112-fa3c-4447-bcd2-05a85831596c" providerId="AD" clId="Web-{529942A5-9C73-D3E3-C5A8-2EC9B27F351E}" dt="2020-05-26T17:34:03.477" v="901" actId="20577"/>
          <ac:spMkLst>
            <pc:docMk/>
            <pc:sldMk cId="1891379696" sldId="269"/>
            <ac:spMk id="3" creationId="{D1FF6097-2576-4A7F-90C9-FB9940527860}"/>
          </ac:spMkLst>
        </pc:spChg>
      </pc:sldChg>
      <pc:sldChg chg="modSp add ord replId">
        <pc:chgData name="Smith, Timothy" userId="S::timothy.smith2@asurion.com::14a4f112-fa3c-4447-bcd2-05a85831596c" providerId="AD" clId="Web-{529942A5-9C73-D3E3-C5A8-2EC9B27F351E}" dt="2020-05-26T17:43:21.857" v="1356" actId="20577"/>
        <pc:sldMkLst>
          <pc:docMk/>
          <pc:sldMk cId="329185696" sldId="270"/>
        </pc:sldMkLst>
        <pc:spChg chg="mod">
          <ac:chgData name="Smith, Timothy" userId="S::timothy.smith2@asurion.com::14a4f112-fa3c-4447-bcd2-05a85831596c" providerId="AD" clId="Web-{529942A5-9C73-D3E3-C5A8-2EC9B27F351E}" dt="2020-05-26T17:37:27.453" v="925" actId="20577"/>
          <ac:spMkLst>
            <pc:docMk/>
            <pc:sldMk cId="329185696" sldId="270"/>
            <ac:spMk id="2" creationId="{423B13F9-D3BB-4433-AD29-7062DF66755B}"/>
          </ac:spMkLst>
        </pc:spChg>
        <pc:spChg chg="mod">
          <ac:chgData name="Smith, Timothy" userId="S::timothy.smith2@asurion.com::14a4f112-fa3c-4447-bcd2-05a85831596c" providerId="AD" clId="Web-{529942A5-9C73-D3E3-C5A8-2EC9B27F351E}" dt="2020-05-26T17:43:21.857" v="1356" actId="20577"/>
          <ac:spMkLst>
            <pc:docMk/>
            <pc:sldMk cId="329185696" sldId="270"/>
            <ac:spMk id="3" creationId="{D1FF6097-2576-4A7F-90C9-FB9940527860}"/>
          </ac:spMkLst>
        </pc:spChg>
      </pc:sldChg>
      <pc:sldChg chg="modSp add replId">
        <pc:chgData name="Smith, Timothy" userId="S::timothy.smith2@asurion.com::14a4f112-fa3c-4447-bcd2-05a85831596c" providerId="AD" clId="Web-{529942A5-9C73-D3E3-C5A8-2EC9B27F351E}" dt="2020-05-26T17:46:42.755" v="1860" actId="20577"/>
        <pc:sldMkLst>
          <pc:docMk/>
          <pc:sldMk cId="3886247959" sldId="271"/>
        </pc:sldMkLst>
        <pc:spChg chg="mod">
          <ac:chgData name="Smith, Timothy" userId="S::timothy.smith2@asurion.com::14a4f112-fa3c-4447-bcd2-05a85831596c" providerId="AD" clId="Web-{529942A5-9C73-D3E3-C5A8-2EC9B27F351E}" dt="2020-05-26T17:37:31.375" v="940" actId="20577"/>
          <ac:spMkLst>
            <pc:docMk/>
            <pc:sldMk cId="3886247959" sldId="271"/>
            <ac:spMk id="2" creationId="{423B13F9-D3BB-4433-AD29-7062DF66755B}"/>
          </ac:spMkLst>
        </pc:spChg>
        <pc:spChg chg="mod">
          <ac:chgData name="Smith, Timothy" userId="S::timothy.smith2@asurion.com::14a4f112-fa3c-4447-bcd2-05a85831596c" providerId="AD" clId="Web-{529942A5-9C73-D3E3-C5A8-2EC9B27F351E}" dt="2020-05-26T17:46:42.755" v="1860" actId="20577"/>
          <ac:spMkLst>
            <pc:docMk/>
            <pc:sldMk cId="3886247959" sldId="271"/>
            <ac:spMk id="3" creationId="{D1FF6097-2576-4A7F-90C9-FB9940527860}"/>
          </ac:spMkLst>
        </pc:spChg>
      </pc:sldChg>
      <pc:sldChg chg="modSp add ord replId">
        <pc:chgData name="Smith, Timothy" userId="S::timothy.smith2@asurion.com::14a4f112-fa3c-4447-bcd2-05a85831596c" providerId="AD" clId="Web-{529942A5-9C73-D3E3-C5A8-2EC9B27F351E}" dt="2020-05-26T17:54:24.179" v="2267" actId="20577"/>
        <pc:sldMkLst>
          <pc:docMk/>
          <pc:sldMk cId="2588685862" sldId="272"/>
        </pc:sldMkLst>
        <pc:spChg chg="mod">
          <ac:chgData name="Smith, Timothy" userId="S::timothy.smith2@asurion.com::14a4f112-fa3c-4447-bcd2-05a85831596c" providerId="AD" clId="Web-{529942A5-9C73-D3E3-C5A8-2EC9B27F351E}" dt="2020-05-26T17:37:40.376" v="951" actId="20577"/>
          <ac:spMkLst>
            <pc:docMk/>
            <pc:sldMk cId="2588685862" sldId="272"/>
            <ac:spMk id="2" creationId="{423B13F9-D3BB-4433-AD29-7062DF66755B}"/>
          </ac:spMkLst>
        </pc:spChg>
        <pc:spChg chg="mod">
          <ac:chgData name="Smith, Timothy" userId="S::timothy.smith2@asurion.com::14a4f112-fa3c-4447-bcd2-05a85831596c" providerId="AD" clId="Web-{529942A5-9C73-D3E3-C5A8-2EC9B27F351E}" dt="2020-05-26T17:54:24.179" v="2267" actId="20577"/>
          <ac:spMkLst>
            <pc:docMk/>
            <pc:sldMk cId="2588685862" sldId="272"/>
            <ac:spMk id="3" creationId="{D1FF6097-2576-4A7F-90C9-FB9940527860}"/>
          </ac:spMkLst>
        </pc:spChg>
      </pc:sldChg>
      <pc:sldChg chg="modSp add replId">
        <pc:chgData name="Smith, Timothy" userId="S::timothy.smith2@asurion.com::14a4f112-fa3c-4447-bcd2-05a85831596c" providerId="AD" clId="Web-{529942A5-9C73-D3E3-C5A8-2EC9B27F351E}" dt="2020-05-26T17:47:59.836" v="1912" actId="20577"/>
        <pc:sldMkLst>
          <pc:docMk/>
          <pc:sldMk cId="4217952154" sldId="273"/>
        </pc:sldMkLst>
        <pc:spChg chg="mod">
          <ac:chgData name="Smith, Timothy" userId="S::timothy.smith2@asurion.com::14a4f112-fa3c-4447-bcd2-05a85831596c" providerId="AD" clId="Web-{529942A5-9C73-D3E3-C5A8-2EC9B27F351E}" dt="2020-05-26T17:47:18.647" v="1889" actId="20577"/>
          <ac:spMkLst>
            <pc:docMk/>
            <pc:sldMk cId="4217952154" sldId="273"/>
            <ac:spMk id="2" creationId="{423B13F9-D3BB-4433-AD29-7062DF66755B}"/>
          </ac:spMkLst>
        </pc:spChg>
        <pc:spChg chg="mod">
          <ac:chgData name="Smith, Timothy" userId="S::timothy.smith2@asurion.com::14a4f112-fa3c-4447-bcd2-05a85831596c" providerId="AD" clId="Web-{529942A5-9C73-D3E3-C5A8-2EC9B27F351E}" dt="2020-05-26T17:47:59.836" v="1912" actId="20577"/>
          <ac:spMkLst>
            <pc:docMk/>
            <pc:sldMk cId="4217952154" sldId="273"/>
            <ac:spMk id="3" creationId="{D1FF6097-2576-4A7F-90C9-FB9940527860}"/>
          </ac:spMkLst>
        </pc:spChg>
      </pc:sldChg>
      <pc:sldChg chg="modSp add replId">
        <pc:chgData name="Smith, Timothy" userId="S::timothy.smith2@asurion.com::14a4f112-fa3c-4447-bcd2-05a85831596c" providerId="AD" clId="Web-{529942A5-9C73-D3E3-C5A8-2EC9B27F351E}" dt="2020-05-26T18:10:37.371" v="2635" actId="20577"/>
        <pc:sldMkLst>
          <pc:docMk/>
          <pc:sldMk cId="1630299849" sldId="274"/>
        </pc:sldMkLst>
        <pc:spChg chg="mod">
          <ac:chgData name="Smith, Timothy" userId="S::timothy.smith2@asurion.com::14a4f112-fa3c-4447-bcd2-05a85831596c" providerId="AD" clId="Web-{529942A5-9C73-D3E3-C5A8-2EC9B27F351E}" dt="2020-05-26T17:57:18.466" v="2313" actId="20577"/>
          <ac:spMkLst>
            <pc:docMk/>
            <pc:sldMk cId="1630299849" sldId="274"/>
            <ac:spMk id="2" creationId="{423B13F9-D3BB-4433-AD29-7062DF66755B}"/>
          </ac:spMkLst>
        </pc:spChg>
        <pc:spChg chg="mod">
          <ac:chgData name="Smith, Timothy" userId="S::timothy.smith2@asurion.com::14a4f112-fa3c-4447-bcd2-05a85831596c" providerId="AD" clId="Web-{529942A5-9C73-D3E3-C5A8-2EC9B27F351E}" dt="2020-05-26T18:10:37.371" v="2635" actId="20577"/>
          <ac:spMkLst>
            <pc:docMk/>
            <pc:sldMk cId="1630299849" sldId="274"/>
            <ac:spMk id="3" creationId="{D1FF6097-2576-4A7F-90C9-FB9940527860}"/>
          </ac:spMkLst>
        </pc:spChg>
      </pc:sldChg>
      <pc:sldChg chg="modSp add replId">
        <pc:chgData name="Smith, Timothy" userId="S::timothy.smith2@asurion.com::14a4f112-fa3c-4447-bcd2-05a85831596c" providerId="AD" clId="Web-{529942A5-9C73-D3E3-C5A8-2EC9B27F351E}" dt="2020-05-26T18:13:17.268" v="2916" actId="20577"/>
        <pc:sldMkLst>
          <pc:docMk/>
          <pc:sldMk cId="1090193954" sldId="275"/>
        </pc:sldMkLst>
        <pc:spChg chg="mod">
          <ac:chgData name="Smith, Timothy" userId="S::timothy.smith2@asurion.com::14a4f112-fa3c-4447-bcd2-05a85831596c" providerId="AD" clId="Web-{529942A5-9C73-D3E3-C5A8-2EC9B27F351E}" dt="2020-05-26T17:57:03.857" v="2294" actId="20577"/>
          <ac:spMkLst>
            <pc:docMk/>
            <pc:sldMk cId="1090193954" sldId="275"/>
            <ac:spMk id="2" creationId="{423B13F9-D3BB-4433-AD29-7062DF66755B}"/>
          </ac:spMkLst>
        </pc:spChg>
        <pc:spChg chg="mod">
          <ac:chgData name="Smith, Timothy" userId="S::timothy.smith2@asurion.com::14a4f112-fa3c-4447-bcd2-05a85831596c" providerId="AD" clId="Web-{529942A5-9C73-D3E3-C5A8-2EC9B27F351E}" dt="2020-05-26T18:13:17.268" v="2916" actId="20577"/>
          <ac:spMkLst>
            <pc:docMk/>
            <pc:sldMk cId="1090193954" sldId="275"/>
            <ac:spMk id="3" creationId="{D1FF6097-2576-4A7F-90C9-FB9940527860}"/>
          </ac:spMkLst>
        </pc:spChg>
      </pc:sldChg>
      <pc:sldChg chg="modSp add replId">
        <pc:chgData name="Smith, Timothy" userId="S::timothy.smith2@asurion.com::14a4f112-fa3c-4447-bcd2-05a85831596c" providerId="AD" clId="Web-{529942A5-9C73-D3E3-C5A8-2EC9B27F351E}" dt="2020-05-26T18:14:03.785" v="3061" actId="20577"/>
        <pc:sldMkLst>
          <pc:docMk/>
          <pc:sldMk cId="1522403464" sldId="276"/>
        </pc:sldMkLst>
        <pc:spChg chg="mod">
          <ac:chgData name="Smith, Timothy" userId="S::timothy.smith2@asurion.com::14a4f112-fa3c-4447-bcd2-05a85831596c" providerId="AD" clId="Web-{529942A5-9C73-D3E3-C5A8-2EC9B27F351E}" dt="2020-05-26T18:14:03.785" v="3061" actId="20577"/>
          <ac:spMkLst>
            <pc:docMk/>
            <pc:sldMk cId="1522403464" sldId="276"/>
            <ac:spMk id="3" creationId="{D1FF6097-2576-4A7F-90C9-FB99405278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D88A6-D0B8-4BF4-9D22-39DE16B1BFA0}" type="datetimeFigureOut">
              <a:rPr lang="en-US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2E7D3-C773-4769-80BC-27B8163E83D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6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Can monitor things like:</a:t>
            </a:r>
            <a:br>
              <a:rPr lang="en-US" dirty="0">
                <a:cs typeface="Calibri"/>
              </a:rPr>
            </a:br>
            <a:r>
              <a:rPr lang="en-US"/>
              <a:t>Compute: </a:t>
            </a:r>
            <a:endParaRPr lang="en-US" dirty="0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/>
              <a:t>EC2 instance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Autoscaling groups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ELBs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Route53 Health Checks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Storage &amp; Content Delivery 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EBS Volumes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Storage Gateways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CloudFront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E7D3-C773-4769-80BC-27B8163E83D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0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You wouldn't want to have to change the aws credentials file for several instances if they were compromised or went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E7D3-C773-4769-80BC-27B8163E83D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6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cs typeface="Calibri Light"/>
              </a:rPr>
              <a:t>AWS Solutions Architect Associate</a:t>
            </a:r>
            <a:endParaRPr lang="en-US" sz="5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EC2 continued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8A25A-3B36-4AA3-B42C-32A5EB58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cs typeface="Calibri Light"/>
              </a:rPr>
              <a:t>Elastic File System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366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B13F9-D3BB-4433-AD29-7062DF66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Elastic File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6097-2576-4A7F-90C9-FB994052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A file storage service for EC2 instances that has elastic storage capacity so your applications have the storage they need, when they need it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Multiple EC2 instances cannot share an EBS volume, but they can share an EFS volume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Requires no pre-provisioning of storage space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EFS, like S3, has lifecycle policies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75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B13F9-D3BB-4433-AD29-7062DF66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Elastic File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6097-2576-4A7F-90C9-FB994052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Supports the NFSc4 Protocol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Pay only for the storage used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Scale up to PB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Can support thousands of concurrent NFS connections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Data is stored across multiple AZs within a region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Read After Write consistency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Eliminates need to duplicate files across EC2 instances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Linux-only connectivity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37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8A25A-3B36-4AA3-B42C-32A5EB58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cs typeface="Calibri Light"/>
              </a:rPr>
              <a:t>FSx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B13F9-D3BB-4433-AD29-7062DF66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FSx for Windows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6097-2576-4A7F-90C9-FB994052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Provides a fully managed, native Windows file server for Windows-based applications deployed on AWS that need access to a file system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Differs from EFS in that it runs Windows SMB-based file services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Supports AD users, ACLs, groups and security policies, as well as Distributed File System namespaces and replication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18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B13F9-D3BB-4433-AD29-7062DF66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FSx for Lustre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6097-2576-4A7F-90C9-FB994052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FSx for Lustre is a fully managed file system designed for compute-intensive workloads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And AWS FSx Lustre file system can handle massive data sets with hundreds of gigabytes per second throughput, millions of IOPS, and sub-millisecond latencies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It differs from EFS in that it is designed to handle the rigors of HPC workloads, and the IOPS, throughput, and latencies are built to accommodate such performance-necessary scenarios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624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B13F9-D3BB-4433-AD29-7062DF66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File System Exam Tips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6097-2576-4A7F-90C9-FB994052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EFS — When you need distributed, highly resilient storage for Linux instances and Linux-based applications.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FSx for Lustre — When you need high-speed, high-capacity distributed storage. This will be for applications that do HPS, financial modeling, etc. Remember that FSx for Lustre can store data directly on S3.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FSx for Windows — When you need centralized storage for Windows-based applications such as Sharepoint, Microsoft SQL Server, Workspaces, IIS Web Server or any other native Microsoft Application.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95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8A25A-3B36-4AA3-B42C-32A5EB58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cs typeface="Calibri Light"/>
              </a:rPr>
              <a:t>Placement Groups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6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B13F9-D3BB-4433-AD29-7062DF66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Placement Groups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6097-2576-4A7F-90C9-FB994052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Placement groups allow you to organize related EC2 instances to address the high availability or performance needs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3 different types of Placement groups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2000">
                <a:solidFill>
                  <a:schemeClr val="bg1"/>
                </a:solidFill>
                <a:cs typeface="Calibri"/>
              </a:rPr>
              <a:t>Cluster Placement Groups</a:t>
            </a:r>
          </a:p>
          <a:p>
            <a:pPr lvl="1"/>
            <a:r>
              <a:rPr lang="en-US" sz="2000">
                <a:solidFill>
                  <a:schemeClr val="bg1"/>
                </a:solidFill>
                <a:cs typeface="Calibri"/>
              </a:rPr>
              <a:t>Spread Placement Groups</a:t>
            </a:r>
          </a:p>
          <a:p>
            <a:pPr lvl="1"/>
            <a:r>
              <a:rPr lang="en-US" sz="2000">
                <a:solidFill>
                  <a:schemeClr val="bg1"/>
                </a:solidFill>
                <a:cs typeface="Calibri"/>
              </a:rPr>
              <a:t>Partitioned Placement Groups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68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B13F9-D3BB-4433-AD29-7062DF66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Cluster Placement </a:t>
            </a:r>
            <a:r>
              <a:rPr lang="en-US" sz="4800" dirty="0">
                <a:solidFill>
                  <a:schemeClr val="bg1"/>
                </a:solidFill>
                <a:cs typeface="Calibri Light"/>
              </a:rPr>
              <a:t>Groups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6097-2576-4A7F-90C9-FB994052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In a cluster placement group, all instances are in the same AZ, and cannot spread across multiple AZs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The reason to use a cluster placement group is if you need low network latency, high network throughput, or both</a:t>
            </a:r>
          </a:p>
        </p:txBody>
      </p:sp>
    </p:spTree>
    <p:extLst>
      <p:ext uri="{BB962C8B-B14F-4D97-AF65-F5344CB8AC3E}">
        <p14:creationId xmlns:p14="http://schemas.microsoft.com/office/powerpoint/2010/main" val="163029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A2303-EE29-42CC-B2A6-8B704DA3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Topics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625C-B5A0-40FE-9D79-BAEA00A4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CloudWatch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IAM and EC2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Bootstrap Scripts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Elastic File System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FSx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Placement Groups</a:t>
            </a:r>
          </a:p>
        </p:txBody>
      </p:sp>
    </p:spTree>
    <p:extLst>
      <p:ext uri="{BB962C8B-B14F-4D97-AF65-F5344CB8AC3E}">
        <p14:creationId xmlns:p14="http://schemas.microsoft.com/office/powerpoint/2010/main" val="3938549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B13F9-D3BB-4433-AD29-7062DF66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Spread Placement </a:t>
            </a:r>
            <a:r>
              <a:rPr lang="en-US" sz="4800" dirty="0">
                <a:solidFill>
                  <a:schemeClr val="bg1"/>
                </a:solidFill>
                <a:cs typeface="Calibri Light"/>
              </a:rPr>
              <a:t>Groups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6097-2576-4A7F-90C9-FB994052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Spread Placement groups are EC2 instances placed on distinct underlying hardware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This type of placement group is great if you need physically separated, mission critical EC2 instances</a:t>
            </a:r>
          </a:p>
        </p:txBody>
      </p:sp>
    </p:spTree>
    <p:extLst>
      <p:ext uri="{BB962C8B-B14F-4D97-AF65-F5344CB8AC3E}">
        <p14:creationId xmlns:p14="http://schemas.microsoft.com/office/powerpoint/2010/main" val="1090193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B13F9-D3BB-4433-AD29-7062DF66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Placement Groups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6097-2576-4A7F-90C9-FB994052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When using partitioned placement groups, Amazon EC2 divides each group into logical segments called partitions. Amazon EC2 ensures that each partition within a placement group has its own network and power source. Not two partitions within a placement group share the same racks, allowing you to isolate the impact of hardware failure within your application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You </a:t>
            </a:r>
            <a:r>
              <a:rPr lang="en-US" sz="2400" i="1">
                <a:solidFill>
                  <a:schemeClr val="bg1"/>
                </a:solidFill>
                <a:cs typeface="Calibri"/>
              </a:rPr>
              <a:t>can</a:t>
            </a:r>
            <a:r>
              <a:rPr lang="en-US" sz="2400">
                <a:solidFill>
                  <a:schemeClr val="bg1"/>
                </a:solidFill>
                <a:cs typeface="Calibri"/>
              </a:rPr>
              <a:t> have multiple instances on one partition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Great for HDFS, HBase, and Cassandra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4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8A25A-3B36-4AA3-B42C-32A5EB58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cs typeface="Calibri Light"/>
              </a:rPr>
              <a:t>Cloudwatch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79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E1EA4-82F4-4915-854F-6AC7C106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Cloudwatch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1C86-B7B1-4AA1-AE78-5961FDC8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Cloudwatch is a popular exam topic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It is a service for monitoring AWS resources and applications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By default cloudwatch will monitor (pull system stats) every 5 mintues</a:t>
            </a:r>
          </a:p>
          <a:p>
            <a:pPr lvl="1"/>
            <a:r>
              <a:rPr lang="en-US">
                <a:solidFill>
                  <a:schemeClr val="bg1"/>
                </a:solidFill>
                <a:cs typeface="Calibri"/>
              </a:rPr>
              <a:t>Turning on detailed monitoring will give you monitoring every minute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Cloudwatch alarms will trigger notifications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You can create Cloudwatch dashboards to see what is happening in your AWS environment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Cloudwatch events can help you respond to state changes in resources</a:t>
            </a:r>
          </a:p>
          <a:p>
            <a:endParaRPr lang="en-US" sz="24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98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3CAF2-33F0-49AC-8540-50A015A5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Cloudtrail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44D9-9DB8-4B19-9245-391E7177C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Cloudwatch logs can help you aggregate, monitor, and store logs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AWS will try to confuse you between cloudwatch and cloudtrail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Cloudwatch is a monitoring service – you're watching for events (good or bad)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Cloudtrail is an auditing service – think audit trails</a:t>
            </a:r>
          </a:p>
          <a:p>
            <a:pPr lvl="2"/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Cloudtrail provides audit trails for services like who called what API, etc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6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8A25A-3B36-4AA3-B42C-32A5EB58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cs typeface="Calibri Light"/>
              </a:rPr>
              <a:t>IAM and EC2</a:t>
            </a:r>
            <a:endParaRPr lang="en-US" sz="5800" kern="1200" dirty="0">
              <a:cs typeface="Calibri Ligh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94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D663D-7AA0-44FB-B6D4-944FADA1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IAM Roles and EC2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16BE-DF59-4B53-B920-C23E0CA2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Using IAM roles to allow access to other AWS resources is more secure than storing your access key and secret access key on your instance.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Roles are easier to manage than Access keys and secrets – think at scale here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Roles can be added to and EC2 instance after it is created, from both the console and the CLI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Roles are universal – they apply to any region</a:t>
            </a:r>
          </a:p>
          <a:p>
            <a:endParaRPr lang="en-US" sz="24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21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8A25A-3B36-4AA3-B42C-32A5EB58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cs typeface="Calibri Light"/>
              </a:rPr>
              <a:t>Bootstrap Scripts</a:t>
            </a:r>
            <a:endParaRPr lang="en-US" sz="5800" kern="1200">
              <a:cs typeface="Calibri Ligh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72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B13F9-D3BB-4433-AD29-7062DF66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Bootstrap Scripts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6097-2576-4A7F-90C9-FB994052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Bootstrap scripts can be used to "bootstrap" the creation of EC2 instances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They are bash scripts that you can write to do things like install packages, set up directory structures, and set up services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They can help make EC2 instance set up quick and easy</a:t>
            </a:r>
          </a:p>
        </p:txBody>
      </p:sp>
    </p:spTree>
    <p:extLst>
      <p:ext uri="{BB962C8B-B14F-4D97-AF65-F5344CB8AC3E}">
        <p14:creationId xmlns:p14="http://schemas.microsoft.com/office/powerpoint/2010/main" val="33944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AWS Solutions Architect Associate</vt:lpstr>
      <vt:lpstr>Topics</vt:lpstr>
      <vt:lpstr>Cloudwatch</vt:lpstr>
      <vt:lpstr>Cloudwatch</vt:lpstr>
      <vt:lpstr>Cloudtrail</vt:lpstr>
      <vt:lpstr>IAM and EC2</vt:lpstr>
      <vt:lpstr>IAM Roles and EC2</vt:lpstr>
      <vt:lpstr>Bootstrap Scripts</vt:lpstr>
      <vt:lpstr>Bootstrap Scripts</vt:lpstr>
      <vt:lpstr>Elastic File System</vt:lpstr>
      <vt:lpstr>Elastic File System</vt:lpstr>
      <vt:lpstr>Elastic File System</vt:lpstr>
      <vt:lpstr>FSx</vt:lpstr>
      <vt:lpstr>FSx for Windows</vt:lpstr>
      <vt:lpstr>FSx for Lustre</vt:lpstr>
      <vt:lpstr>File System Exam Tips</vt:lpstr>
      <vt:lpstr>Placement Groups</vt:lpstr>
      <vt:lpstr>Placement Groups</vt:lpstr>
      <vt:lpstr>Cluster Placement Groups</vt:lpstr>
      <vt:lpstr>Spread Placement Groups</vt:lpstr>
      <vt:lpstr>Placement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422</cp:revision>
  <dcterms:created xsi:type="dcterms:W3CDTF">2020-05-19T01:25:21Z</dcterms:created>
  <dcterms:modified xsi:type="dcterms:W3CDTF">2020-05-26T18:14:03Z</dcterms:modified>
</cp:coreProperties>
</file>