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D32745-0AC8-44A1-B3E4-CC0E510F5CD8}" v="789" dt="2020-08-05T19:48:15.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Timothy" userId="S::timothy.smith2@asurion.com::14a4f112-fa3c-4447-bcd2-05a85831596c" providerId="AD" clId="Web-{C4D32745-0AC8-44A1-B3E4-CC0E510F5CD8}"/>
    <pc:docChg chg="mod addSld modSld modMainMaster">
      <pc:chgData name="Smith, Timothy" userId="S::timothy.smith2@asurion.com::14a4f112-fa3c-4447-bcd2-05a85831596c" providerId="AD" clId="Web-{C4D32745-0AC8-44A1-B3E4-CC0E510F5CD8}" dt="2020-08-05T19:48:49.217" v="793"/>
      <pc:docMkLst>
        <pc:docMk/>
      </pc:docMkLst>
      <pc:sldChg chg="addSp modSp mod setBg">
        <pc:chgData name="Smith, Timothy" userId="S::timothy.smith2@asurion.com::14a4f112-fa3c-4447-bcd2-05a85831596c" providerId="AD" clId="Web-{C4D32745-0AC8-44A1-B3E4-CC0E510F5CD8}" dt="2020-08-05T19:28:45.547" v="122"/>
        <pc:sldMkLst>
          <pc:docMk/>
          <pc:sldMk cId="109857222" sldId="256"/>
        </pc:sldMkLst>
        <pc:spChg chg="mod">
          <ac:chgData name="Smith, Timothy" userId="S::timothy.smith2@asurion.com::14a4f112-fa3c-4447-bcd2-05a85831596c" providerId="AD" clId="Web-{C4D32745-0AC8-44A1-B3E4-CC0E510F5CD8}" dt="2020-08-05T19:28:45.547" v="122"/>
          <ac:spMkLst>
            <pc:docMk/>
            <pc:sldMk cId="109857222" sldId="256"/>
            <ac:spMk id="2" creationId="{00000000-0000-0000-0000-000000000000}"/>
          </ac:spMkLst>
        </pc:spChg>
        <pc:spChg chg="mod">
          <ac:chgData name="Smith, Timothy" userId="S::timothy.smith2@asurion.com::14a4f112-fa3c-4447-bcd2-05a85831596c" providerId="AD" clId="Web-{C4D32745-0AC8-44A1-B3E4-CC0E510F5CD8}" dt="2020-08-05T19:28:45.547" v="122"/>
          <ac:spMkLst>
            <pc:docMk/>
            <pc:sldMk cId="109857222" sldId="256"/>
            <ac:spMk id="3" creationId="{00000000-0000-0000-0000-000000000000}"/>
          </ac:spMkLst>
        </pc:spChg>
        <pc:spChg chg="add">
          <ac:chgData name="Smith, Timothy" userId="S::timothy.smith2@asurion.com::14a4f112-fa3c-4447-bcd2-05a85831596c" providerId="AD" clId="Web-{C4D32745-0AC8-44A1-B3E4-CC0E510F5CD8}" dt="2020-08-05T19:28:45.547" v="122"/>
          <ac:spMkLst>
            <pc:docMk/>
            <pc:sldMk cId="109857222" sldId="256"/>
            <ac:spMk id="12" creationId="{74751229-0244-4FBB-BED1-407467F4C951}"/>
          </ac:spMkLst>
        </pc:spChg>
        <pc:picChg chg="add">
          <ac:chgData name="Smith, Timothy" userId="S::timothy.smith2@asurion.com::14a4f112-fa3c-4447-bcd2-05a85831596c" providerId="AD" clId="Web-{C4D32745-0AC8-44A1-B3E4-CC0E510F5CD8}" dt="2020-08-05T19:28:45.547" v="122"/>
          <ac:picMkLst>
            <pc:docMk/>
            <pc:sldMk cId="109857222" sldId="256"/>
            <ac:picMk id="7" creationId="{421A425B-A88F-4701-A758-B0381FBAA9E7}"/>
          </ac:picMkLst>
        </pc:picChg>
        <pc:picChg chg="add">
          <ac:chgData name="Smith, Timothy" userId="S::timothy.smith2@asurion.com::14a4f112-fa3c-4447-bcd2-05a85831596c" providerId="AD" clId="Web-{C4D32745-0AC8-44A1-B3E4-CC0E510F5CD8}" dt="2020-08-05T19:28:45.547" v="122"/>
          <ac:picMkLst>
            <pc:docMk/>
            <pc:sldMk cId="109857222" sldId="256"/>
            <ac:picMk id="9" creationId="{53D33F59-13EA-4D21-AA51-260A2D37E872}"/>
          </ac:picMkLst>
        </pc:picChg>
      </pc:sldChg>
      <pc:sldChg chg="addSp modSp new mod setBg">
        <pc:chgData name="Smith, Timothy" userId="S::timothy.smith2@asurion.com::14a4f112-fa3c-4447-bcd2-05a85831596c" providerId="AD" clId="Web-{C4D32745-0AC8-44A1-B3E4-CC0E510F5CD8}" dt="2020-08-05T19:35:27.364" v="242" actId="20577"/>
        <pc:sldMkLst>
          <pc:docMk/>
          <pc:sldMk cId="2329467658" sldId="257"/>
        </pc:sldMkLst>
        <pc:spChg chg="mod">
          <ac:chgData name="Smith, Timothy" userId="S::timothy.smith2@asurion.com::14a4f112-fa3c-4447-bcd2-05a85831596c" providerId="AD" clId="Web-{C4D32745-0AC8-44A1-B3E4-CC0E510F5CD8}" dt="2020-08-05T19:29:53.438" v="226"/>
          <ac:spMkLst>
            <pc:docMk/>
            <pc:sldMk cId="2329467658" sldId="257"/>
            <ac:spMk id="2" creationId="{FDED3F72-B104-4694-86D5-6215F0A4C31A}"/>
          </ac:spMkLst>
        </pc:spChg>
        <pc:spChg chg="mod">
          <ac:chgData name="Smith, Timothy" userId="S::timothy.smith2@asurion.com::14a4f112-fa3c-4447-bcd2-05a85831596c" providerId="AD" clId="Web-{C4D32745-0AC8-44A1-B3E4-CC0E510F5CD8}" dt="2020-08-05T19:35:27.364" v="242" actId="20577"/>
          <ac:spMkLst>
            <pc:docMk/>
            <pc:sldMk cId="2329467658" sldId="257"/>
            <ac:spMk id="3" creationId="{03C012DE-F7F5-4ADB-A556-5BB258BBEA0C}"/>
          </ac:spMkLst>
        </pc:spChg>
        <pc:spChg chg="add">
          <ac:chgData name="Smith, Timothy" userId="S::timothy.smith2@asurion.com::14a4f112-fa3c-4447-bcd2-05a85831596c" providerId="AD" clId="Web-{C4D32745-0AC8-44A1-B3E4-CC0E510F5CD8}" dt="2020-08-05T19:29:53.438" v="226"/>
          <ac:spMkLst>
            <pc:docMk/>
            <pc:sldMk cId="2329467658" sldId="257"/>
            <ac:spMk id="8" creationId="{827B839B-9ADE-406B-8590-F1CAEDED45A1}"/>
          </ac:spMkLst>
        </pc:spChg>
        <pc:spChg chg="add">
          <ac:chgData name="Smith, Timothy" userId="S::timothy.smith2@asurion.com::14a4f112-fa3c-4447-bcd2-05a85831596c" providerId="AD" clId="Web-{C4D32745-0AC8-44A1-B3E4-CC0E510F5CD8}" dt="2020-08-05T19:29:53.438" v="226"/>
          <ac:spMkLst>
            <pc:docMk/>
            <pc:sldMk cId="2329467658" sldId="257"/>
            <ac:spMk id="10" creationId="{CFE45BF0-46DB-408C-B5F7-7B11716805D4}"/>
          </ac:spMkLst>
        </pc:spChg>
        <pc:spChg chg="add">
          <ac:chgData name="Smith, Timothy" userId="S::timothy.smith2@asurion.com::14a4f112-fa3c-4447-bcd2-05a85831596c" providerId="AD" clId="Web-{C4D32745-0AC8-44A1-B3E4-CC0E510F5CD8}" dt="2020-08-05T19:29:53.438" v="226"/>
          <ac:spMkLst>
            <pc:docMk/>
            <pc:sldMk cId="2329467658" sldId="257"/>
            <ac:spMk id="12" creationId="{2AEBC8F2-97B1-41B4-93F1-2D289E197FBA}"/>
          </ac:spMkLst>
        </pc:spChg>
        <pc:spChg chg="add">
          <ac:chgData name="Smith, Timothy" userId="S::timothy.smith2@asurion.com::14a4f112-fa3c-4447-bcd2-05a85831596c" providerId="AD" clId="Web-{C4D32745-0AC8-44A1-B3E4-CC0E510F5CD8}" dt="2020-08-05T19:29:53.438" v="226"/>
          <ac:spMkLst>
            <pc:docMk/>
            <pc:sldMk cId="2329467658" sldId="257"/>
            <ac:spMk id="14" creationId="{472E3A19-F5D5-48FC-BB9C-48C2F68F598B}"/>
          </ac:spMkLst>
        </pc:spChg>
        <pc:spChg chg="add">
          <ac:chgData name="Smith, Timothy" userId="S::timothy.smith2@asurion.com::14a4f112-fa3c-4447-bcd2-05a85831596c" providerId="AD" clId="Web-{C4D32745-0AC8-44A1-B3E4-CC0E510F5CD8}" dt="2020-08-05T19:29:53.438" v="226"/>
          <ac:spMkLst>
            <pc:docMk/>
            <pc:sldMk cId="2329467658" sldId="257"/>
            <ac:spMk id="16" creationId="{7A62E32F-BB65-43A8-8EB5-92346890E549}"/>
          </ac:spMkLst>
        </pc:spChg>
        <pc:spChg chg="add">
          <ac:chgData name="Smith, Timothy" userId="S::timothy.smith2@asurion.com::14a4f112-fa3c-4447-bcd2-05a85831596c" providerId="AD" clId="Web-{C4D32745-0AC8-44A1-B3E4-CC0E510F5CD8}" dt="2020-08-05T19:29:53.438" v="226"/>
          <ac:spMkLst>
            <pc:docMk/>
            <pc:sldMk cId="2329467658" sldId="257"/>
            <ac:spMk id="18" creationId="{14E91B64-9FCC-451E-AFB4-A827D6329367}"/>
          </ac:spMkLst>
        </pc:spChg>
      </pc:sldChg>
      <pc:sldChg chg="addSp modSp new mod setBg">
        <pc:chgData name="Smith, Timothy" userId="S::timothy.smith2@asurion.com::14a4f112-fa3c-4447-bcd2-05a85831596c" providerId="AD" clId="Web-{C4D32745-0AC8-44A1-B3E4-CC0E510F5CD8}" dt="2020-08-05T19:48:49.217" v="793"/>
        <pc:sldMkLst>
          <pc:docMk/>
          <pc:sldMk cId="2791705911" sldId="258"/>
        </pc:sldMkLst>
        <pc:spChg chg="mod">
          <ac:chgData name="Smith, Timothy" userId="S::timothy.smith2@asurion.com::14a4f112-fa3c-4447-bcd2-05a85831596c" providerId="AD" clId="Web-{C4D32745-0AC8-44A1-B3E4-CC0E510F5CD8}" dt="2020-08-05T19:48:49.217" v="793"/>
          <ac:spMkLst>
            <pc:docMk/>
            <pc:sldMk cId="2791705911" sldId="258"/>
            <ac:spMk id="2" creationId="{D7AA294C-AB68-47F1-91DB-9148E6128C25}"/>
          </ac:spMkLst>
        </pc:spChg>
        <pc:spChg chg="mod">
          <ac:chgData name="Smith, Timothy" userId="S::timothy.smith2@asurion.com::14a4f112-fa3c-4447-bcd2-05a85831596c" providerId="AD" clId="Web-{C4D32745-0AC8-44A1-B3E4-CC0E510F5CD8}" dt="2020-08-05T19:48:49.217" v="793"/>
          <ac:spMkLst>
            <pc:docMk/>
            <pc:sldMk cId="2791705911" sldId="258"/>
            <ac:spMk id="3" creationId="{B4645EFE-6458-450E-8745-A9F1AD4ABD14}"/>
          </ac:spMkLst>
        </pc:spChg>
        <pc:spChg chg="add">
          <ac:chgData name="Smith, Timothy" userId="S::timothy.smith2@asurion.com::14a4f112-fa3c-4447-bcd2-05a85831596c" providerId="AD" clId="Web-{C4D32745-0AC8-44A1-B3E4-CC0E510F5CD8}" dt="2020-08-05T19:48:49.217" v="793"/>
          <ac:spMkLst>
            <pc:docMk/>
            <pc:sldMk cId="2791705911" sldId="258"/>
            <ac:spMk id="8" creationId="{827B839B-9ADE-406B-8590-F1CAEDED45A1}"/>
          </ac:spMkLst>
        </pc:spChg>
        <pc:spChg chg="add">
          <ac:chgData name="Smith, Timothy" userId="S::timothy.smith2@asurion.com::14a4f112-fa3c-4447-bcd2-05a85831596c" providerId="AD" clId="Web-{C4D32745-0AC8-44A1-B3E4-CC0E510F5CD8}" dt="2020-08-05T19:48:49.217" v="793"/>
          <ac:spMkLst>
            <pc:docMk/>
            <pc:sldMk cId="2791705911" sldId="258"/>
            <ac:spMk id="10" creationId="{CFE45BF0-46DB-408C-B5F7-7B11716805D4}"/>
          </ac:spMkLst>
        </pc:spChg>
        <pc:spChg chg="add">
          <ac:chgData name="Smith, Timothy" userId="S::timothy.smith2@asurion.com::14a4f112-fa3c-4447-bcd2-05a85831596c" providerId="AD" clId="Web-{C4D32745-0AC8-44A1-B3E4-CC0E510F5CD8}" dt="2020-08-05T19:48:49.217" v="793"/>
          <ac:spMkLst>
            <pc:docMk/>
            <pc:sldMk cId="2791705911" sldId="258"/>
            <ac:spMk id="12" creationId="{2AEBC8F2-97B1-41B4-93F1-2D289E197FBA}"/>
          </ac:spMkLst>
        </pc:spChg>
        <pc:spChg chg="add">
          <ac:chgData name="Smith, Timothy" userId="S::timothy.smith2@asurion.com::14a4f112-fa3c-4447-bcd2-05a85831596c" providerId="AD" clId="Web-{C4D32745-0AC8-44A1-B3E4-CC0E510F5CD8}" dt="2020-08-05T19:48:49.217" v="793"/>
          <ac:spMkLst>
            <pc:docMk/>
            <pc:sldMk cId="2791705911" sldId="258"/>
            <ac:spMk id="14" creationId="{472E3A19-F5D5-48FC-BB9C-48C2F68F598B}"/>
          </ac:spMkLst>
        </pc:spChg>
        <pc:spChg chg="add">
          <ac:chgData name="Smith, Timothy" userId="S::timothy.smith2@asurion.com::14a4f112-fa3c-4447-bcd2-05a85831596c" providerId="AD" clId="Web-{C4D32745-0AC8-44A1-B3E4-CC0E510F5CD8}" dt="2020-08-05T19:48:49.217" v="793"/>
          <ac:spMkLst>
            <pc:docMk/>
            <pc:sldMk cId="2791705911" sldId="258"/>
            <ac:spMk id="16" creationId="{7A62E32F-BB65-43A8-8EB5-92346890E549}"/>
          </ac:spMkLst>
        </pc:spChg>
        <pc:spChg chg="add">
          <ac:chgData name="Smith, Timothy" userId="S::timothy.smith2@asurion.com::14a4f112-fa3c-4447-bcd2-05a85831596c" providerId="AD" clId="Web-{C4D32745-0AC8-44A1-B3E4-CC0E510F5CD8}" dt="2020-08-05T19:48:49.217" v="793"/>
          <ac:spMkLst>
            <pc:docMk/>
            <pc:sldMk cId="2791705911" sldId="258"/>
            <ac:spMk id="18" creationId="{14E91B64-9FCC-451E-AFB4-A827D6329367}"/>
          </ac:spMkLst>
        </pc:spChg>
      </pc:sldChg>
      <pc:sldChg chg="addSp modSp new mod setBg">
        <pc:chgData name="Smith, Timothy" userId="S::timothy.smith2@asurion.com::14a4f112-fa3c-4447-bcd2-05a85831596c" providerId="AD" clId="Web-{C4D32745-0AC8-44A1-B3E4-CC0E510F5CD8}" dt="2020-08-05T19:48:44.858" v="792"/>
        <pc:sldMkLst>
          <pc:docMk/>
          <pc:sldMk cId="187760015" sldId="259"/>
        </pc:sldMkLst>
        <pc:spChg chg="mod">
          <ac:chgData name="Smith, Timothy" userId="S::timothy.smith2@asurion.com::14a4f112-fa3c-4447-bcd2-05a85831596c" providerId="AD" clId="Web-{C4D32745-0AC8-44A1-B3E4-CC0E510F5CD8}" dt="2020-08-05T19:48:44.858" v="792"/>
          <ac:spMkLst>
            <pc:docMk/>
            <pc:sldMk cId="187760015" sldId="259"/>
            <ac:spMk id="2" creationId="{0BF089AE-8CD6-4D48-B01C-A5813B9E76F9}"/>
          </ac:spMkLst>
        </pc:spChg>
        <pc:spChg chg="mod">
          <ac:chgData name="Smith, Timothy" userId="S::timothy.smith2@asurion.com::14a4f112-fa3c-4447-bcd2-05a85831596c" providerId="AD" clId="Web-{C4D32745-0AC8-44A1-B3E4-CC0E510F5CD8}" dt="2020-08-05T19:48:44.858" v="792"/>
          <ac:spMkLst>
            <pc:docMk/>
            <pc:sldMk cId="187760015" sldId="259"/>
            <ac:spMk id="3" creationId="{BFAC33C7-BC3D-44D7-B37B-FBA9CCA3A344}"/>
          </ac:spMkLst>
        </pc:spChg>
        <pc:spChg chg="add">
          <ac:chgData name="Smith, Timothy" userId="S::timothy.smith2@asurion.com::14a4f112-fa3c-4447-bcd2-05a85831596c" providerId="AD" clId="Web-{C4D32745-0AC8-44A1-B3E4-CC0E510F5CD8}" dt="2020-08-05T19:48:44.858" v="792"/>
          <ac:spMkLst>
            <pc:docMk/>
            <pc:sldMk cId="187760015" sldId="259"/>
            <ac:spMk id="8" creationId="{6A1473A6-3F22-483E-8A30-80B9D2B14592}"/>
          </ac:spMkLst>
        </pc:spChg>
        <pc:grpChg chg="add">
          <ac:chgData name="Smith, Timothy" userId="S::timothy.smith2@asurion.com::14a4f112-fa3c-4447-bcd2-05a85831596c" providerId="AD" clId="Web-{C4D32745-0AC8-44A1-B3E4-CC0E510F5CD8}" dt="2020-08-05T19:48:44.858" v="792"/>
          <ac:grpSpMkLst>
            <pc:docMk/>
            <pc:sldMk cId="187760015" sldId="259"/>
            <ac:grpSpMk id="10" creationId="{AA1375E3-3E53-4D75-BAB7-E5929BFCB25F}"/>
          </ac:grpSpMkLst>
        </pc:grpChg>
      </pc:sldChg>
      <pc:sldChg chg="addSp modSp new mod setBg">
        <pc:chgData name="Smith, Timothy" userId="S::timothy.smith2@asurion.com::14a4f112-fa3c-4447-bcd2-05a85831596c" providerId="AD" clId="Web-{C4D32745-0AC8-44A1-B3E4-CC0E510F5CD8}" dt="2020-08-05T19:48:39.108" v="791"/>
        <pc:sldMkLst>
          <pc:docMk/>
          <pc:sldMk cId="605111392" sldId="260"/>
        </pc:sldMkLst>
        <pc:spChg chg="mod">
          <ac:chgData name="Smith, Timothy" userId="S::timothy.smith2@asurion.com::14a4f112-fa3c-4447-bcd2-05a85831596c" providerId="AD" clId="Web-{C4D32745-0AC8-44A1-B3E4-CC0E510F5CD8}" dt="2020-08-05T19:48:39.108" v="791"/>
          <ac:spMkLst>
            <pc:docMk/>
            <pc:sldMk cId="605111392" sldId="260"/>
            <ac:spMk id="2" creationId="{6B78D743-6696-4211-B4FE-963B09B50224}"/>
          </ac:spMkLst>
        </pc:spChg>
        <pc:spChg chg="mod">
          <ac:chgData name="Smith, Timothy" userId="S::timothy.smith2@asurion.com::14a4f112-fa3c-4447-bcd2-05a85831596c" providerId="AD" clId="Web-{C4D32745-0AC8-44A1-B3E4-CC0E510F5CD8}" dt="2020-08-05T19:48:39.108" v="791"/>
          <ac:spMkLst>
            <pc:docMk/>
            <pc:sldMk cId="605111392" sldId="260"/>
            <ac:spMk id="3" creationId="{8BE63895-38DF-4D33-86FA-AFBFB1B5AAF7}"/>
          </ac:spMkLst>
        </pc:spChg>
        <pc:spChg chg="add">
          <ac:chgData name="Smith, Timothy" userId="S::timothy.smith2@asurion.com::14a4f112-fa3c-4447-bcd2-05a85831596c" providerId="AD" clId="Web-{C4D32745-0AC8-44A1-B3E4-CC0E510F5CD8}" dt="2020-08-05T19:48:39.108" v="791"/>
          <ac:spMkLst>
            <pc:docMk/>
            <pc:sldMk cId="605111392" sldId="260"/>
            <ac:spMk id="8" creationId="{7CB4857B-ED7C-444D-9F04-2F885114A1C2}"/>
          </ac:spMkLst>
        </pc:spChg>
        <pc:spChg chg="add">
          <ac:chgData name="Smith, Timothy" userId="S::timothy.smith2@asurion.com::14a4f112-fa3c-4447-bcd2-05a85831596c" providerId="AD" clId="Web-{C4D32745-0AC8-44A1-B3E4-CC0E510F5CD8}" dt="2020-08-05T19:48:39.108" v="791"/>
          <ac:spMkLst>
            <pc:docMk/>
            <pc:sldMk cId="605111392" sldId="260"/>
            <ac:spMk id="10" creationId="{D18046FB-44EA-4FD8-A585-EA09A319B2D0}"/>
          </ac:spMkLst>
        </pc:spChg>
        <pc:spChg chg="add">
          <ac:chgData name="Smith, Timothy" userId="S::timothy.smith2@asurion.com::14a4f112-fa3c-4447-bcd2-05a85831596c" providerId="AD" clId="Web-{C4D32745-0AC8-44A1-B3E4-CC0E510F5CD8}" dt="2020-08-05T19:48:39.108" v="791"/>
          <ac:spMkLst>
            <pc:docMk/>
            <pc:sldMk cId="605111392" sldId="260"/>
            <ac:spMk id="12" creationId="{479F5F2B-8B58-4140-AE6A-51F6C67B18D9}"/>
          </ac:spMkLst>
        </pc:spChg>
      </pc:sldChg>
      <pc:sldChg chg="addSp delSp modSp new mod setBg">
        <pc:chgData name="Smith, Timothy" userId="S::timothy.smith2@asurion.com::14a4f112-fa3c-4447-bcd2-05a85831596c" providerId="AD" clId="Web-{C4D32745-0AC8-44A1-B3E4-CC0E510F5CD8}" dt="2020-08-05T19:48:34.624" v="790"/>
        <pc:sldMkLst>
          <pc:docMk/>
          <pc:sldMk cId="245428168" sldId="261"/>
        </pc:sldMkLst>
        <pc:spChg chg="mod">
          <ac:chgData name="Smith, Timothy" userId="S::timothy.smith2@asurion.com::14a4f112-fa3c-4447-bcd2-05a85831596c" providerId="AD" clId="Web-{C4D32745-0AC8-44A1-B3E4-CC0E510F5CD8}" dt="2020-08-05T19:48:34.624" v="790"/>
          <ac:spMkLst>
            <pc:docMk/>
            <pc:sldMk cId="245428168" sldId="261"/>
            <ac:spMk id="2" creationId="{AC8936D9-88BA-4E65-9E66-9AAAF5CC5F40}"/>
          </ac:spMkLst>
        </pc:spChg>
        <pc:spChg chg="del mod">
          <ac:chgData name="Smith, Timothy" userId="S::timothy.smith2@asurion.com::14a4f112-fa3c-4447-bcd2-05a85831596c" providerId="AD" clId="Web-{C4D32745-0AC8-44A1-B3E4-CC0E510F5CD8}" dt="2020-08-05T19:48:34.624" v="790"/>
          <ac:spMkLst>
            <pc:docMk/>
            <pc:sldMk cId="245428168" sldId="261"/>
            <ac:spMk id="3" creationId="{9490E66C-FD61-46A7-BD1E-7A5AA80EF430}"/>
          </ac:spMkLst>
        </pc:spChg>
        <pc:spChg chg="add">
          <ac:chgData name="Smith, Timothy" userId="S::timothy.smith2@asurion.com::14a4f112-fa3c-4447-bcd2-05a85831596c" providerId="AD" clId="Web-{C4D32745-0AC8-44A1-B3E4-CC0E510F5CD8}" dt="2020-08-05T19:48:34.624" v="790"/>
          <ac:spMkLst>
            <pc:docMk/>
            <pc:sldMk cId="245428168" sldId="261"/>
            <ac:spMk id="9" creationId="{68575C10-8187-4AC4-AD72-C754EAFD2867}"/>
          </ac:spMkLst>
        </pc:spChg>
        <pc:graphicFrameChg chg="add">
          <ac:chgData name="Smith, Timothy" userId="S::timothy.smith2@asurion.com::14a4f112-fa3c-4447-bcd2-05a85831596c" providerId="AD" clId="Web-{C4D32745-0AC8-44A1-B3E4-CC0E510F5CD8}" dt="2020-08-05T19:48:34.624" v="790"/>
          <ac:graphicFrameMkLst>
            <pc:docMk/>
            <pc:sldMk cId="245428168" sldId="261"/>
            <ac:graphicFrameMk id="5" creationId="{C58F474F-9D9F-4481-BEA5-7DA9579CA664}"/>
          </ac:graphicFrameMkLst>
        </pc:graphicFrameChg>
        <pc:cxnChg chg="add">
          <ac:chgData name="Smith, Timothy" userId="S::timothy.smith2@asurion.com::14a4f112-fa3c-4447-bcd2-05a85831596c" providerId="AD" clId="Web-{C4D32745-0AC8-44A1-B3E4-CC0E510F5CD8}" dt="2020-08-05T19:48:34.624" v="790"/>
          <ac:cxnSpMkLst>
            <pc:docMk/>
            <pc:sldMk cId="245428168" sldId="261"/>
            <ac:cxnSpMk id="11" creationId="{74E776C9-ED67-41B7-B3A3-4DF76EF3ACEE}"/>
          </ac:cxnSpMkLst>
        </pc:cxnChg>
      </pc:sldChg>
      <pc:sldChg chg="addSp delSp modSp new mod setBg">
        <pc:chgData name="Smith, Timothy" userId="S::timothy.smith2@asurion.com::14a4f112-fa3c-4447-bcd2-05a85831596c" providerId="AD" clId="Web-{C4D32745-0AC8-44A1-B3E4-CC0E510F5CD8}" dt="2020-08-05T19:48:28.420" v="789"/>
        <pc:sldMkLst>
          <pc:docMk/>
          <pc:sldMk cId="3334093077" sldId="262"/>
        </pc:sldMkLst>
        <pc:spChg chg="mod">
          <ac:chgData name="Smith, Timothy" userId="S::timothy.smith2@asurion.com::14a4f112-fa3c-4447-bcd2-05a85831596c" providerId="AD" clId="Web-{C4D32745-0AC8-44A1-B3E4-CC0E510F5CD8}" dt="2020-08-05T19:48:28.420" v="789"/>
          <ac:spMkLst>
            <pc:docMk/>
            <pc:sldMk cId="3334093077" sldId="262"/>
            <ac:spMk id="2" creationId="{874A7198-AC23-40CC-AE42-F2936136B694}"/>
          </ac:spMkLst>
        </pc:spChg>
        <pc:spChg chg="del mod">
          <ac:chgData name="Smith, Timothy" userId="S::timothy.smith2@asurion.com::14a4f112-fa3c-4447-bcd2-05a85831596c" providerId="AD" clId="Web-{C4D32745-0AC8-44A1-B3E4-CC0E510F5CD8}" dt="2020-08-05T19:48:28.420" v="789"/>
          <ac:spMkLst>
            <pc:docMk/>
            <pc:sldMk cId="3334093077" sldId="262"/>
            <ac:spMk id="3" creationId="{50C38701-5076-4886-91CE-536ACD95D6F8}"/>
          </ac:spMkLst>
        </pc:spChg>
        <pc:spChg chg="add">
          <ac:chgData name="Smith, Timothy" userId="S::timothy.smith2@asurion.com::14a4f112-fa3c-4447-bcd2-05a85831596c" providerId="AD" clId="Web-{C4D32745-0AC8-44A1-B3E4-CC0E510F5CD8}" dt="2020-08-05T19:48:28.420" v="789"/>
          <ac:spMkLst>
            <pc:docMk/>
            <pc:sldMk cId="3334093077" sldId="262"/>
            <ac:spMk id="9" creationId="{68575C10-8187-4AC4-AD72-C754EAFD2867}"/>
          </ac:spMkLst>
        </pc:spChg>
        <pc:graphicFrameChg chg="add">
          <ac:chgData name="Smith, Timothy" userId="S::timothy.smith2@asurion.com::14a4f112-fa3c-4447-bcd2-05a85831596c" providerId="AD" clId="Web-{C4D32745-0AC8-44A1-B3E4-CC0E510F5CD8}" dt="2020-08-05T19:48:28.420" v="789"/>
          <ac:graphicFrameMkLst>
            <pc:docMk/>
            <pc:sldMk cId="3334093077" sldId="262"/>
            <ac:graphicFrameMk id="5" creationId="{51822835-38F2-4B1C-9341-3E24FA46B241}"/>
          </ac:graphicFrameMkLst>
        </pc:graphicFrameChg>
        <pc:cxnChg chg="add">
          <ac:chgData name="Smith, Timothy" userId="S::timothy.smith2@asurion.com::14a4f112-fa3c-4447-bcd2-05a85831596c" providerId="AD" clId="Web-{C4D32745-0AC8-44A1-B3E4-CC0E510F5CD8}" dt="2020-08-05T19:48:28.420" v="789"/>
          <ac:cxnSpMkLst>
            <pc:docMk/>
            <pc:sldMk cId="3334093077" sldId="262"/>
            <ac:cxnSpMk id="11" creationId="{74E776C9-ED67-41B7-B3A3-4DF76EF3ACEE}"/>
          </ac:cxnSpMkLst>
        </pc:cxnChg>
      </pc:sldChg>
      <pc:sldChg chg="addSp modSp new mod setBg">
        <pc:chgData name="Smith, Timothy" userId="S::timothy.smith2@asurion.com::14a4f112-fa3c-4447-bcd2-05a85831596c" providerId="AD" clId="Web-{C4D32745-0AC8-44A1-B3E4-CC0E510F5CD8}" dt="2020-08-05T19:48:15.123" v="787" actId="20577"/>
        <pc:sldMkLst>
          <pc:docMk/>
          <pc:sldMk cId="868164409" sldId="263"/>
        </pc:sldMkLst>
        <pc:spChg chg="mod">
          <ac:chgData name="Smith, Timothy" userId="S::timothy.smith2@asurion.com::14a4f112-fa3c-4447-bcd2-05a85831596c" providerId="AD" clId="Web-{C4D32745-0AC8-44A1-B3E4-CC0E510F5CD8}" dt="2020-08-05T19:47:57.529" v="782"/>
          <ac:spMkLst>
            <pc:docMk/>
            <pc:sldMk cId="868164409" sldId="263"/>
            <ac:spMk id="2" creationId="{657E402F-BC24-4867-A985-85C5CD9CFFA9}"/>
          </ac:spMkLst>
        </pc:spChg>
        <pc:spChg chg="mod">
          <ac:chgData name="Smith, Timothy" userId="S::timothy.smith2@asurion.com::14a4f112-fa3c-4447-bcd2-05a85831596c" providerId="AD" clId="Web-{C4D32745-0AC8-44A1-B3E4-CC0E510F5CD8}" dt="2020-08-05T19:48:15.123" v="787" actId="20577"/>
          <ac:spMkLst>
            <pc:docMk/>
            <pc:sldMk cId="868164409" sldId="263"/>
            <ac:spMk id="3" creationId="{22E60E14-7F98-4C09-8B20-50DB9EAF4C82}"/>
          </ac:spMkLst>
        </pc:spChg>
        <pc:spChg chg="add">
          <ac:chgData name="Smith, Timothy" userId="S::timothy.smith2@asurion.com::14a4f112-fa3c-4447-bcd2-05a85831596c" providerId="AD" clId="Web-{C4D32745-0AC8-44A1-B3E4-CC0E510F5CD8}" dt="2020-08-05T19:47:57.529" v="782"/>
          <ac:spMkLst>
            <pc:docMk/>
            <pc:sldMk cId="868164409" sldId="263"/>
            <ac:spMk id="8" creationId="{827B839B-9ADE-406B-8590-F1CAEDED45A1}"/>
          </ac:spMkLst>
        </pc:spChg>
        <pc:spChg chg="add">
          <ac:chgData name="Smith, Timothy" userId="S::timothy.smith2@asurion.com::14a4f112-fa3c-4447-bcd2-05a85831596c" providerId="AD" clId="Web-{C4D32745-0AC8-44A1-B3E4-CC0E510F5CD8}" dt="2020-08-05T19:47:57.529" v="782"/>
          <ac:spMkLst>
            <pc:docMk/>
            <pc:sldMk cId="868164409" sldId="263"/>
            <ac:spMk id="10" creationId="{CFE45BF0-46DB-408C-B5F7-7B11716805D4}"/>
          </ac:spMkLst>
        </pc:spChg>
        <pc:spChg chg="add">
          <ac:chgData name="Smith, Timothy" userId="S::timothy.smith2@asurion.com::14a4f112-fa3c-4447-bcd2-05a85831596c" providerId="AD" clId="Web-{C4D32745-0AC8-44A1-B3E4-CC0E510F5CD8}" dt="2020-08-05T19:47:57.529" v="782"/>
          <ac:spMkLst>
            <pc:docMk/>
            <pc:sldMk cId="868164409" sldId="263"/>
            <ac:spMk id="12" creationId="{2AEBC8F2-97B1-41B4-93F1-2D289E197FBA}"/>
          </ac:spMkLst>
        </pc:spChg>
        <pc:spChg chg="add">
          <ac:chgData name="Smith, Timothy" userId="S::timothy.smith2@asurion.com::14a4f112-fa3c-4447-bcd2-05a85831596c" providerId="AD" clId="Web-{C4D32745-0AC8-44A1-B3E4-CC0E510F5CD8}" dt="2020-08-05T19:47:57.529" v="782"/>
          <ac:spMkLst>
            <pc:docMk/>
            <pc:sldMk cId="868164409" sldId="263"/>
            <ac:spMk id="14" creationId="{472E3A19-F5D5-48FC-BB9C-48C2F68F598B}"/>
          </ac:spMkLst>
        </pc:spChg>
        <pc:spChg chg="add">
          <ac:chgData name="Smith, Timothy" userId="S::timothy.smith2@asurion.com::14a4f112-fa3c-4447-bcd2-05a85831596c" providerId="AD" clId="Web-{C4D32745-0AC8-44A1-B3E4-CC0E510F5CD8}" dt="2020-08-05T19:47:57.529" v="782"/>
          <ac:spMkLst>
            <pc:docMk/>
            <pc:sldMk cId="868164409" sldId="263"/>
            <ac:spMk id="16" creationId="{7A62E32F-BB65-43A8-8EB5-92346890E549}"/>
          </ac:spMkLst>
        </pc:spChg>
        <pc:spChg chg="add">
          <ac:chgData name="Smith, Timothy" userId="S::timothy.smith2@asurion.com::14a4f112-fa3c-4447-bcd2-05a85831596c" providerId="AD" clId="Web-{C4D32745-0AC8-44A1-B3E4-CC0E510F5CD8}" dt="2020-08-05T19:47:57.529" v="782"/>
          <ac:spMkLst>
            <pc:docMk/>
            <pc:sldMk cId="868164409" sldId="263"/>
            <ac:spMk id="18" creationId="{14E91B64-9FCC-451E-AFB4-A827D6329367}"/>
          </ac:spMkLst>
        </pc:spChg>
      </pc:sldChg>
      <pc:sldChg chg="addSp modSp new mod setBg">
        <pc:chgData name="Smith, Timothy" userId="S::timothy.smith2@asurion.com::14a4f112-fa3c-4447-bcd2-05a85831596c" providerId="AD" clId="Web-{C4D32745-0AC8-44A1-B3E4-CC0E510F5CD8}" dt="2020-08-05T19:47:50.311" v="781"/>
        <pc:sldMkLst>
          <pc:docMk/>
          <pc:sldMk cId="1247686857" sldId="264"/>
        </pc:sldMkLst>
        <pc:spChg chg="mod">
          <ac:chgData name="Smith, Timothy" userId="S::timothy.smith2@asurion.com::14a4f112-fa3c-4447-bcd2-05a85831596c" providerId="AD" clId="Web-{C4D32745-0AC8-44A1-B3E4-CC0E510F5CD8}" dt="2020-08-05T19:47:50.311" v="781"/>
          <ac:spMkLst>
            <pc:docMk/>
            <pc:sldMk cId="1247686857" sldId="264"/>
            <ac:spMk id="2" creationId="{F3CBA4F2-BC85-4336-BBA9-2114838FB587}"/>
          </ac:spMkLst>
        </pc:spChg>
        <pc:spChg chg="mod">
          <ac:chgData name="Smith, Timothy" userId="S::timothy.smith2@asurion.com::14a4f112-fa3c-4447-bcd2-05a85831596c" providerId="AD" clId="Web-{C4D32745-0AC8-44A1-B3E4-CC0E510F5CD8}" dt="2020-08-05T19:47:50.311" v="781"/>
          <ac:spMkLst>
            <pc:docMk/>
            <pc:sldMk cId="1247686857" sldId="264"/>
            <ac:spMk id="3" creationId="{A55C667D-EE29-45EB-96FF-5724FB92D8DF}"/>
          </ac:spMkLst>
        </pc:spChg>
        <pc:spChg chg="add">
          <ac:chgData name="Smith, Timothy" userId="S::timothy.smith2@asurion.com::14a4f112-fa3c-4447-bcd2-05a85831596c" providerId="AD" clId="Web-{C4D32745-0AC8-44A1-B3E4-CC0E510F5CD8}" dt="2020-08-05T19:47:50.311" v="781"/>
          <ac:spMkLst>
            <pc:docMk/>
            <pc:sldMk cId="1247686857" sldId="264"/>
            <ac:spMk id="8" creationId="{827B839B-9ADE-406B-8590-F1CAEDED45A1}"/>
          </ac:spMkLst>
        </pc:spChg>
        <pc:spChg chg="add">
          <ac:chgData name="Smith, Timothy" userId="S::timothy.smith2@asurion.com::14a4f112-fa3c-4447-bcd2-05a85831596c" providerId="AD" clId="Web-{C4D32745-0AC8-44A1-B3E4-CC0E510F5CD8}" dt="2020-08-05T19:47:50.311" v="781"/>
          <ac:spMkLst>
            <pc:docMk/>
            <pc:sldMk cId="1247686857" sldId="264"/>
            <ac:spMk id="10" creationId="{CFE45BF0-46DB-408C-B5F7-7B11716805D4}"/>
          </ac:spMkLst>
        </pc:spChg>
        <pc:spChg chg="add">
          <ac:chgData name="Smith, Timothy" userId="S::timothy.smith2@asurion.com::14a4f112-fa3c-4447-bcd2-05a85831596c" providerId="AD" clId="Web-{C4D32745-0AC8-44A1-B3E4-CC0E510F5CD8}" dt="2020-08-05T19:47:50.311" v="781"/>
          <ac:spMkLst>
            <pc:docMk/>
            <pc:sldMk cId="1247686857" sldId="264"/>
            <ac:spMk id="12" creationId="{2AEBC8F2-97B1-41B4-93F1-2D289E197FBA}"/>
          </ac:spMkLst>
        </pc:spChg>
        <pc:spChg chg="add">
          <ac:chgData name="Smith, Timothy" userId="S::timothy.smith2@asurion.com::14a4f112-fa3c-4447-bcd2-05a85831596c" providerId="AD" clId="Web-{C4D32745-0AC8-44A1-B3E4-CC0E510F5CD8}" dt="2020-08-05T19:47:50.311" v="781"/>
          <ac:spMkLst>
            <pc:docMk/>
            <pc:sldMk cId="1247686857" sldId="264"/>
            <ac:spMk id="14" creationId="{472E3A19-F5D5-48FC-BB9C-48C2F68F598B}"/>
          </ac:spMkLst>
        </pc:spChg>
        <pc:spChg chg="add">
          <ac:chgData name="Smith, Timothy" userId="S::timothy.smith2@asurion.com::14a4f112-fa3c-4447-bcd2-05a85831596c" providerId="AD" clId="Web-{C4D32745-0AC8-44A1-B3E4-CC0E510F5CD8}" dt="2020-08-05T19:47:50.311" v="781"/>
          <ac:spMkLst>
            <pc:docMk/>
            <pc:sldMk cId="1247686857" sldId="264"/>
            <ac:spMk id="16" creationId="{7A62E32F-BB65-43A8-8EB5-92346890E549}"/>
          </ac:spMkLst>
        </pc:spChg>
        <pc:spChg chg="add">
          <ac:chgData name="Smith, Timothy" userId="S::timothy.smith2@asurion.com::14a4f112-fa3c-4447-bcd2-05a85831596c" providerId="AD" clId="Web-{C4D32745-0AC8-44A1-B3E4-CC0E510F5CD8}" dt="2020-08-05T19:47:50.311" v="781"/>
          <ac:spMkLst>
            <pc:docMk/>
            <pc:sldMk cId="1247686857" sldId="264"/>
            <ac:spMk id="18" creationId="{14E91B64-9FCC-451E-AFB4-A827D6329367}"/>
          </ac:spMkLst>
        </pc:spChg>
      </pc:sldChg>
      <pc:sldChg chg="addSp modSp new mod setBg">
        <pc:chgData name="Smith, Timothy" userId="S::timothy.smith2@asurion.com::14a4f112-fa3c-4447-bcd2-05a85831596c" providerId="AD" clId="Web-{C4D32745-0AC8-44A1-B3E4-CC0E510F5CD8}" dt="2020-08-05T19:47:45.904" v="780"/>
        <pc:sldMkLst>
          <pc:docMk/>
          <pc:sldMk cId="3856795003" sldId="265"/>
        </pc:sldMkLst>
        <pc:spChg chg="mod">
          <ac:chgData name="Smith, Timothy" userId="S::timothy.smith2@asurion.com::14a4f112-fa3c-4447-bcd2-05a85831596c" providerId="AD" clId="Web-{C4D32745-0AC8-44A1-B3E4-CC0E510F5CD8}" dt="2020-08-05T19:47:45.904" v="780"/>
          <ac:spMkLst>
            <pc:docMk/>
            <pc:sldMk cId="3856795003" sldId="265"/>
            <ac:spMk id="2" creationId="{051F2507-A6EB-41B2-AEFE-FF40295B9193}"/>
          </ac:spMkLst>
        </pc:spChg>
        <pc:spChg chg="mod">
          <ac:chgData name="Smith, Timothy" userId="S::timothy.smith2@asurion.com::14a4f112-fa3c-4447-bcd2-05a85831596c" providerId="AD" clId="Web-{C4D32745-0AC8-44A1-B3E4-CC0E510F5CD8}" dt="2020-08-05T19:47:45.904" v="780"/>
          <ac:spMkLst>
            <pc:docMk/>
            <pc:sldMk cId="3856795003" sldId="265"/>
            <ac:spMk id="3" creationId="{69D42BE5-934D-4880-B348-FFB9B29BD52C}"/>
          </ac:spMkLst>
        </pc:spChg>
        <pc:spChg chg="add">
          <ac:chgData name="Smith, Timothy" userId="S::timothy.smith2@asurion.com::14a4f112-fa3c-4447-bcd2-05a85831596c" providerId="AD" clId="Web-{C4D32745-0AC8-44A1-B3E4-CC0E510F5CD8}" dt="2020-08-05T19:47:45.904" v="780"/>
          <ac:spMkLst>
            <pc:docMk/>
            <pc:sldMk cId="3856795003" sldId="265"/>
            <ac:spMk id="8" creationId="{76EFD3D9-44F0-4267-BCC1-1613E79D8274}"/>
          </ac:spMkLst>
        </pc:spChg>
        <pc:spChg chg="add">
          <ac:chgData name="Smith, Timothy" userId="S::timothy.smith2@asurion.com::14a4f112-fa3c-4447-bcd2-05a85831596c" providerId="AD" clId="Web-{C4D32745-0AC8-44A1-B3E4-CC0E510F5CD8}" dt="2020-08-05T19:47:45.904" v="780"/>
          <ac:spMkLst>
            <pc:docMk/>
            <pc:sldMk cId="3856795003" sldId="265"/>
            <ac:spMk id="10" creationId="{A779A851-95D6-41AF-937A-B0E4B7F6FA8D}"/>
          </ac:spMkLst>
        </pc:spChg>
        <pc:spChg chg="add">
          <ac:chgData name="Smith, Timothy" userId="S::timothy.smith2@asurion.com::14a4f112-fa3c-4447-bcd2-05a85831596c" providerId="AD" clId="Web-{C4D32745-0AC8-44A1-B3E4-CC0E510F5CD8}" dt="2020-08-05T19:47:45.904" v="780"/>
          <ac:spMkLst>
            <pc:docMk/>
            <pc:sldMk cId="3856795003" sldId="265"/>
            <ac:spMk id="12" creationId="{953FB2E7-B6CB-429C-81EB-D9516D6D5C8D}"/>
          </ac:spMkLst>
        </pc:spChg>
        <pc:spChg chg="add">
          <ac:chgData name="Smith, Timothy" userId="S::timothy.smith2@asurion.com::14a4f112-fa3c-4447-bcd2-05a85831596c" providerId="AD" clId="Web-{C4D32745-0AC8-44A1-B3E4-CC0E510F5CD8}" dt="2020-08-05T19:47:45.904" v="780"/>
          <ac:spMkLst>
            <pc:docMk/>
            <pc:sldMk cId="3856795003" sldId="265"/>
            <ac:spMk id="14" creationId="{2EC40DB1-B719-4A13-9A4D-0966B4B27866}"/>
          </ac:spMkLst>
        </pc:spChg>
        <pc:spChg chg="add">
          <ac:chgData name="Smith, Timothy" userId="S::timothy.smith2@asurion.com::14a4f112-fa3c-4447-bcd2-05a85831596c" providerId="AD" clId="Web-{C4D32745-0AC8-44A1-B3E4-CC0E510F5CD8}" dt="2020-08-05T19:47:45.904" v="780"/>
          <ac:spMkLst>
            <pc:docMk/>
            <pc:sldMk cId="3856795003" sldId="265"/>
            <ac:spMk id="16" creationId="{82211336-CFF3-412D-868A-6679C1004C45}"/>
          </ac:spMkLst>
        </pc:spChg>
      </pc:sldChg>
      <pc:sldChg chg="addSp modSp new mod setBg">
        <pc:chgData name="Smith, Timothy" userId="S::timothy.smith2@asurion.com::14a4f112-fa3c-4447-bcd2-05a85831596c" providerId="AD" clId="Web-{C4D32745-0AC8-44A1-B3E4-CC0E510F5CD8}" dt="2020-08-05T19:47:42.201" v="778" actId="20577"/>
        <pc:sldMkLst>
          <pc:docMk/>
          <pc:sldMk cId="2721562401" sldId="266"/>
        </pc:sldMkLst>
        <pc:spChg chg="mod">
          <ac:chgData name="Smith, Timothy" userId="S::timothy.smith2@asurion.com::14a4f112-fa3c-4447-bcd2-05a85831596c" providerId="AD" clId="Web-{C4D32745-0AC8-44A1-B3E4-CC0E510F5CD8}" dt="2020-08-05T19:47:26.795" v="769"/>
          <ac:spMkLst>
            <pc:docMk/>
            <pc:sldMk cId="2721562401" sldId="266"/>
            <ac:spMk id="2" creationId="{906610DD-A76C-4ADC-82BF-BCF58DA431D1}"/>
          </ac:spMkLst>
        </pc:spChg>
        <pc:spChg chg="mod">
          <ac:chgData name="Smith, Timothy" userId="S::timothy.smith2@asurion.com::14a4f112-fa3c-4447-bcd2-05a85831596c" providerId="AD" clId="Web-{C4D32745-0AC8-44A1-B3E4-CC0E510F5CD8}" dt="2020-08-05T19:47:42.201" v="778" actId="20577"/>
          <ac:spMkLst>
            <pc:docMk/>
            <pc:sldMk cId="2721562401" sldId="266"/>
            <ac:spMk id="3" creationId="{5A53D546-950D-4D54-83D9-AC769075631E}"/>
          </ac:spMkLst>
        </pc:spChg>
        <pc:spChg chg="add">
          <ac:chgData name="Smith, Timothy" userId="S::timothy.smith2@asurion.com::14a4f112-fa3c-4447-bcd2-05a85831596c" providerId="AD" clId="Web-{C4D32745-0AC8-44A1-B3E4-CC0E510F5CD8}" dt="2020-08-05T19:47:26.795" v="769"/>
          <ac:spMkLst>
            <pc:docMk/>
            <pc:sldMk cId="2721562401" sldId="266"/>
            <ac:spMk id="8" creationId="{907EF6B7-1338-4443-8C46-6A318D952DFD}"/>
          </ac:spMkLst>
        </pc:spChg>
        <pc:spChg chg="add">
          <ac:chgData name="Smith, Timothy" userId="S::timothy.smith2@asurion.com::14a4f112-fa3c-4447-bcd2-05a85831596c" providerId="AD" clId="Web-{C4D32745-0AC8-44A1-B3E4-CC0E510F5CD8}" dt="2020-08-05T19:47:26.795" v="769"/>
          <ac:spMkLst>
            <pc:docMk/>
            <pc:sldMk cId="2721562401" sldId="266"/>
            <ac:spMk id="10" creationId="{DAAE4CDD-124C-4DCF-9584-B6033B545DD5}"/>
          </ac:spMkLst>
        </pc:spChg>
        <pc:spChg chg="add">
          <ac:chgData name="Smith, Timothy" userId="S::timothy.smith2@asurion.com::14a4f112-fa3c-4447-bcd2-05a85831596c" providerId="AD" clId="Web-{C4D32745-0AC8-44A1-B3E4-CC0E510F5CD8}" dt="2020-08-05T19:47:26.795" v="769"/>
          <ac:spMkLst>
            <pc:docMk/>
            <pc:sldMk cId="2721562401" sldId="266"/>
            <ac:spMk id="12" creationId="{081E4A58-353D-44AE-B2FC-2A74E2E400F7}"/>
          </ac:spMkLst>
        </pc:spChg>
      </pc:sldChg>
      <pc:sldMasterChg chg="addSp">
        <pc:chgData name="Smith, Timothy" userId="S::timothy.smith2@asurion.com::14a4f112-fa3c-4447-bcd2-05a85831596c" providerId="AD" clId="Web-{C4D32745-0AC8-44A1-B3E4-CC0E510F5CD8}" dt="2020-08-05T19:28:08.343" v="0" actId="33475"/>
        <pc:sldMasterMkLst>
          <pc:docMk/>
          <pc:sldMasterMk cId="2460954070" sldId="2147483660"/>
        </pc:sldMasterMkLst>
        <pc:spChg chg="add">
          <ac:chgData name="Smith, Timothy" userId="S::timothy.smith2@asurion.com::14a4f112-fa3c-4447-bcd2-05a85831596c" providerId="AD" clId="Web-{C4D32745-0AC8-44A1-B3E4-CC0E510F5CD8}" dt="2020-08-05T19:28:08.343" v="0" actId="33475"/>
          <ac:spMkLst>
            <pc:docMk/>
            <pc:sldMasterMk cId="2460954070" sldId="2147483660"/>
            <ac:spMk id="8" creationId="{30BE44F9-9D53-466D-BD00-2C60769A3007}"/>
          </ac:spMkLst>
        </pc:spChg>
      </pc:sldMaster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AA2E7D7-6FC8-4C6D-AD54-7B6576430541}"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76C8ECF5-58EC-4FCB-93B4-CE1D30F3FB9A}">
      <dgm:prSet/>
      <dgm:spPr/>
      <dgm:t>
        <a:bodyPr/>
        <a:lstStyle/>
        <a:p>
          <a:r>
            <a:rPr lang="en-US"/>
            <a:t>Enables applications to retrieve only a subset of data from an object by using SQL Expressions. By using S3 Select to retrieve only the data needed by your application, you can achieve drastic performance increases. The potential for cost savings also exists by using S3 Select. This not only improves your S3 performance, but also will improve the performance of your underlying application.</a:t>
          </a:r>
        </a:p>
      </dgm:t>
    </dgm:pt>
    <dgm:pt modelId="{A5336C9C-1A9E-4561-9413-1EF157AF5961}" type="parTrans" cxnId="{4E8E739C-25B2-4C5B-BED2-AFD98EADF12C}">
      <dgm:prSet/>
      <dgm:spPr/>
      <dgm:t>
        <a:bodyPr/>
        <a:lstStyle/>
        <a:p>
          <a:endParaRPr lang="en-US"/>
        </a:p>
      </dgm:t>
    </dgm:pt>
    <dgm:pt modelId="{BBDC56BC-C88A-4153-B17D-DE1D93E4E394}" type="sibTrans" cxnId="{4E8E739C-25B2-4C5B-BED2-AFD98EADF12C}">
      <dgm:prSet/>
      <dgm:spPr/>
      <dgm:t>
        <a:bodyPr/>
        <a:lstStyle/>
        <a:p>
          <a:endParaRPr lang="en-US"/>
        </a:p>
      </dgm:t>
    </dgm:pt>
    <dgm:pt modelId="{5102EFAF-2DB8-46CA-9D97-8E81C3E38BD8}">
      <dgm:prSet/>
      <dgm:spPr/>
      <dgm:t>
        <a:bodyPr/>
        <a:lstStyle/>
        <a:p>
          <a:r>
            <a:rPr lang="en-US"/>
            <a:t>Glacier select is just like S3 Select that allows you to query data from Glacier directly.</a:t>
          </a:r>
        </a:p>
      </dgm:t>
    </dgm:pt>
    <dgm:pt modelId="{EBEB4710-1345-4C58-B436-FF3D69C1E0B7}" type="parTrans" cxnId="{3EBB9EAD-969C-4091-AF0D-5F80609C86FB}">
      <dgm:prSet/>
      <dgm:spPr/>
      <dgm:t>
        <a:bodyPr/>
        <a:lstStyle/>
        <a:p>
          <a:endParaRPr lang="en-US"/>
        </a:p>
      </dgm:t>
    </dgm:pt>
    <dgm:pt modelId="{0A6ABCD7-1EB4-4ECC-9558-E24F9849A08A}" type="sibTrans" cxnId="{3EBB9EAD-969C-4091-AF0D-5F80609C86FB}">
      <dgm:prSet/>
      <dgm:spPr/>
      <dgm:t>
        <a:bodyPr/>
        <a:lstStyle/>
        <a:p>
          <a:endParaRPr lang="en-US"/>
        </a:p>
      </dgm:t>
    </dgm:pt>
    <dgm:pt modelId="{7DC7E86B-57E3-4AC9-B162-CFF70F5AB810}" type="pres">
      <dgm:prSet presAssocID="{5AA2E7D7-6FC8-4C6D-AD54-7B6576430541}" presName="Name0" presStyleCnt="0">
        <dgm:presLayoutVars>
          <dgm:dir/>
          <dgm:animLvl val="lvl"/>
          <dgm:resizeHandles val="exact"/>
        </dgm:presLayoutVars>
      </dgm:prSet>
      <dgm:spPr/>
    </dgm:pt>
    <dgm:pt modelId="{ABF1A116-D37C-4665-96D7-C6794B7B3D9C}" type="pres">
      <dgm:prSet presAssocID="{5102EFAF-2DB8-46CA-9D97-8E81C3E38BD8}" presName="boxAndChildren" presStyleCnt="0"/>
      <dgm:spPr/>
    </dgm:pt>
    <dgm:pt modelId="{9AE3E59E-A03B-4FED-9B29-0195032708FB}" type="pres">
      <dgm:prSet presAssocID="{5102EFAF-2DB8-46CA-9D97-8E81C3E38BD8}" presName="parentTextBox" presStyleLbl="node1" presStyleIdx="0" presStyleCnt="2"/>
      <dgm:spPr/>
    </dgm:pt>
    <dgm:pt modelId="{D7A5E37A-CAF7-467F-8C72-FB464CAF98CD}" type="pres">
      <dgm:prSet presAssocID="{BBDC56BC-C88A-4153-B17D-DE1D93E4E394}" presName="sp" presStyleCnt="0"/>
      <dgm:spPr/>
    </dgm:pt>
    <dgm:pt modelId="{992E85F2-25C8-4F23-8E2D-98F164736727}" type="pres">
      <dgm:prSet presAssocID="{76C8ECF5-58EC-4FCB-93B4-CE1D30F3FB9A}" presName="arrowAndChildren" presStyleCnt="0"/>
      <dgm:spPr/>
    </dgm:pt>
    <dgm:pt modelId="{9FF47CC6-6A0B-4DAB-8861-6BB573667E85}" type="pres">
      <dgm:prSet presAssocID="{76C8ECF5-58EC-4FCB-93B4-CE1D30F3FB9A}" presName="parentTextArrow" presStyleLbl="node1" presStyleIdx="1" presStyleCnt="2"/>
      <dgm:spPr/>
    </dgm:pt>
  </dgm:ptLst>
  <dgm:cxnLst>
    <dgm:cxn modelId="{A6374F38-51BE-477C-8978-CF9F0B0CF493}" type="presOf" srcId="{76C8ECF5-58EC-4FCB-93B4-CE1D30F3FB9A}" destId="{9FF47CC6-6A0B-4DAB-8861-6BB573667E85}" srcOrd="0" destOrd="0" presId="urn:microsoft.com/office/officeart/2005/8/layout/process4"/>
    <dgm:cxn modelId="{E755FA3E-F780-49EC-8859-5C296D8C19C8}" type="presOf" srcId="{5AA2E7D7-6FC8-4C6D-AD54-7B6576430541}" destId="{7DC7E86B-57E3-4AC9-B162-CFF70F5AB810}" srcOrd="0" destOrd="0" presId="urn:microsoft.com/office/officeart/2005/8/layout/process4"/>
    <dgm:cxn modelId="{C297505A-85D4-4320-8722-C1C1E7A49D48}" type="presOf" srcId="{5102EFAF-2DB8-46CA-9D97-8E81C3E38BD8}" destId="{9AE3E59E-A03B-4FED-9B29-0195032708FB}" srcOrd="0" destOrd="0" presId="urn:microsoft.com/office/officeart/2005/8/layout/process4"/>
    <dgm:cxn modelId="{4E8E739C-25B2-4C5B-BED2-AFD98EADF12C}" srcId="{5AA2E7D7-6FC8-4C6D-AD54-7B6576430541}" destId="{76C8ECF5-58EC-4FCB-93B4-CE1D30F3FB9A}" srcOrd="0" destOrd="0" parTransId="{A5336C9C-1A9E-4561-9413-1EF157AF5961}" sibTransId="{BBDC56BC-C88A-4153-B17D-DE1D93E4E394}"/>
    <dgm:cxn modelId="{3EBB9EAD-969C-4091-AF0D-5F80609C86FB}" srcId="{5AA2E7D7-6FC8-4C6D-AD54-7B6576430541}" destId="{5102EFAF-2DB8-46CA-9D97-8E81C3E38BD8}" srcOrd="1" destOrd="0" parTransId="{EBEB4710-1345-4C58-B436-FF3D69C1E0B7}" sibTransId="{0A6ABCD7-1EB4-4ECC-9558-E24F9849A08A}"/>
    <dgm:cxn modelId="{C060DDE7-CD49-4C4D-9710-38976DD4C19D}" type="presParOf" srcId="{7DC7E86B-57E3-4AC9-B162-CFF70F5AB810}" destId="{ABF1A116-D37C-4665-96D7-C6794B7B3D9C}" srcOrd="0" destOrd="0" presId="urn:microsoft.com/office/officeart/2005/8/layout/process4"/>
    <dgm:cxn modelId="{EA5EBDBB-38C1-4758-9EBA-2446E835EC34}" type="presParOf" srcId="{ABF1A116-D37C-4665-96D7-C6794B7B3D9C}" destId="{9AE3E59E-A03B-4FED-9B29-0195032708FB}" srcOrd="0" destOrd="0" presId="urn:microsoft.com/office/officeart/2005/8/layout/process4"/>
    <dgm:cxn modelId="{4007B6E7-2823-4D69-B356-4862CE6E8F52}" type="presParOf" srcId="{7DC7E86B-57E3-4AC9-B162-CFF70F5AB810}" destId="{D7A5E37A-CAF7-467F-8C72-FB464CAF98CD}" srcOrd="1" destOrd="0" presId="urn:microsoft.com/office/officeart/2005/8/layout/process4"/>
    <dgm:cxn modelId="{C9F6B974-4A17-4294-A7F7-D31C5E83C756}" type="presParOf" srcId="{7DC7E86B-57E3-4AC9-B162-CFF70F5AB810}" destId="{992E85F2-25C8-4F23-8E2D-98F164736727}" srcOrd="2" destOrd="0" presId="urn:microsoft.com/office/officeart/2005/8/layout/process4"/>
    <dgm:cxn modelId="{DB8D365A-12CA-467D-8EC3-B415AADD66BD}" type="presParOf" srcId="{992E85F2-25C8-4F23-8E2D-98F164736727}" destId="{9FF47CC6-6A0B-4DAB-8861-6BB573667E8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F706B0-D69B-4242-A766-0A604A2B24D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530356D-640B-4625-B71F-C53A7D50CA83}">
      <dgm:prSet/>
      <dgm:spPr/>
      <dgm:t>
        <a:bodyPr/>
        <a:lstStyle/>
        <a:p>
          <a:r>
            <a:rPr lang="en-US"/>
            <a:t>Put simply, DataSync will allow you to sync data between AWS and an On-Prem Data Center. </a:t>
          </a:r>
        </a:p>
      </dgm:t>
    </dgm:pt>
    <dgm:pt modelId="{8EE8B945-7006-4143-B4E0-9F8C38A73903}" type="parTrans" cxnId="{493EFFE2-1CF8-411E-9DE4-E40150DEBE40}">
      <dgm:prSet/>
      <dgm:spPr/>
      <dgm:t>
        <a:bodyPr/>
        <a:lstStyle/>
        <a:p>
          <a:endParaRPr lang="en-US"/>
        </a:p>
      </dgm:t>
    </dgm:pt>
    <dgm:pt modelId="{C2004A79-15F9-46F7-BF2F-9D4193203FF1}" type="sibTrans" cxnId="{493EFFE2-1CF8-411E-9DE4-E40150DEBE40}">
      <dgm:prSet/>
      <dgm:spPr/>
      <dgm:t>
        <a:bodyPr/>
        <a:lstStyle/>
        <a:p>
          <a:endParaRPr lang="en-US"/>
        </a:p>
      </dgm:t>
    </dgm:pt>
    <dgm:pt modelId="{D3315E1A-18A8-4F1C-A974-C98415F8F640}">
      <dgm:prSet/>
      <dgm:spPr/>
      <dgm:t>
        <a:bodyPr/>
        <a:lstStyle/>
        <a:p>
          <a:r>
            <a:rPr lang="en-US"/>
            <a:t>Automatically encrypts data and accelerates transfer over the WAN. DataSync performs automatic data integrity checks in-transit and at-rest. </a:t>
          </a:r>
        </a:p>
      </dgm:t>
    </dgm:pt>
    <dgm:pt modelId="{4745B620-00D5-4604-AC13-7F479A291222}" type="parTrans" cxnId="{EE090C99-7C29-4A77-A371-765AE7645891}">
      <dgm:prSet/>
      <dgm:spPr/>
      <dgm:t>
        <a:bodyPr/>
        <a:lstStyle/>
        <a:p>
          <a:endParaRPr lang="en-US"/>
        </a:p>
      </dgm:t>
    </dgm:pt>
    <dgm:pt modelId="{593BA0B2-5B62-46C0-BC20-30AFD2B6C504}" type="sibTrans" cxnId="{EE090C99-7C29-4A77-A371-765AE7645891}">
      <dgm:prSet/>
      <dgm:spPr/>
      <dgm:t>
        <a:bodyPr/>
        <a:lstStyle/>
        <a:p>
          <a:endParaRPr lang="en-US"/>
        </a:p>
      </dgm:t>
    </dgm:pt>
    <dgm:pt modelId="{D846744B-669C-4624-8170-B5FB31C1D7E5}">
      <dgm:prSet/>
      <dgm:spPr/>
      <dgm:t>
        <a:bodyPr/>
        <a:lstStyle/>
        <a:p>
          <a:r>
            <a:rPr lang="en-US"/>
            <a:t>Works with S3, EFS, and FSx.</a:t>
          </a:r>
        </a:p>
      </dgm:t>
    </dgm:pt>
    <dgm:pt modelId="{7F75893D-C928-4235-B0FA-B8774D774030}" type="parTrans" cxnId="{E1A535C3-BC9F-4367-9280-EE7067536BF7}">
      <dgm:prSet/>
      <dgm:spPr/>
      <dgm:t>
        <a:bodyPr/>
        <a:lstStyle/>
        <a:p>
          <a:endParaRPr lang="en-US"/>
        </a:p>
      </dgm:t>
    </dgm:pt>
    <dgm:pt modelId="{91FAD338-F73C-4375-AA13-080F895D46C9}" type="sibTrans" cxnId="{E1A535C3-BC9F-4367-9280-EE7067536BF7}">
      <dgm:prSet/>
      <dgm:spPr/>
      <dgm:t>
        <a:bodyPr/>
        <a:lstStyle/>
        <a:p>
          <a:endParaRPr lang="en-US"/>
        </a:p>
      </dgm:t>
    </dgm:pt>
    <dgm:pt modelId="{72587F0C-92AE-47E6-B63B-4190862A0444}" type="pres">
      <dgm:prSet presAssocID="{4CF706B0-D69B-4242-A766-0A604A2B24D7}" presName="root" presStyleCnt="0">
        <dgm:presLayoutVars>
          <dgm:dir/>
          <dgm:resizeHandles val="exact"/>
        </dgm:presLayoutVars>
      </dgm:prSet>
      <dgm:spPr/>
    </dgm:pt>
    <dgm:pt modelId="{19E98D06-6A08-448E-A2FE-3646C2B0643C}" type="pres">
      <dgm:prSet presAssocID="{F530356D-640B-4625-B71F-C53A7D50CA83}" presName="compNode" presStyleCnt="0"/>
      <dgm:spPr/>
    </dgm:pt>
    <dgm:pt modelId="{B958D32B-C2E4-447C-B21C-70A817D1943F}" type="pres">
      <dgm:prSet presAssocID="{F530356D-640B-4625-B71F-C53A7D50CA83}" presName="bgRect" presStyleLbl="bgShp" presStyleIdx="0" presStyleCnt="3"/>
      <dgm:spPr/>
    </dgm:pt>
    <dgm:pt modelId="{AD9FA90C-61DF-4CA7-AE5F-83D0C60BE191}" type="pres">
      <dgm:prSet presAssocID="{F530356D-640B-4625-B71F-C53A7D50CA8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77BA23D0-B2B8-4EEA-B607-698855283BBA}" type="pres">
      <dgm:prSet presAssocID="{F530356D-640B-4625-B71F-C53A7D50CA83}" presName="spaceRect" presStyleCnt="0"/>
      <dgm:spPr/>
    </dgm:pt>
    <dgm:pt modelId="{1EF9440D-828A-4EA2-BDFC-302F9FD0EE49}" type="pres">
      <dgm:prSet presAssocID="{F530356D-640B-4625-B71F-C53A7D50CA83}" presName="parTx" presStyleLbl="revTx" presStyleIdx="0" presStyleCnt="3">
        <dgm:presLayoutVars>
          <dgm:chMax val="0"/>
          <dgm:chPref val="0"/>
        </dgm:presLayoutVars>
      </dgm:prSet>
      <dgm:spPr/>
    </dgm:pt>
    <dgm:pt modelId="{5A41286E-BB0A-4699-90F6-232042287238}" type="pres">
      <dgm:prSet presAssocID="{C2004A79-15F9-46F7-BF2F-9D4193203FF1}" presName="sibTrans" presStyleCnt="0"/>
      <dgm:spPr/>
    </dgm:pt>
    <dgm:pt modelId="{D463EAB1-3AE5-4EC6-BEED-7A4EBB70B529}" type="pres">
      <dgm:prSet presAssocID="{D3315E1A-18A8-4F1C-A974-C98415F8F640}" presName="compNode" presStyleCnt="0"/>
      <dgm:spPr/>
    </dgm:pt>
    <dgm:pt modelId="{290F68BF-327A-4817-BDAC-AD46D89BCD89}" type="pres">
      <dgm:prSet presAssocID="{D3315E1A-18A8-4F1C-A974-C98415F8F640}" presName="bgRect" presStyleLbl="bgShp" presStyleIdx="1" presStyleCnt="3"/>
      <dgm:spPr/>
    </dgm:pt>
    <dgm:pt modelId="{ADBF3974-C2E4-42C8-9DCF-634439F324A0}" type="pres">
      <dgm:prSet presAssocID="{D3315E1A-18A8-4F1C-A974-C98415F8F64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50C9CD7A-A146-4339-A3ED-FEE21A669BCB}" type="pres">
      <dgm:prSet presAssocID="{D3315E1A-18A8-4F1C-A974-C98415F8F640}" presName="spaceRect" presStyleCnt="0"/>
      <dgm:spPr/>
    </dgm:pt>
    <dgm:pt modelId="{CBADC961-122D-4B15-8C1B-CDE43894BDA0}" type="pres">
      <dgm:prSet presAssocID="{D3315E1A-18A8-4F1C-A974-C98415F8F640}" presName="parTx" presStyleLbl="revTx" presStyleIdx="1" presStyleCnt="3">
        <dgm:presLayoutVars>
          <dgm:chMax val="0"/>
          <dgm:chPref val="0"/>
        </dgm:presLayoutVars>
      </dgm:prSet>
      <dgm:spPr/>
    </dgm:pt>
    <dgm:pt modelId="{4BE441A0-1F5C-4282-A6AD-1D77CBE567C1}" type="pres">
      <dgm:prSet presAssocID="{593BA0B2-5B62-46C0-BC20-30AFD2B6C504}" presName="sibTrans" presStyleCnt="0"/>
      <dgm:spPr/>
    </dgm:pt>
    <dgm:pt modelId="{FDDAC070-99F7-4AD1-BA88-CED73E51C826}" type="pres">
      <dgm:prSet presAssocID="{D846744B-669C-4624-8170-B5FB31C1D7E5}" presName="compNode" presStyleCnt="0"/>
      <dgm:spPr/>
    </dgm:pt>
    <dgm:pt modelId="{6453F869-8E54-4B23-B434-9553541BDD31}" type="pres">
      <dgm:prSet presAssocID="{D846744B-669C-4624-8170-B5FB31C1D7E5}" presName="bgRect" presStyleLbl="bgShp" presStyleIdx="2" presStyleCnt="3"/>
      <dgm:spPr/>
    </dgm:pt>
    <dgm:pt modelId="{3C85510D-07C3-430E-879C-C05B2AE4E661}" type="pres">
      <dgm:prSet presAssocID="{D846744B-669C-4624-8170-B5FB31C1D7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of People"/>
        </a:ext>
      </dgm:extLst>
    </dgm:pt>
    <dgm:pt modelId="{AB33B513-8E13-48FA-AE2A-34D72DB16C77}" type="pres">
      <dgm:prSet presAssocID="{D846744B-669C-4624-8170-B5FB31C1D7E5}" presName="spaceRect" presStyleCnt="0"/>
      <dgm:spPr/>
    </dgm:pt>
    <dgm:pt modelId="{101878A2-82E4-4574-8E36-903D90824CCB}" type="pres">
      <dgm:prSet presAssocID="{D846744B-669C-4624-8170-B5FB31C1D7E5}" presName="parTx" presStyleLbl="revTx" presStyleIdx="2" presStyleCnt="3">
        <dgm:presLayoutVars>
          <dgm:chMax val="0"/>
          <dgm:chPref val="0"/>
        </dgm:presLayoutVars>
      </dgm:prSet>
      <dgm:spPr/>
    </dgm:pt>
  </dgm:ptLst>
  <dgm:cxnLst>
    <dgm:cxn modelId="{5FD16326-6529-422F-90DC-A3FC0460D035}" type="presOf" srcId="{D846744B-669C-4624-8170-B5FB31C1D7E5}" destId="{101878A2-82E4-4574-8E36-903D90824CCB}" srcOrd="0" destOrd="0" presId="urn:microsoft.com/office/officeart/2018/2/layout/IconVerticalSolidList"/>
    <dgm:cxn modelId="{9360C33F-D44F-4F60-9C27-8845DE939BF8}" type="presOf" srcId="{D3315E1A-18A8-4F1C-A974-C98415F8F640}" destId="{CBADC961-122D-4B15-8C1B-CDE43894BDA0}" srcOrd="0" destOrd="0" presId="urn:microsoft.com/office/officeart/2018/2/layout/IconVerticalSolidList"/>
    <dgm:cxn modelId="{EE090C99-7C29-4A77-A371-765AE7645891}" srcId="{4CF706B0-D69B-4242-A766-0A604A2B24D7}" destId="{D3315E1A-18A8-4F1C-A974-C98415F8F640}" srcOrd="1" destOrd="0" parTransId="{4745B620-00D5-4604-AC13-7F479A291222}" sibTransId="{593BA0B2-5B62-46C0-BC20-30AFD2B6C504}"/>
    <dgm:cxn modelId="{CB765599-D9EA-4850-8C29-50A229A787EC}" type="presOf" srcId="{4CF706B0-D69B-4242-A766-0A604A2B24D7}" destId="{72587F0C-92AE-47E6-B63B-4190862A0444}" srcOrd="0" destOrd="0" presId="urn:microsoft.com/office/officeart/2018/2/layout/IconVerticalSolidList"/>
    <dgm:cxn modelId="{85191FA2-D967-41FC-A25A-B821F8FB1421}" type="presOf" srcId="{F530356D-640B-4625-B71F-C53A7D50CA83}" destId="{1EF9440D-828A-4EA2-BDFC-302F9FD0EE49}" srcOrd="0" destOrd="0" presId="urn:microsoft.com/office/officeart/2018/2/layout/IconVerticalSolidList"/>
    <dgm:cxn modelId="{E1A535C3-BC9F-4367-9280-EE7067536BF7}" srcId="{4CF706B0-D69B-4242-A766-0A604A2B24D7}" destId="{D846744B-669C-4624-8170-B5FB31C1D7E5}" srcOrd="2" destOrd="0" parTransId="{7F75893D-C928-4235-B0FA-B8774D774030}" sibTransId="{91FAD338-F73C-4375-AA13-080F895D46C9}"/>
    <dgm:cxn modelId="{493EFFE2-1CF8-411E-9DE4-E40150DEBE40}" srcId="{4CF706B0-D69B-4242-A766-0A604A2B24D7}" destId="{F530356D-640B-4625-B71F-C53A7D50CA83}" srcOrd="0" destOrd="0" parTransId="{8EE8B945-7006-4143-B4E0-9F8C38A73903}" sibTransId="{C2004A79-15F9-46F7-BF2F-9D4193203FF1}"/>
    <dgm:cxn modelId="{16E3353B-B546-49ED-B5D8-E2E26E1D072C}" type="presParOf" srcId="{72587F0C-92AE-47E6-B63B-4190862A0444}" destId="{19E98D06-6A08-448E-A2FE-3646C2B0643C}" srcOrd="0" destOrd="0" presId="urn:microsoft.com/office/officeart/2018/2/layout/IconVerticalSolidList"/>
    <dgm:cxn modelId="{843C446B-8970-4ED2-8E05-4DBC3FE77B91}" type="presParOf" srcId="{19E98D06-6A08-448E-A2FE-3646C2B0643C}" destId="{B958D32B-C2E4-447C-B21C-70A817D1943F}" srcOrd="0" destOrd="0" presId="urn:microsoft.com/office/officeart/2018/2/layout/IconVerticalSolidList"/>
    <dgm:cxn modelId="{8696BB69-0675-4998-9C81-555FF95A07FA}" type="presParOf" srcId="{19E98D06-6A08-448E-A2FE-3646C2B0643C}" destId="{AD9FA90C-61DF-4CA7-AE5F-83D0C60BE191}" srcOrd="1" destOrd="0" presId="urn:microsoft.com/office/officeart/2018/2/layout/IconVerticalSolidList"/>
    <dgm:cxn modelId="{4EE080FD-8989-4D03-8E9E-9AB6454FF734}" type="presParOf" srcId="{19E98D06-6A08-448E-A2FE-3646C2B0643C}" destId="{77BA23D0-B2B8-4EEA-B607-698855283BBA}" srcOrd="2" destOrd="0" presId="urn:microsoft.com/office/officeart/2018/2/layout/IconVerticalSolidList"/>
    <dgm:cxn modelId="{F9A7A9C9-03C9-4344-ADF6-6A1DDB29294C}" type="presParOf" srcId="{19E98D06-6A08-448E-A2FE-3646C2B0643C}" destId="{1EF9440D-828A-4EA2-BDFC-302F9FD0EE49}" srcOrd="3" destOrd="0" presId="urn:microsoft.com/office/officeart/2018/2/layout/IconVerticalSolidList"/>
    <dgm:cxn modelId="{61EAA506-4DC1-4BDB-A912-AFDD4DED4173}" type="presParOf" srcId="{72587F0C-92AE-47E6-B63B-4190862A0444}" destId="{5A41286E-BB0A-4699-90F6-232042287238}" srcOrd="1" destOrd="0" presId="urn:microsoft.com/office/officeart/2018/2/layout/IconVerticalSolidList"/>
    <dgm:cxn modelId="{1D041DD0-9845-4F76-80C2-B12C8C53E961}" type="presParOf" srcId="{72587F0C-92AE-47E6-B63B-4190862A0444}" destId="{D463EAB1-3AE5-4EC6-BEED-7A4EBB70B529}" srcOrd="2" destOrd="0" presId="urn:microsoft.com/office/officeart/2018/2/layout/IconVerticalSolidList"/>
    <dgm:cxn modelId="{CCDF2971-BDC7-42B2-81CF-E523D6429762}" type="presParOf" srcId="{D463EAB1-3AE5-4EC6-BEED-7A4EBB70B529}" destId="{290F68BF-327A-4817-BDAC-AD46D89BCD89}" srcOrd="0" destOrd="0" presId="urn:microsoft.com/office/officeart/2018/2/layout/IconVerticalSolidList"/>
    <dgm:cxn modelId="{91DC2FC2-026E-489A-9181-DAD1DB05E451}" type="presParOf" srcId="{D463EAB1-3AE5-4EC6-BEED-7A4EBB70B529}" destId="{ADBF3974-C2E4-42C8-9DCF-634439F324A0}" srcOrd="1" destOrd="0" presId="urn:microsoft.com/office/officeart/2018/2/layout/IconVerticalSolidList"/>
    <dgm:cxn modelId="{82714767-40C3-4448-A7C2-B289BB416084}" type="presParOf" srcId="{D463EAB1-3AE5-4EC6-BEED-7A4EBB70B529}" destId="{50C9CD7A-A146-4339-A3ED-FEE21A669BCB}" srcOrd="2" destOrd="0" presId="urn:microsoft.com/office/officeart/2018/2/layout/IconVerticalSolidList"/>
    <dgm:cxn modelId="{C8C97AF0-CE0A-4341-BC0F-0F3C221B630F}" type="presParOf" srcId="{D463EAB1-3AE5-4EC6-BEED-7A4EBB70B529}" destId="{CBADC961-122D-4B15-8C1B-CDE43894BDA0}" srcOrd="3" destOrd="0" presId="urn:microsoft.com/office/officeart/2018/2/layout/IconVerticalSolidList"/>
    <dgm:cxn modelId="{1453C415-DED0-49B8-BE28-8B454255038A}" type="presParOf" srcId="{72587F0C-92AE-47E6-B63B-4190862A0444}" destId="{4BE441A0-1F5C-4282-A6AD-1D77CBE567C1}" srcOrd="3" destOrd="0" presId="urn:microsoft.com/office/officeart/2018/2/layout/IconVerticalSolidList"/>
    <dgm:cxn modelId="{E5B1BBB4-C244-4B7D-8C87-D9CF8AA0E545}" type="presParOf" srcId="{72587F0C-92AE-47E6-B63B-4190862A0444}" destId="{FDDAC070-99F7-4AD1-BA88-CED73E51C826}" srcOrd="4" destOrd="0" presId="urn:microsoft.com/office/officeart/2018/2/layout/IconVerticalSolidList"/>
    <dgm:cxn modelId="{2B204FC1-DBBC-47ED-9283-7AC33BFB13A9}" type="presParOf" srcId="{FDDAC070-99F7-4AD1-BA88-CED73E51C826}" destId="{6453F869-8E54-4B23-B434-9553541BDD31}" srcOrd="0" destOrd="0" presId="urn:microsoft.com/office/officeart/2018/2/layout/IconVerticalSolidList"/>
    <dgm:cxn modelId="{337CA3A0-1640-4DE5-9424-1D9747218FFA}" type="presParOf" srcId="{FDDAC070-99F7-4AD1-BA88-CED73E51C826}" destId="{3C85510D-07C3-430E-879C-C05B2AE4E661}" srcOrd="1" destOrd="0" presId="urn:microsoft.com/office/officeart/2018/2/layout/IconVerticalSolidList"/>
    <dgm:cxn modelId="{C6B53154-378F-4D71-AD4F-AB39CECA58A5}" type="presParOf" srcId="{FDDAC070-99F7-4AD1-BA88-CED73E51C826}" destId="{AB33B513-8E13-48FA-AE2A-34D72DB16C77}" srcOrd="2" destOrd="0" presId="urn:microsoft.com/office/officeart/2018/2/layout/IconVerticalSolidList"/>
    <dgm:cxn modelId="{273DFD7F-6097-4AA0-A86C-584EDC61F3C5}" type="presParOf" srcId="{FDDAC070-99F7-4AD1-BA88-CED73E51C826}" destId="{101878A2-82E4-4574-8E36-903D90824C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3E59E-A03B-4FED-9B29-0195032708FB}">
      <dsp:nvSpPr>
        <dsp:cNvPr id="0" name=""/>
        <dsp:cNvSpPr/>
      </dsp:nvSpPr>
      <dsp:spPr>
        <a:xfrm>
          <a:off x="0" y="3413854"/>
          <a:ext cx="6248400" cy="223985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Glacier select is just like S3 Select that allows you to query data from Glacier directly.</a:t>
          </a:r>
        </a:p>
      </dsp:txBody>
      <dsp:txXfrm>
        <a:off x="0" y="3413854"/>
        <a:ext cx="6248400" cy="2239858"/>
      </dsp:txXfrm>
    </dsp:sp>
    <dsp:sp modelId="{9FF47CC6-6A0B-4DAB-8861-6BB573667E85}">
      <dsp:nvSpPr>
        <dsp:cNvPr id="0" name=""/>
        <dsp:cNvSpPr/>
      </dsp:nvSpPr>
      <dsp:spPr>
        <a:xfrm rot="10800000">
          <a:off x="0" y="2550"/>
          <a:ext cx="6248400" cy="3444901"/>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Enables applications to retrieve only a subset of data from an object by using SQL Expressions. By using S3 Select to retrieve only the data needed by your application, you can achieve drastic performance increases. The potential for cost savings also exists by using S3 Select. This not only improves your S3 performance, but also will improve the performance of your underlying application.</a:t>
          </a:r>
        </a:p>
      </dsp:txBody>
      <dsp:txXfrm rot="10800000">
        <a:off x="0" y="2550"/>
        <a:ext cx="6248400" cy="2238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8D32B-C2E4-447C-B21C-70A817D1943F}">
      <dsp:nvSpPr>
        <dsp:cNvPr id="0" name=""/>
        <dsp:cNvSpPr/>
      </dsp:nvSpPr>
      <dsp:spPr>
        <a:xfrm>
          <a:off x="0" y="690"/>
          <a:ext cx="6248400" cy="16156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FA90C-61DF-4CA7-AE5F-83D0C60BE191}">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F9440D-828A-4EA2-BDFC-302F9FD0EE49}">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889000">
            <a:lnSpc>
              <a:spcPct val="90000"/>
            </a:lnSpc>
            <a:spcBef>
              <a:spcPct val="0"/>
            </a:spcBef>
            <a:spcAft>
              <a:spcPct val="35000"/>
            </a:spcAft>
            <a:buNone/>
          </a:pPr>
          <a:r>
            <a:rPr lang="en-US" sz="2000" kern="1200"/>
            <a:t>Put simply, DataSync will allow you to sync data between AWS and an On-Prem Data Center. </a:t>
          </a:r>
        </a:p>
      </dsp:txBody>
      <dsp:txXfrm>
        <a:off x="1866111" y="690"/>
        <a:ext cx="4382288" cy="1615680"/>
      </dsp:txXfrm>
    </dsp:sp>
    <dsp:sp modelId="{290F68BF-327A-4817-BDAC-AD46D89BCD89}">
      <dsp:nvSpPr>
        <dsp:cNvPr id="0" name=""/>
        <dsp:cNvSpPr/>
      </dsp:nvSpPr>
      <dsp:spPr>
        <a:xfrm>
          <a:off x="0" y="2020291"/>
          <a:ext cx="6248400" cy="16156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BF3974-C2E4-42C8-9DCF-634439F324A0}">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DC961-122D-4B15-8C1B-CDE43894BDA0}">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889000">
            <a:lnSpc>
              <a:spcPct val="90000"/>
            </a:lnSpc>
            <a:spcBef>
              <a:spcPct val="0"/>
            </a:spcBef>
            <a:spcAft>
              <a:spcPct val="35000"/>
            </a:spcAft>
            <a:buNone/>
          </a:pPr>
          <a:r>
            <a:rPr lang="en-US" sz="2000" kern="1200"/>
            <a:t>Automatically encrypts data and accelerates transfer over the WAN. DataSync performs automatic data integrity checks in-transit and at-rest. </a:t>
          </a:r>
        </a:p>
      </dsp:txBody>
      <dsp:txXfrm>
        <a:off x="1866111" y="2020291"/>
        <a:ext cx="4382288" cy="1615680"/>
      </dsp:txXfrm>
    </dsp:sp>
    <dsp:sp modelId="{6453F869-8E54-4B23-B434-9553541BDD31}">
      <dsp:nvSpPr>
        <dsp:cNvPr id="0" name=""/>
        <dsp:cNvSpPr/>
      </dsp:nvSpPr>
      <dsp:spPr>
        <a:xfrm>
          <a:off x="0" y="4039891"/>
          <a:ext cx="6248400" cy="16156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85510D-07C3-430E-879C-C05B2AE4E661}">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1878A2-82E4-4574-8E36-903D90824CCB}">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889000">
            <a:lnSpc>
              <a:spcPct val="90000"/>
            </a:lnSpc>
            <a:spcBef>
              <a:spcPct val="0"/>
            </a:spcBef>
            <a:spcAft>
              <a:spcPct val="35000"/>
            </a:spcAft>
            <a:buNone/>
          </a:pPr>
          <a:r>
            <a:rPr lang="en-US" sz="2000" kern="1200"/>
            <a:t>Works with S3, EFS, and FSx.</a:t>
          </a:r>
        </a:p>
      </dsp:txBody>
      <dsp:txXfrm>
        <a:off x="1866111" y="4039891"/>
        <a:ext cx="4382288" cy="16156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8" name="TextBox 7">
            <a:extLst>
              <a:ext uri="{FF2B5EF4-FFF2-40B4-BE49-F238E27FC236}">
                <a16:creationId xmlns:a16="http://schemas.microsoft.com/office/drawing/2014/main" id="{30BE44F9-9D53-466D-BD00-2C60769A3007}"/>
              </a:ext>
            </a:extLst>
          </p:cNvPr>
          <p:cNvSpPr txBox="1"/>
          <p:nvPr>
            <p:extLst>
              <p:ext uri="{1162E1C5-73C7-4A58-AE30-91384D911F3F}">
                <p184:classification xmlns:p184="http://schemas.microsoft.com/office/powerpoint/2018/4/main" val="ftr"/>
              </p:ext>
            </p:extLst>
          </p:nvPr>
        </p:nvSpPr>
        <p:spPr>
          <a:xfrm>
            <a:off x="5432425" y="6736080"/>
            <a:ext cx="1165225" cy="121920"/>
          </a:xfrm>
          <a:prstGeom prst="rect">
            <a:avLst/>
          </a:prstGeom>
        </p:spPr>
        <p:txBody>
          <a:bodyPr horzOverflow="overflow" lIns="0" tIns="0" rIns="0" bIns="0">
            <a:spAutoFit/>
          </a:bodyPr>
          <a:lstStyle/>
          <a:p>
            <a:pPr algn="ctr"/>
            <a:r>
              <a:rPr lang="en-US" sz="800">
                <a:solidFill>
                  <a:srgbClr val="737373"/>
                </a:solidFill>
                <a:latin typeface="Calibri" panose="020F0502020204030204" pitchFamily="34" charset="0"/>
                <a:cs typeface="Calibri" panose="020F0502020204030204" pitchFamily="34" charset="0"/>
              </a:rPr>
              <a:t>Asurion_Internal_Use_Only</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197101" y="735283"/>
            <a:ext cx="4978399" cy="3165045"/>
          </a:xfrm>
        </p:spPr>
        <p:txBody>
          <a:bodyPr anchor="b">
            <a:normAutofit/>
          </a:bodyPr>
          <a:lstStyle/>
          <a:p>
            <a:pPr algn="l"/>
            <a:r>
              <a:rPr lang="en-US" sz="5200">
                <a:cs typeface="Calibri Light"/>
              </a:rPr>
              <a:t>AWS SAA-C02 Update</a:t>
            </a:r>
            <a:endParaRPr lang="en-US" sz="5200"/>
          </a:p>
        </p:txBody>
      </p:sp>
      <p:sp>
        <p:nvSpPr>
          <p:cNvPr id="3" name="Subtitle 2"/>
          <p:cNvSpPr>
            <a:spLocks noGrp="1"/>
          </p:cNvSpPr>
          <p:nvPr>
            <p:ph type="subTitle" idx="1"/>
          </p:nvPr>
        </p:nvSpPr>
        <p:spPr>
          <a:xfrm>
            <a:off x="2197101" y="4078423"/>
            <a:ext cx="4978399" cy="2058657"/>
          </a:xfrm>
        </p:spPr>
        <p:txBody>
          <a:bodyPr vert="horz" lIns="91440" tIns="45720" rIns="91440" bIns="45720" rtlCol="0">
            <a:normAutofit/>
          </a:bodyPr>
          <a:lstStyle/>
          <a:p>
            <a:pPr algn="l"/>
            <a:r>
              <a:rPr lang="en-US" dirty="0">
                <a:cs typeface="Calibri"/>
              </a:rPr>
              <a:t>Updates for topics we have covered so far</a:t>
            </a:r>
            <a:endParaRPr lang="en-US"/>
          </a:p>
        </p:txBody>
      </p:sp>
      <p:pic>
        <p:nvPicPr>
          <p:cNvPr id="7" name="Graphic 6" descr="Syncing Cloud">
            <a:extLst>
              <a:ext uri="{FF2B5EF4-FFF2-40B4-BE49-F238E27FC236}">
                <a16:creationId xmlns:a16="http://schemas.microsoft.com/office/drawing/2014/main" id="{421A425B-A88F-4701-A758-B0381FBAA9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a:extLst>
              <a:ext uri="{FF2B5EF4-FFF2-40B4-BE49-F238E27FC236}">
                <a16:creationId xmlns:a16="http://schemas.microsoft.com/office/drawing/2014/main" id="{53D33F59-13EA-4D21-AA51-260A2D37E87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51F2507-A6EB-41B2-AEFE-FF40295B9193}"/>
              </a:ext>
            </a:extLst>
          </p:cNvPr>
          <p:cNvSpPr>
            <a:spLocks noGrp="1"/>
          </p:cNvSpPr>
          <p:nvPr>
            <p:ph type="title"/>
          </p:nvPr>
        </p:nvSpPr>
        <p:spPr>
          <a:xfrm>
            <a:off x="934872" y="982272"/>
            <a:ext cx="3388419" cy="4560970"/>
          </a:xfrm>
        </p:spPr>
        <p:txBody>
          <a:bodyPr>
            <a:normAutofit/>
          </a:bodyPr>
          <a:lstStyle/>
          <a:p>
            <a:r>
              <a:rPr lang="en-US" sz="4000">
                <a:solidFill>
                  <a:srgbClr val="FFFFFF"/>
                </a:solidFill>
                <a:cs typeface="Calibri Light"/>
              </a:rPr>
              <a:t>EC2 Hibernate</a:t>
            </a:r>
            <a:endParaRPr lang="en-US"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9D42BE5-934D-4880-B348-FFB9B29BD52C}"/>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1700">
                <a:solidFill>
                  <a:srgbClr val="FEFFFF"/>
                </a:solidFill>
                <a:ea typeface="+mn-lt"/>
                <a:cs typeface="+mn-lt"/>
              </a:rPr>
              <a:t>When you hibernate an EC2 instance, the operating system is told to perform hibernation (suspend-to-disk). Hibernation saves the contents from the instance memory (RAM) to your Amazon EBS root volume. We persist the instance's Amazon EBS root volume and any attached Amazon EBS data volumes.</a:t>
            </a:r>
            <a:endParaRPr lang="en-US" sz="1700">
              <a:solidFill>
                <a:srgbClr val="FEFFFF"/>
              </a:solidFill>
              <a:cs typeface="Calibri" panose="020F0502020204030204"/>
            </a:endParaRPr>
          </a:p>
          <a:p>
            <a:r>
              <a:rPr lang="en-US" sz="1700">
                <a:solidFill>
                  <a:srgbClr val="FEFFFF"/>
                </a:solidFill>
                <a:ea typeface="+mn-lt"/>
                <a:cs typeface="+mn-lt"/>
              </a:rPr>
              <a:t>Restored to previous state, ram loaded, old processes resumed, previously attached data volumes are reattached, and the instance retains its instance id.</a:t>
            </a:r>
            <a:endParaRPr lang="en-US" sz="1700">
              <a:solidFill>
                <a:srgbClr val="FEFFFF"/>
              </a:solidFill>
            </a:endParaRPr>
          </a:p>
          <a:p>
            <a:r>
              <a:rPr lang="en-US" sz="1700">
                <a:solidFill>
                  <a:srgbClr val="FEFFFF"/>
                </a:solidFill>
                <a:ea typeface="+mn-lt"/>
                <a:cs typeface="+mn-lt"/>
              </a:rPr>
              <a:t>To use hibernation you have to encrypt the root volume and make sure it's large enough to store the RAM.</a:t>
            </a:r>
            <a:endParaRPr lang="en-US" sz="1700">
              <a:solidFill>
                <a:srgbClr val="FEFFFF"/>
              </a:solidFill>
            </a:endParaRPr>
          </a:p>
          <a:p>
            <a:r>
              <a:rPr lang="en-US" sz="1700">
                <a:solidFill>
                  <a:srgbClr val="FEFFFF"/>
                </a:solidFill>
                <a:ea typeface="+mn-lt"/>
                <a:cs typeface="+mn-lt"/>
              </a:rPr>
              <a:t>Decreases spin up time.</a:t>
            </a:r>
            <a:endParaRPr lang="en-US" sz="1700">
              <a:solidFill>
                <a:srgbClr val="FEFFFF"/>
              </a:solidFill>
            </a:endParaRPr>
          </a:p>
          <a:p>
            <a:r>
              <a:rPr lang="en-US" sz="1700">
                <a:solidFill>
                  <a:srgbClr val="FEFFFF"/>
                </a:solidFill>
                <a:ea typeface="+mn-lt"/>
                <a:cs typeface="+mn-lt"/>
              </a:rPr>
              <a:t>Instances can't be hibernated for more than 60 days</a:t>
            </a:r>
            <a:endParaRPr lang="en-US" sz="1700">
              <a:solidFill>
                <a:srgbClr val="FEFFFF"/>
              </a:solidFill>
            </a:endParaRPr>
          </a:p>
          <a:p>
            <a:r>
              <a:rPr lang="en-US" sz="1700">
                <a:solidFill>
                  <a:srgbClr val="FEFFFF"/>
                </a:solidFill>
                <a:ea typeface="+mn-lt"/>
                <a:cs typeface="+mn-lt"/>
              </a:rPr>
              <a:t>Available for Windows, Amazon Linux 2, and Ubuntu AMIs</a:t>
            </a:r>
            <a:endParaRPr lang="en-US" sz="1700">
              <a:solidFill>
                <a:srgbClr val="FEFFFF"/>
              </a:solidFill>
            </a:endParaRPr>
          </a:p>
          <a:p>
            <a:endParaRPr lang="en-US" sz="1700">
              <a:solidFill>
                <a:srgbClr val="FEFFFF"/>
              </a:solidFill>
              <a:cs typeface="Calibri"/>
            </a:endParaRPr>
          </a:p>
        </p:txBody>
      </p:sp>
    </p:spTree>
    <p:extLst>
      <p:ext uri="{BB962C8B-B14F-4D97-AF65-F5344CB8AC3E}">
        <p14:creationId xmlns:p14="http://schemas.microsoft.com/office/powerpoint/2010/main" val="385679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610DD-A76C-4ADC-82BF-BCF58DA431D1}"/>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High Performance Computing</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A53D546-950D-4D54-83D9-AC769075631E}"/>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000" dirty="0">
                <a:ea typeface="+mn-lt"/>
                <a:cs typeface="+mn-lt"/>
              </a:rPr>
              <a:t>Achievable through Data Transfer services, compute and networking services, storage services, and then orchestration and automation services to help pull it all together.</a:t>
            </a:r>
            <a:endParaRPr lang="en-US" sz="2000" dirty="0">
              <a:cs typeface="Calibri" panose="020F0502020204030204"/>
            </a:endParaRPr>
          </a:p>
          <a:p>
            <a:r>
              <a:rPr lang="en-US" sz="2000" dirty="0">
                <a:ea typeface="+mn-lt"/>
                <a:cs typeface="+mn-lt"/>
              </a:rPr>
              <a:t>AWS Batch - Run hundreds of thousands of batch computing jobs on AWS</a:t>
            </a:r>
            <a:endParaRPr lang="en-US" sz="2000" dirty="0">
              <a:cs typeface="Calibri"/>
            </a:endParaRPr>
          </a:p>
          <a:p>
            <a:pPr lvl="1"/>
            <a:r>
              <a:rPr lang="en-US" sz="1600" dirty="0">
                <a:ea typeface="+mn-lt"/>
                <a:cs typeface="+mn-lt"/>
              </a:rPr>
              <a:t>AWS Batch supports multi-node </a:t>
            </a:r>
            <a:r>
              <a:rPr lang="en-US" sz="1600" dirty="0" err="1">
                <a:ea typeface="+mn-lt"/>
                <a:cs typeface="+mn-lt"/>
              </a:rPr>
              <a:t>lparallel</a:t>
            </a:r>
            <a:r>
              <a:rPr lang="en-US" sz="1600" dirty="0">
                <a:ea typeface="+mn-lt"/>
                <a:cs typeface="+mn-lt"/>
              </a:rPr>
              <a:t> jobs, which allows you to run a single job that spans multiple EC2 instances</a:t>
            </a:r>
            <a:endParaRPr lang="en-US" sz="1600" dirty="0">
              <a:cs typeface="Calibri" panose="020F0502020204030204"/>
            </a:endParaRPr>
          </a:p>
          <a:p>
            <a:pPr lvl="1"/>
            <a:r>
              <a:rPr lang="en-US" sz="1600" dirty="0">
                <a:ea typeface="+mn-lt"/>
                <a:cs typeface="+mn-lt"/>
              </a:rPr>
              <a:t>You can easily schedule jobs and launch EC2 instances according to your needs</a:t>
            </a:r>
            <a:endParaRPr lang="en-US" sz="1600" dirty="0">
              <a:cs typeface="Calibri"/>
            </a:endParaRPr>
          </a:p>
          <a:p>
            <a:r>
              <a:rPr lang="en-US" sz="2000" dirty="0">
                <a:ea typeface="+mn-lt"/>
                <a:cs typeface="+mn-lt"/>
              </a:rPr>
              <a:t>AWS Parallel Cluster - Open-source cluster management tool that makes it easy to deploy and manage HPC clusters on AWS</a:t>
            </a:r>
            <a:endParaRPr lang="en-US" sz="2000" dirty="0">
              <a:cs typeface="Calibri" panose="020F0502020204030204"/>
            </a:endParaRPr>
          </a:p>
          <a:p>
            <a:pPr lvl="1"/>
            <a:r>
              <a:rPr lang="en-US" sz="1600" dirty="0" err="1">
                <a:ea typeface="+mn-lt"/>
                <a:cs typeface="+mn-lt"/>
              </a:rPr>
              <a:t>ParallelCluster</a:t>
            </a:r>
            <a:r>
              <a:rPr lang="en-US" sz="1600" dirty="0">
                <a:ea typeface="+mn-lt"/>
                <a:cs typeface="+mn-lt"/>
              </a:rPr>
              <a:t> uses a </a:t>
            </a:r>
            <a:r>
              <a:rPr lang="en-US" sz="1600" dirty="0" err="1">
                <a:ea typeface="+mn-lt"/>
                <a:cs typeface="+mn-lt"/>
              </a:rPr>
              <a:t>smimple</a:t>
            </a:r>
            <a:r>
              <a:rPr lang="en-US" sz="1600" dirty="0">
                <a:ea typeface="+mn-lt"/>
                <a:cs typeface="+mn-lt"/>
              </a:rPr>
              <a:t> text file to model and provision all the resources needed for your HPC applications in an automated and secure manner</a:t>
            </a:r>
            <a:endParaRPr lang="en-US" sz="1600" dirty="0">
              <a:cs typeface="Calibri"/>
            </a:endParaRPr>
          </a:p>
          <a:p>
            <a:pPr lvl="1"/>
            <a:r>
              <a:rPr lang="en-US" sz="1600" dirty="0">
                <a:ea typeface="+mn-lt"/>
                <a:cs typeface="+mn-lt"/>
              </a:rPr>
              <a:t>Automate the creation of VPC, subnet, cluster type, and instance types.</a:t>
            </a:r>
            <a:endParaRPr lang="en-US" sz="1600" dirty="0">
              <a:cs typeface="Calibri"/>
            </a:endParaRPr>
          </a:p>
          <a:p>
            <a:endParaRPr lang="en-US" sz="2000">
              <a:cs typeface="Calibri"/>
            </a:endParaRPr>
          </a:p>
        </p:txBody>
      </p:sp>
    </p:spTree>
    <p:extLst>
      <p:ext uri="{BB962C8B-B14F-4D97-AF65-F5344CB8AC3E}">
        <p14:creationId xmlns:p14="http://schemas.microsoft.com/office/powerpoint/2010/main" val="272156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DED3F72-B104-4694-86D5-6215F0A4C31A}"/>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Agenda</a:t>
            </a:r>
            <a:endParaRPr lang="en-US" sz="4000">
              <a:solidFill>
                <a:srgbClr val="FFFFFF"/>
              </a:solidFill>
            </a:endParaRPr>
          </a:p>
        </p:txBody>
      </p:sp>
      <p:sp>
        <p:nvSpPr>
          <p:cNvPr id="3" name="Content Placeholder 2">
            <a:extLst>
              <a:ext uri="{FF2B5EF4-FFF2-40B4-BE49-F238E27FC236}">
                <a16:creationId xmlns:a16="http://schemas.microsoft.com/office/drawing/2014/main" id="{03C012DE-F7F5-4ADB-A556-5BB258BBEA0C}"/>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400" dirty="0">
                <a:cs typeface="Calibri"/>
              </a:rPr>
              <a:t>IAM and S3 test topics update</a:t>
            </a:r>
          </a:p>
          <a:p>
            <a:r>
              <a:rPr lang="en-US" sz="2400" dirty="0">
                <a:cs typeface="Calibri"/>
              </a:rPr>
              <a:t>EC2 test topics update</a:t>
            </a:r>
          </a:p>
        </p:txBody>
      </p:sp>
    </p:spTree>
    <p:extLst>
      <p:ext uri="{BB962C8B-B14F-4D97-AF65-F5344CB8AC3E}">
        <p14:creationId xmlns:p14="http://schemas.microsoft.com/office/powerpoint/2010/main" val="2329467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7AA294C-AB68-47F1-91DB-9148E6128C25}"/>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S3 Lock Policies</a:t>
            </a:r>
            <a:endParaRPr lang="en-US" sz="4000">
              <a:solidFill>
                <a:srgbClr val="FFFFFF"/>
              </a:solidFill>
            </a:endParaRPr>
          </a:p>
        </p:txBody>
      </p:sp>
      <p:sp>
        <p:nvSpPr>
          <p:cNvPr id="3" name="Content Placeholder 2">
            <a:extLst>
              <a:ext uri="{FF2B5EF4-FFF2-40B4-BE49-F238E27FC236}">
                <a16:creationId xmlns:a16="http://schemas.microsoft.com/office/drawing/2014/main" id="{B4645EFE-6458-450E-8745-A9F1AD4ABD14}"/>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1500">
                <a:ea typeface="+mn-lt"/>
                <a:cs typeface="+mn-lt"/>
              </a:rPr>
              <a:t>S3 Lock Policies and Glacier Vault Lock</a:t>
            </a:r>
          </a:p>
          <a:p>
            <a:r>
              <a:rPr lang="en-US" sz="1500">
                <a:ea typeface="+mn-lt"/>
                <a:cs typeface="+mn-lt"/>
              </a:rPr>
              <a:t>S3 Object Lock allows you to store object using a WORM model (Write Once Read Many). It allows you to set up time frames in which objects cannot be modified or deleted. This can be very helpful for regulatory requirements.</a:t>
            </a:r>
            <a:endParaRPr lang="en-US" sz="1500">
              <a:cs typeface="Calibri" panose="020F0502020204030204"/>
            </a:endParaRPr>
          </a:p>
          <a:p>
            <a:r>
              <a:rPr lang="en-US" sz="1500">
                <a:ea typeface="+mn-lt"/>
                <a:cs typeface="+mn-lt"/>
              </a:rPr>
              <a:t>In Governance Mode, users can't overwrite or delete an object version or alter is lock settings unless they have special permissions. This implies that there is a set of permissions that allows users to alter these settings or delete the object.</a:t>
            </a:r>
            <a:endParaRPr lang="en-US" sz="1500"/>
          </a:p>
          <a:p>
            <a:r>
              <a:rPr lang="en-US" sz="1500">
                <a:ea typeface="+mn-lt"/>
                <a:cs typeface="+mn-lt"/>
              </a:rPr>
              <a:t>In Compliance Mode, a protected object version can't be overwritten or deleted by a user, including the root user in your AWS account. When an object is locked in compliance mode, its retention period can't be shortened, and its retention mode can't be changed.</a:t>
            </a:r>
            <a:endParaRPr lang="en-US" sz="1500"/>
          </a:p>
          <a:p>
            <a:r>
              <a:rPr lang="en-US" sz="1500">
                <a:ea typeface="+mn-lt"/>
                <a:cs typeface="+mn-lt"/>
              </a:rPr>
              <a:t>A Retention Period protects an object version for a fixed amount of time. After the retention period expires, the object version can be overwritten or deleted unless you also placed a legal hold on the object version.</a:t>
            </a:r>
            <a:endParaRPr lang="en-US" sz="1500"/>
          </a:p>
          <a:p>
            <a:r>
              <a:rPr lang="en-US" sz="1500">
                <a:ea typeface="+mn-lt"/>
                <a:cs typeface="+mn-lt"/>
              </a:rPr>
              <a:t> A Legal Hold is like a retention period, but without an associated tiem frame. A legal hold remains in effect until it is removed. Legal holds can be freely placed and removed by any user who has the s3:PutObjectLegalHold permission.</a:t>
            </a:r>
            <a:endParaRPr lang="en-US" sz="1500">
              <a:cs typeface="Calibri"/>
            </a:endParaRPr>
          </a:p>
          <a:p>
            <a:endParaRPr lang="en-US" sz="1500">
              <a:cs typeface="Calibri"/>
            </a:endParaRPr>
          </a:p>
        </p:txBody>
      </p:sp>
    </p:spTree>
    <p:extLst>
      <p:ext uri="{BB962C8B-B14F-4D97-AF65-F5344CB8AC3E}">
        <p14:creationId xmlns:p14="http://schemas.microsoft.com/office/powerpoint/2010/main" val="279170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BF089AE-8CD6-4D48-B01C-A5813B9E76F9}"/>
              </a:ext>
            </a:extLst>
          </p:cNvPr>
          <p:cNvSpPr>
            <a:spLocks noGrp="1"/>
          </p:cNvSpPr>
          <p:nvPr>
            <p:ph type="title"/>
          </p:nvPr>
        </p:nvSpPr>
        <p:spPr>
          <a:xfrm>
            <a:off x="1098468" y="885651"/>
            <a:ext cx="3229803" cy="4624603"/>
          </a:xfrm>
        </p:spPr>
        <p:txBody>
          <a:bodyPr>
            <a:normAutofit/>
          </a:bodyPr>
          <a:lstStyle/>
          <a:p>
            <a:r>
              <a:rPr lang="en-US">
                <a:solidFill>
                  <a:srgbClr val="FFFFFF"/>
                </a:solidFill>
                <a:ea typeface="+mj-lt"/>
                <a:cs typeface="+mj-lt"/>
              </a:rPr>
              <a:t>Glacier Vault Lock</a:t>
            </a:r>
          </a:p>
        </p:txBody>
      </p:sp>
      <p:sp>
        <p:nvSpPr>
          <p:cNvPr id="3" name="Content Placeholder 2">
            <a:extLst>
              <a:ext uri="{FF2B5EF4-FFF2-40B4-BE49-F238E27FC236}">
                <a16:creationId xmlns:a16="http://schemas.microsoft.com/office/drawing/2014/main" id="{BFAC33C7-BC3D-44D7-B37B-FBA9CCA3A344}"/>
              </a:ext>
            </a:extLst>
          </p:cNvPr>
          <p:cNvSpPr>
            <a:spLocks noGrp="1"/>
          </p:cNvSpPr>
          <p:nvPr>
            <p:ph idx="1"/>
          </p:nvPr>
        </p:nvSpPr>
        <p:spPr>
          <a:xfrm>
            <a:off x="4978708" y="885651"/>
            <a:ext cx="6525220" cy="4616849"/>
          </a:xfrm>
        </p:spPr>
        <p:txBody>
          <a:bodyPr vert="horz" lIns="91440" tIns="45720" rIns="91440" bIns="45720" rtlCol="0" anchor="ctr">
            <a:normAutofit/>
          </a:bodyPr>
          <a:lstStyle/>
          <a:p>
            <a:r>
              <a:rPr lang="en-US" sz="2400">
                <a:ea typeface="+mn-lt"/>
                <a:cs typeface="+mn-lt"/>
              </a:rPr>
              <a:t>Glacier Vault Lock allows you to easily deploy and enforce compliance controls for individual S3 Glacier vaults with a Vault Lock Policy. You can specify controls, such as WORM, in a Vault Lock Policy and lock the policy from future edits. Once locked, the policy can no longer be changed.</a:t>
            </a:r>
            <a:endParaRPr lang="en-US" sz="2400"/>
          </a:p>
        </p:txBody>
      </p:sp>
    </p:spTree>
    <p:extLst>
      <p:ext uri="{BB962C8B-B14F-4D97-AF65-F5344CB8AC3E}">
        <p14:creationId xmlns:p14="http://schemas.microsoft.com/office/powerpoint/2010/main" val="18776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D743-6696-4211-B4FE-963B09B50224}"/>
              </a:ext>
            </a:extLst>
          </p:cNvPr>
          <p:cNvSpPr>
            <a:spLocks noGrp="1"/>
          </p:cNvSpPr>
          <p:nvPr>
            <p:ph type="title"/>
          </p:nvPr>
        </p:nvSpPr>
        <p:spPr>
          <a:xfrm>
            <a:off x="1653363" y="365760"/>
            <a:ext cx="9367203" cy="1188720"/>
          </a:xfrm>
        </p:spPr>
        <p:txBody>
          <a:bodyPr>
            <a:normAutofit/>
          </a:bodyPr>
          <a:lstStyle/>
          <a:p>
            <a:r>
              <a:rPr lang="en-US" dirty="0">
                <a:cs typeface="Calibri Light"/>
              </a:rPr>
              <a:t>S3 Performance</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BE63895-38DF-4D33-86FA-AFBFB1B5AAF7}"/>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1500">
                <a:ea typeface="+mn-lt"/>
                <a:cs typeface="+mn-lt"/>
              </a:rPr>
              <a:t>S3 Prefixes:</a:t>
            </a:r>
            <a:endParaRPr lang="en-US" sz="1500">
              <a:cs typeface="Calibri" panose="020F0502020204030204"/>
            </a:endParaRPr>
          </a:p>
          <a:p>
            <a:pPr lvl="1"/>
            <a:r>
              <a:rPr lang="en-US" sz="1500">
                <a:ea typeface="+mn-lt"/>
                <a:cs typeface="+mn-lt"/>
              </a:rPr>
              <a:t>A prefix is the file path between the bucket name and the object name.</a:t>
            </a:r>
            <a:endParaRPr lang="en-US" sz="1500">
              <a:cs typeface="Calibri"/>
            </a:endParaRPr>
          </a:p>
          <a:p>
            <a:pPr lvl="1"/>
            <a:r>
              <a:rPr lang="en-US" sz="1500">
                <a:ea typeface="+mn-lt"/>
                <a:cs typeface="+mn-lt"/>
              </a:rPr>
              <a:t>Prefixes are important for S3 Performance because request limits are based on prefixes. You can achieve 3,500 PUT/COPY/POST/DELETE and 5,500 GET/HEAD requests per second per prefix. SO if you have objects that need high levels of availability, you can spread them across multiple prefixes.</a:t>
            </a:r>
            <a:endParaRPr lang="en-US" sz="1500">
              <a:cs typeface="Calibri"/>
            </a:endParaRPr>
          </a:p>
          <a:p>
            <a:pPr lvl="1"/>
            <a:r>
              <a:rPr lang="en-US" sz="1500">
                <a:ea typeface="+mn-lt"/>
                <a:cs typeface="+mn-lt"/>
              </a:rPr>
              <a:t>S3 also has a different limit set when using SSE-KMS to encrypt/decrypt objects. In this scenario, you are limited to the KMS limitations.</a:t>
            </a:r>
            <a:endParaRPr lang="en-US" sz="1500">
              <a:cs typeface="Calibri"/>
            </a:endParaRPr>
          </a:p>
          <a:p>
            <a:pPr lvl="2"/>
            <a:r>
              <a:rPr lang="en-US" sz="1500">
                <a:ea typeface="+mn-lt"/>
                <a:cs typeface="+mn-lt"/>
              </a:rPr>
              <a:t>On upload, you will call GenerateDataKey from the KMS API.</a:t>
            </a:r>
            <a:endParaRPr lang="en-US" sz="1500">
              <a:cs typeface="Calibri" panose="020F0502020204030204"/>
            </a:endParaRPr>
          </a:p>
          <a:p>
            <a:pPr lvl="2"/>
            <a:r>
              <a:rPr lang="en-US" sz="1500">
                <a:ea typeface="+mn-lt"/>
                <a:cs typeface="+mn-lt"/>
              </a:rPr>
              <a:t>On download, you will call Decrypt in the KMS API.</a:t>
            </a:r>
            <a:endParaRPr lang="en-US" sz="1500">
              <a:cs typeface="Calibri"/>
            </a:endParaRPr>
          </a:p>
          <a:p>
            <a:pPr lvl="2"/>
            <a:r>
              <a:rPr lang="en-US" sz="1500">
                <a:ea typeface="+mn-lt"/>
                <a:cs typeface="+mn-lt"/>
              </a:rPr>
              <a:t>This becomes important, especially depending on the region. Uploading/Downloading will count toward the KMS quota. Depending on the region, it is either 5,500, 10,000, or 30,000 requests per second.</a:t>
            </a:r>
            <a:endParaRPr lang="en-US" sz="1500">
              <a:cs typeface="Calibri"/>
            </a:endParaRPr>
          </a:p>
          <a:p>
            <a:pPr lvl="2"/>
            <a:r>
              <a:rPr lang="en-US" sz="1500">
                <a:ea typeface="+mn-lt"/>
                <a:cs typeface="+mn-lt"/>
              </a:rPr>
              <a:t>Currently, you cannot request a quota increase for KMS.</a:t>
            </a:r>
            <a:endParaRPr lang="en-US" sz="1500">
              <a:cs typeface="Calibri"/>
            </a:endParaRPr>
          </a:p>
          <a:p>
            <a:pPr lvl="1"/>
            <a:r>
              <a:rPr lang="en-US" sz="1500">
                <a:ea typeface="+mn-lt"/>
                <a:cs typeface="+mn-lt"/>
              </a:rPr>
              <a:t>Another way to increase S3 performance is to use MultiPart uploads. It is recommended for files over 100MB, and required for files over 5GB. Essentially allows you to parallelize your uploads.</a:t>
            </a:r>
            <a:endParaRPr lang="en-US" sz="1500">
              <a:cs typeface="Calibri"/>
            </a:endParaRPr>
          </a:p>
          <a:p>
            <a:pPr lvl="1"/>
            <a:r>
              <a:rPr lang="en-US" sz="1500">
                <a:ea typeface="+mn-lt"/>
                <a:cs typeface="+mn-lt"/>
              </a:rPr>
              <a:t>S3 Byte-Range Fetches are essentially multi-part uploads, but for downloads. Allows failures to be isolated to a specific byte range. Can also be used to download/load partials bits of a file like meta data.</a:t>
            </a:r>
            <a:endParaRPr lang="en-US" sz="1500">
              <a:cs typeface="Calibri"/>
            </a:endParaRPr>
          </a:p>
          <a:p>
            <a:endParaRPr lang="en-US" sz="1500">
              <a:cs typeface="Calibri"/>
            </a:endParaRPr>
          </a:p>
        </p:txBody>
      </p:sp>
    </p:spTree>
    <p:extLst>
      <p:ext uri="{BB962C8B-B14F-4D97-AF65-F5344CB8AC3E}">
        <p14:creationId xmlns:p14="http://schemas.microsoft.com/office/powerpoint/2010/main" val="60511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8936D9-88BA-4E65-9E66-9AAAF5CC5F40}"/>
              </a:ext>
            </a:extLst>
          </p:cNvPr>
          <p:cNvSpPr>
            <a:spLocks noGrp="1"/>
          </p:cNvSpPr>
          <p:nvPr>
            <p:ph type="title"/>
          </p:nvPr>
        </p:nvSpPr>
        <p:spPr>
          <a:xfrm>
            <a:off x="762000" y="559678"/>
            <a:ext cx="3567915" cy="4952492"/>
          </a:xfrm>
        </p:spPr>
        <p:txBody>
          <a:bodyPr>
            <a:normAutofit/>
          </a:bodyPr>
          <a:lstStyle/>
          <a:p>
            <a:r>
              <a:rPr lang="en-US">
                <a:solidFill>
                  <a:schemeClr val="bg1"/>
                </a:solidFill>
                <a:cs typeface="Calibri Light"/>
              </a:rPr>
              <a:t>S3 Select and Glacier Select</a:t>
            </a:r>
            <a:endParaRPr lang="en-US">
              <a:solidFill>
                <a:schemeClr val="bg1"/>
              </a:solidFill>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58F474F-9D9F-4481-BEA5-7DA9579CA664}"/>
              </a:ext>
            </a:extLst>
          </p:cNvPr>
          <p:cNvGraphicFramePr>
            <a:graphicFrameLocks noGrp="1"/>
          </p:cNvGraphicFramePr>
          <p:nvPr>
            <p:ph idx="1"/>
            <p:extLst>
              <p:ext uri="{D42A27DB-BD31-4B8C-83A1-F6EECF244321}">
                <p14:modId xmlns:p14="http://schemas.microsoft.com/office/powerpoint/2010/main" val="904605298"/>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428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4A7198-AC23-40CC-AE42-F2936136B694}"/>
              </a:ext>
            </a:extLst>
          </p:cNvPr>
          <p:cNvSpPr>
            <a:spLocks noGrp="1"/>
          </p:cNvSpPr>
          <p:nvPr>
            <p:ph type="title"/>
          </p:nvPr>
        </p:nvSpPr>
        <p:spPr>
          <a:xfrm>
            <a:off x="762000" y="559678"/>
            <a:ext cx="3567915" cy="4952492"/>
          </a:xfrm>
        </p:spPr>
        <p:txBody>
          <a:bodyPr>
            <a:normAutofit/>
          </a:bodyPr>
          <a:lstStyle/>
          <a:p>
            <a:r>
              <a:rPr lang="en-US">
                <a:solidFill>
                  <a:schemeClr val="bg1"/>
                </a:solidFill>
                <a:cs typeface="Calibri Light"/>
              </a:rPr>
              <a:t>S3 DataSync</a:t>
            </a:r>
            <a:endParaRPr lang="en-US">
              <a:solidFill>
                <a:schemeClr val="bg1"/>
              </a:solidFill>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1822835-38F2-4B1C-9341-3E24FA46B241}"/>
              </a:ext>
            </a:extLst>
          </p:cNvPr>
          <p:cNvGraphicFramePr>
            <a:graphicFrameLocks noGrp="1"/>
          </p:cNvGraphicFramePr>
          <p:nvPr>
            <p:ph idx="1"/>
            <p:extLst>
              <p:ext uri="{D42A27DB-BD31-4B8C-83A1-F6EECF244321}">
                <p14:modId xmlns:p14="http://schemas.microsoft.com/office/powerpoint/2010/main" val="2319006543"/>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409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57E402F-BC24-4867-A985-85C5CD9CFFA9}"/>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CloudFront Signed URLs and Signed Cookies</a:t>
            </a:r>
            <a:endParaRPr lang="en-US" sz="4000">
              <a:solidFill>
                <a:srgbClr val="FFFFFF"/>
              </a:solidFill>
            </a:endParaRPr>
          </a:p>
        </p:txBody>
      </p:sp>
      <p:sp>
        <p:nvSpPr>
          <p:cNvPr id="3" name="Content Placeholder 2">
            <a:extLst>
              <a:ext uri="{FF2B5EF4-FFF2-40B4-BE49-F238E27FC236}">
                <a16:creationId xmlns:a16="http://schemas.microsoft.com/office/drawing/2014/main" id="{22E60E14-7F98-4C09-8B20-50DB9EAF4C82}"/>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1700" dirty="0">
                <a:ea typeface="+mn-lt"/>
                <a:cs typeface="+mn-lt"/>
              </a:rPr>
              <a:t>A way to restrict content on a given platform.</a:t>
            </a:r>
            <a:endParaRPr lang="en-US" sz="1700" dirty="0">
              <a:cs typeface="Calibri" panose="020F0502020204030204"/>
            </a:endParaRPr>
          </a:p>
          <a:p>
            <a:r>
              <a:rPr lang="en-US" sz="1700" dirty="0">
                <a:ea typeface="+mn-lt"/>
                <a:cs typeface="+mn-lt"/>
              </a:rPr>
              <a:t>This can be done through Signed URLs or Signed Cookies</a:t>
            </a:r>
            <a:endParaRPr lang="en-US" sz="1700" dirty="0"/>
          </a:p>
          <a:p>
            <a:pPr lvl="1"/>
            <a:r>
              <a:rPr lang="en-US" sz="1300" dirty="0">
                <a:ea typeface="+mn-lt"/>
                <a:cs typeface="+mn-lt"/>
              </a:rPr>
              <a:t>A signed URL would be used for individual files.</a:t>
            </a:r>
            <a:endParaRPr lang="en-US" sz="1300" dirty="0">
              <a:cs typeface="Calibri"/>
            </a:endParaRPr>
          </a:p>
          <a:p>
            <a:pPr lvl="1"/>
            <a:r>
              <a:rPr lang="en-US" sz="1300" dirty="0">
                <a:ea typeface="+mn-lt"/>
                <a:cs typeface="+mn-lt"/>
              </a:rPr>
              <a:t>A signed cookie is for multiple files.</a:t>
            </a:r>
            <a:endParaRPr lang="en-US" sz="1300" dirty="0">
              <a:cs typeface="Calibri"/>
            </a:endParaRPr>
          </a:p>
          <a:p>
            <a:pPr lvl="1"/>
            <a:r>
              <a:rPr lang="en-US" sz="1300" dirty="0">
                <a:ea typeface="+mn-lt"/>
                <a:cs typeface="+mn-lt"/>
              </a:rPr>
              <a:t>When we create a signed URL or signed cookie, we attach a policy. The policy can include URL expiration, IP Ranges, and Trusted signers.</a:t>
            </a:r>
            <a:endParaRPr lang="en-US" sz="1300" dirty="0">
              <a:cs typeface="Calibri"/>
            </a:endParaRPr>
          </a:p>
          <a:p>
            <a:pPr lvl="1"/>
            <a:r>
              <a:rPr lang="en-US" sz="1300" dirty="0">
                <a:ea typeface="+mn-lt"/>
                <a:cs typeface="+mn-lt"/>
              </a:rPr>
              <a:t>How do signed URLs work?</a:t>
            </a:r>
            <a:endParaRPr lang="en-US" sz="1300" dirty="0">
              <a:cs typeface="Calibri"/>
            </a:endParaRPr>
          </a:p>
          <a:p>
            <a:pPr lvl="2"/>
            <a:r>
              <a:rPr lang="en-US" sz="900" dirty="0">
                <a:ea typeface="+mn-lt"/>
                <a:cs typeface="+mn-lt"/>
              </a:rPr>
              <a:t>OAI: Origin Access Identity. Users can't access the S3 bucket directly. Instead, they access CloudFront which accesses S3 using OAI. The user would log into an application, and once authorized/authenticated, they would generate a signed URL through the CloudFront SDK. The client would then use the URL to access the content that is protected.</a:t>
            </a:r>
            <a:endParaRPr lang="en-US" sz="900">
              <a:cs typeface="Calibri"/>
            </a:endParaRPr>
          </a:p>
        </p:txBody>
      </p:sp>
    </p:spTree>
    <p:extLst>
      <p:ext uri="{BB962C8B-B14F-4D97-AF65-F5344CB8AC3E}">
        <p14:creationId xmlns:p14="http://schemas.microsoft.com/office/powerpoint/2010/main" val="868164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3CBA4F2-BC85-4336-BBA9-2114838FB587}"/>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EC2 Spot Instances and Spot Fleets</a:t>
            </a:r>
            <a:endParaRPr lang="en-US" sz="4000">
              <a:solidFill>
                <a:srgbClr val="FFFFFF"/>
              </a:solidFill>
            </a:endParaRPr>
          </a:p>
        </p:txBody>
      </p:sp>
      <p:sp>
        <p:nvSpPr>
          <p:cNvPr id="3" name="Content Placeholder 2">
            <a:extLst>
              <a:ext uri="{FF2B5EF4-FFF2-40B4-BE49-F238E27FC236}">
                <a16:creationId xmlns:a16="http://schemas.microsoft.com/office/drawing/2014/main" id="{A55C667D-EE29-45EB-96FF-5724FB92D8DF}"/>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1700">
                <a:ea typeface="+mn-lt"/>
                <a:cs typeface="+mn-lt"/>
              </a:rPr>
              <a:t>Spot instance requests can eb one time or persistent.</a:t>
            </a:r>
            <a:endParaRPr lang="en-US" sz="1700">
              <a:cs typeface="Calibri" panose="020F0502020204030204"/>
            </a:endParaRPr>
          </a:p>
          <a:p>
            <a:r>
              <a:rPr lang="en-US" sz="1700">
                <a:ea typeface="+mn-lt"/>
                <a:cs typeface="+mn-lt"/>
              </a:rPr>
              <a:t>Spot fleets are groups of spot instances, but may also include regular, on demand instances to meet target capacity.</a:t>
            </a:r>
            <a:endParaRPr lang="en-US" sz="1700"/>
          </a:p>
          <a:p>
            <a:pPr lvl="1"/>
            <a:r>
              <a:rPr lang="en-US" sz="1700">
                <a:ea typeface="+mn-lt"/>
                <a:cs typeface="+mn-lt"/>
              </a:rPr>
              <a:t>Spot fleets will try to match your target capacity with your price constraints.</a:t>
            </a:r>
            <a:endParaRPr lang="en-US" sz="1700">
              <a:cs typeface="Calibri"/>
            </a:endParaRPr>
          </a:p>
          <a:p>
            <a:pPr lvl="1"/>
            <a:r>
              <a:rPr lang="en-US" sz="1700">
                <a:ea typeface="+mn-lt"/>
                <a:cs typeface="+mn-lt"/>
              </a:rPr>
              <a:t>Spot fleets can be spun up with the following strategies:</a:t>
            </a:r>
            <a:endParaRPr lang="en-US" sz="1700">
              <a:cs typeface="Calibri"/>
            </a:endParaRPr>
          </a:p>
          <a:p>
            <a:pPr lvl="2"/>
            <a:r>
              <a:rPr lang="en-US" sz="1700">
                <a:ea typeface="+mn-lt"/>
                <a:cs typeface="+mn-lt"/>
              </a:rPr>
              <a:t>capacityOptimized - instances come from the pool with optimal capacity for the number of instances launching</a:t>
            </a:r>
            <a:endParaRPr lang="en-US" sz="1700">
              <a:cs typeface="Calibri"/>
            </a:endParaRPr>
          </a:p>
          <a:p>
            <a:pPr lvl="2"/>
            <a:r>
              <a:rPr lang="en-US" sz="1700">
                <a:ea typeface="+mn-lt"/>
                <a:cs typeface="+mn-lt"/>
              </a:rPr>
              <a:t>lowestPrice - instances come from the pool with the lowerst price. This is the default strategy</a:t>
            </a:r>
            <a:endParaRPr lang="en-US" sz="1700">
              <a:cs typeface="Calibri"/>
            </a:endParaRPr>
          </a:p>
          <a:p>
            <a:pPr lvl="2"/>
            <a:r>
              <a:rPr lang="en-US" sz="1700">
                <a:ea typeface="+mn-lt"/>
                <a:cs typeface="+mn-lt"/>
              </a:rPr>
              <a:t>diversified - instances are distributed across pools</a:t>
            </a:r>
            <a:endParaRPr lang="en-US" sz="1700">
              <a:cs typeface="Calibri"/>
            </a:endParaRPr>
          </a:p>
          <a:p>
            <a:pPr lvl="2"/>
            <a:r>
              <a:rPr lang="en-US" sz="1700">
                <a:ea typeface="+mn-lt"/>
                <a:cs typeface="+mn-lt"/>
              </a:rPr>
              <a:t>InstancePoolsToUseCount - instances are distributesd across the number of spot instance pools you specify. This parameter is valid only when used in combination with lowestPrice.</a:t>
            </a:r>
            <a:endParaRPr lang="en-US" sz="1700">
              <a:cs typeface="Calibri"/>
            </a:endParaRPr>
          </a:p>
          <a:p>
            <a:endParaRPr lang="en-US" sz="1700">
              <a:cs typeface="Calibri"/>
            </a:endParaRPr>
          </a:p>
        </p:txBody>
      </p:sp>
    </p:spTree>
    <p:extLst>
      <p:ext uri="{BB962C8B-B14F-4D97-AF65-F5344CB8AC3E}">
        <p14:creationId xmlns:p14="http://schemas.microsoft.com/office/powerpoint/2010/main" val="12476868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AWS SAA-C02 Update</vt:lpstr>
      <vt:lpstr>Agenda</vt:lpstr>
      <vt:lpstr>S3 Lock Policies</vt:lpstr>
      <vt:lpstr>Glacier Vault Lock</vt:lpstr>
      <vt:lpstr>S3 Performance</vt:lpstr>
      <vt:lpstr>S3 Select and Glacier Select</vt:lpstr>
      <vt:lpstr>S3 DataSync</vt:lpstr>
      <vt:lpstr>CloudFront Signed URLs and Signed Cookies</vt:lpstr>
      <vt:lpstr>EC2 Spot Instances and Spot Fleets</vt:lpstr>
      <vt:lpstr>EC2 Hibernate</vt:lpstr>
      <vt:lpstr>High Performance Computing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117</cp:revision>
  <dcterms:created xsi:type="dcterms:W3CDTF">2020-08-05T19:28:02Z</dcterms:created>
  <dcterms:modified xsi:type="dcterms:W3CDTF">2020-08-05T19:48:53Z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176fefe-83de-4b32-859d-542d6c2f6125_Enabled">
    <vt:lpwstr>True</vt:lpwstr>
  </property>
  <property fmtid="{D5CDD505-2E9C-101B-9397-08002B2CF9AE}" pid="3" name="MSIP_Label_d176fefe-83de-4b32-859d-542d6c2f6125_SiteId">
    <vt:lpwstr>64e5ad32-cb04-44df-8896-bed5d7792429</vt:lpwstr>
  </property>
  <property fmtid="{D5CDD505-2E9C-101B-9397-08002B2CF9AE}" pid="4" name="MSIP_Label_d176fefe-83de-4b32-859d-542d6c2f6125_ActionId">
    <vt:lpwstr>368b8999-01f8-43be-988b-3db056b142c9</vt:lpwstr>
  </property>
  <property fmtid="{D5CDD505-2E9C-101B-9397-08002B2CF9AE}" pid="5" name="MSIP_Label_d176fefe-83de-4b32-859d-542d6c2f6125_Method">
    <vt:lpwstr>Standard</vt:lpwstr>
  </property>
  <property fmtid="{D5CDD505-2E9C-101B-9397-08002B2CF9AE}" pid="6" name="MSIP_Label_d176fefe-83de-4b32-859d-542d6c2f6125_SetDate">
    <vt:lpwstr>2020-08-05T19:28:08Z</vt:lpwstr>
  </property>
  <property fmtid="{D5CDD505-2E9C-101B-9397-08002B2CF9AE}" pid="7" name="MSIP_Label_d176fefe-83de-4b32-859d-542d6c2f6125_Name">
    <vt:lpwstr>General</vt:lpwstr>
  </property>
  <property fmtid="{D5CDD505-2E9C-101B-9397-08002B2CF9AE}" pid="8" name="MSIP_Label_d176fefe-83de-4b32-859d-542d6c2f6125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Asurion_Internal_Use_Only</vt:lpwstr>
  </property>
</Properties>
</file>