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6" r:id="rId5"/>
    <p:sldId id="259" r:id="rId6"/>
    <p:sldId id="260" r:id="rId7"/>
    <p:sldId id="267" r:id="rId8"/>
    <p:sldId id="261" r:id="rId9"/>
    <p:sldId id="262" r:id="rId10"/>
    <p:sldId id="263" r:id="rId11"/>
    <p:sldId id="264"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C3345-1C19-4FCB-AA61-B906FD70F379}" v="5734" dt="2020-05-12T21:25:00.465"/>
    <p1510:client id="{4477D14F-D93C-24F2-683F-51E96E630456}" v="1454" dt="2020-05-13T15:30:44.506"/>
    <p1510:client id="{86E604CF-2968-18FB-37AF-D585ECF21976}" v="2127" dt="2020-05-13T17:31:07.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Timothy" userId="S::timothy.smith2@asurion.com::14a4f112-fa3c-4447-bcd2-05a85831596c" providerId="AD" clId="Web-{86E604CF-2968-18FB-37AF-D585ECF21976}"/>
    <pc:docChg chg="addSld modSld">
      <pc:chgData name="Smith, Timothy" userId="S::timothy.smith2@asurion.com::14a4f112-fa3c-4447-bcd2-05a85831596c" providerId="AD" clId="Web-{86E604CF-2968-18FB-37AF-D585ECF21976}" dt="2020-05-13T17:31:11.468" v="2174"/>
      <pc:docMkLst>
        <pc:docMk/>
      </pc:docMkLst>
      <pc:sldChg chg="modNotes">
        <pc:chgData name="Smith, Timothy" userId="S::timothy.smith2@asurion.com::14a4f112-fa3c-4447-bcd2-05a85831596c" providerId="AD" clId="Web-{86E604CF-2968-18FB-37AF-D585ECF21976}" dt="2020-05-13T15:54:22.097" v="1812"/>
        <pc:sldMkLst>
          <pc:docMk/>
          <pc:sldMk cId="2454045666" sldId="270"/>
        </pc:sldMkLst>
      </pc:sldChg>
      <pc:sldChg chg="modNotes">
        <pc:chgData name="Smith, Timothy" userId="S::timothy.smith2@asurion.com::14a4f112-fa3c-4447-bcd2-05a85831596c" providerId="AD" clId="Web-{86E604CF-2968-18FB-37AF-D585ECF21976}" dt="2020-05-13T15:52:47.267" v="1800"/>
        <pc:sldMkLst>
          <pc:docMk/>
          <pc:sldMk cId="2761081875" sldId="271"/>
        </pc:sldMkLst>
      </pc:sldChg>
      <pc:sldChg chg="modSp new modNotes">
        <pc:chgData name="Smith, Timothy" userId="S::timothy.smith2@asurion.com::14a4f112-fa3c-4447-bcd2-05a85831596c" providerId="AD" clId="Web-{86E604CF-2968-18FB-37AF-D585ECF21976}" dt="2020-05-13T15:52:51.830" v="1801"/>
        <pc:sldMkLst>
          <pc:docMk/>
          <pc:sldMk cId="4004914724" sldId="272"/>
        </pc:sldMkLst>
        <pc:spChg chg="mod">
          <ac:chgData name="Smith, Timothy" userId="S::timothy.smith2@asurion.com::14a4f112-fa3c-4447-bcd2-05a85831596c" providerId="AD" clId="Web-{86E604CF-2968-18FB-37AF-D585ECF21976}" dt="2020-05-13T15:46:48.527" v="726" actId="20577"/>
          <ac:spMkLst>
            <pc:docMk/>
            <pc:sldMk cId="4004914724" sldId="272"/>
            <ac:spMk id="3" creationId="{DF417F88-A13F-4A1B-A37E-0E777CECCF6D}"/>
          </ac:spMkLst>
        </pc:spChg>
        <pc:spChg chg="mod">
          <ac:chgData name="Smith, Timothy" userId="S::timothy.smith2@asurion.com::14a4f112-fa3c-4447-bcd2-05a85831596c" providerId="AD" clId="Web-{86E604CF-2968-18FB-37AF-D585ECF21976}" dt="2020-05-13T15:46:52.418" v="727" actId="20577"/>
          <ac:spMkLst>
            <pc:docMk/>
            <pc:sldMk cId="4004914724" sldId="272"/>
            <ac:spMk id="4" creationId="{EB65CC79-FD88-40A2-917E-E75CC339AE9A}"/>
          </ac:spMkLst>
        </pc:spChg>
      </pc:sldChg>
      <pc:sldChg chg="modSp add replId modNotes">
        <pc:chgData name="Smith, Timothy" userId="S::timothy.smith2@asurion.com::14a4f112-fa3c-4447-bcd2-05a85831596c" providerId="AD" clId="Web-{86E604CF-2968-18FB-37AF-D585ECF21976}" dt="2020-05-13T16:00:13.993" v="1843" actId="20577"/>
        <pc:sldMkLst>
          <pc:docMk/>
          <pc:sldMk cId="2810227227" sldId="273"/>
        </pc:sldMkLst>
        <pc:spChg chg="mod">
          <ac:chgData name="Smith, Timothy" userId="S::timothy.smith2@asurion.com::14a4f112-fa3c-4447-bcd2-05a85831596c" providerId="AD" clId="Web-{86E604CF-2968-18FB-37AF-D585ECF21976}" dt="2020-05-13T16:00:13.993" v="1843" actId="20577"/>
          <ac:spMkLst>
            <pc:docMk/>
            <pc:sldMk cId="2810227227" sldId="273"/>
            <ac:spMk id="2" creationId="{3D4DE4DA-3F24-4881-A050-9A11CA733F3B}"/>
          </ac:spMkLst>
        </pc:spChg>
        <pc:spChg chg="mod">
          <ac:chgData name="Smith, Timothy" userId="S::timothy.smith2@asurion.com::14a4f112-fa3c-4447-bcd2-05a85831596c" providerId="AD" clId="Web-{86E604CF-2968-18FB-37AF-D585ECF21976}" dt="2020-05-13T15:51:15.688" v="1672" actId="20577"/>
          <ac:spMkLst>
            <pc:docMk/>
            <pc:sldMk cId="2810227227" sldId="273"/>
            <ac:spMk id="3" creationId="{DF417F88-A13F-4A1B-A37E-0E777CECCF6D}"/>
          </ac:spMkLst>
        </pc:spChg>
        <pc:spChg chg="mod">
          <ac:chgData name="Smith, Timothy" userId="S::timothy.smith2@asurion.com::14a4f112-fa3c-4447-bcd2-05a85831596c" providerId="AD" clId="Web-{86E604CF-2968-18FB-37AF-D585ECF21976}" dt="2020-05-13T15:51:47.501" v="1763" actId="20577"/>
          <ac:spMkLst>
            <pc:docMk/>
            <pc:sldMk cId="2810227227" sldId="273"/>
            <ac:spMk id="4" creationId="{EB65CC79-FD88-40A2-917E-E75CC339AE9A}"/>
          </ac:spMkLst>
        </pc:spChg>
      </pc:sldChg>
      <pc:sldChg chg="modSp new modNotes">
        <pc:chgData name="Smith, Timothy" userId="S::timothy.smith2@asurion.com::14a4f112-fa3c-4447-bcd2-05a85831596c" providerId="AD" clId="Web-{86E604CF-2968-18FB-37AF-D585ECF21976}" dt="2020-05-13T17:31:11.468" v="2174"/>
        <pc:sldMkLst>
          <pc:docMk/>
          <pc:sldMk cId="1501595856" sldId="274"/>
        </pc:sldMkLst>
        <pc:spChg chg="mod">
          <ac:chgData name="Smith, Timothy" userId="S::timothy.smith2@asurion.com::14a4f112-fa3c-4447-bcd2-05a85831596c" providerId="AD" clId="Web-{86E604CF-2968-18FB-37AF-D585ECF21976}" dt="2020-05-13T16:01:04.931" v="2009" actId="20577"/>
          <ac:spMkLst>
            <pc:docMk/>
            <pc:sldMk cId="1501595856" sldId="274"/>
            <ac:spMk id="3" creationId="{C3C3D02E-7667-4740-9D1E-EA3822B90580}"/>
          </ac:spMkLst>
        </pc:spChg>
        <pc:spChg chg="mod">
          <ac:chgData name="Smith, Timothy" userId="S::timothy.smith2@asurion.com::14a4f112-fa3c-4447-bcd2-05a85831596c" providerId="AD" clId="Web-{86E604CF-2968-18FB-37AF-D585ECF21976}" dt="2020-05-13T17:29:49.546" v="2165" actId="20577"/>
          <ac:spMkLst>
            <pc:docMk/>
            <pc:sldMk cId="1501595856" sldId="274"/>
            <ac:spMk id="4" creationId="{00F53F99-E78A-4AE8-BF00-2B8FE248FA2A}"/>
          </ac:spMkLst>
        </pc:spChg>
      </pc:sldChg>
    </pc:docChg>
  </pc:docChgLst>
  <pc:docChgLst>
    <pc:chgData name="Smith, Timothy" userId="S::timothy.smith2@asurion.com::14a4f112-fa3c-4447-bcd2-05a85831596c" providerId="AD" clId="Web-{22CC3345-1C19-4FCB-AA61-B906FD70F379}"/>
    <pc:docChg chg="addSld delSld modSld">
      <pc:chgData name="Smith, Timothy" userId="S::timothy.smith2@asurion.com::14a4f112-fa3c-4447-bcd2-05a85831596c" providerId="AD" clId="Web-{22CC3345-1C19-4FCB-AA61-B906FD70F379}" dt="2020-05-12T21:04:39.677" v="5723" actId="20577"/>
      <pc:docMkLst>
        <pc:docMk/>
      </pc:docMkLst>
      <pc:sldChg chg="modSp">
        <pc:chgData name="Smith, Timothy" userId="S::timothy.smith2@asurion.com::14a4f112-fa3c-4447-bcd2-05a85831596c" providerId="AD" clId="Web-{22CC3345-1C19-4FCB-AA61-B906FD70F379}" dt="2020-05-12T19:03:19.894" v="82" actId="20577"/>
        <pc:sldMkLst>
          <pc:docMk/>
          <pc:sldMk cId="109857222" sldId="256"/>
        </pc:sldMkLst>
        <pc:spChg chg="mod">
          <ac:chgData name="Smith, Timothy" userId="S::timothy.smith2@asurion.com::14a4f112-fa3c-4447-bcd2-05a85831596c" providerId="AD" clId="Web-{22CC3345-1C19-4FCB-AA61-B906FD70F379}" dt="2020-05-12T19:02:28.769" v="30" actId="20577"/>
          <ac:spMkLst>
            <pc:docMk/>
            <pc:sldMk cId="109857222" sldId="256"/>
            <ac:spMk id="2" creationId="{00000000-0000-0000-0000-000000000000}"/>
          </ac:spMkLst>
        </pc:spChg>
        <pc:spChg chg="mod">
          <ac:chgData name="Smith, Timothy" userId="S::timothy.smith2@asurion.com::14a4f112-fa3c-4447-bcd2-05a85831596c" providerId="AD" clId="Web-{22CC3345-1C19-4FCB-AA61-B906FD70F379}" dt="2020-05-12T19:03:19.894" v="82" actId="20577"/>
          <ac:spMkLst>
            <pc:docMk/>
            <pc:sldMk cId="109857222" sldId="256"/>
            <ac:spMk id="3" creationId="{00000000-0000-0000-0000-000000000000}"/>
          </ac:spMkLst>
        </pc:spChg>
      </pc:sldChg>
      <pc:sldChg chg="modSp new">
        <pc:chgData name="Smith, Timothy" userId="S::timothy.smith2@asurion.com::14a4f112-fa3c-4447-bcd2-05a85831596c" providerId="AD" clId="Web-{22CC3345-1C19-4FCB-AA61-B906FD70F379}" dt="2020-05-12T19:18:19.683" v="1131" actId="20577"/>
        <pc:sldMkLst>
          <pc:docMk/>
          <pc:sldMk cId="4038483000" sldId="257"/>
        </pc:sldMkLst>
        <pc:spChg chg="mod">
          <ac:chgData name="Smith, Timothy" userId="S::timothy.smith2@asurion.com::14a4f112-fa3c-4447-bcd2-05a85831596c" providerId="AD" clId="Web-{22CC3345-1C19-4FCB-AA61-B906FD70F379}" dt="2020-05-12T19:04:10.238" v="108" actId="20577"/>
          <ac:spMkLst>
            <pc:docMk/>
            <pc:sldMk cId="4038483000" sldId="257"/>
            <ac:spMk id="2" creationId="{47870855-7B3B-4D00-AA44-1DE82EEBBCD7}"/>
          </ac:spMkLst>
        </pc:spChg>
        <pc:spChg chg="mod">
          <ac:chgData name="Smith, Timothy" userId="S::timothy.smith2@asurion.com::14a4f112-fa3c-4447-bcd2-05a85831596c" providerId="AD" clId="Web-{22CC3345-1C19-4FCB-AA61-B906FD70F379}" dt="2020-05-12T19:18:19.683" v="1131" actId="20577"/>
          <ac:spMkLst>
            <pc:docMk/>
            <pc:sldMk cId="4038483000" sldId="257"/>
            <ac:spMk id="3" creationId="{D6D8516B-3BA1-4F6E-8DA7-766E54B3860C}"/>
          </ac:spMkLst>
        </pc:spChg>
      </pc:sldChg>
      <pc:sldChg chg="modSp new">
        <pc:chgData name="Smith, Timothy" userId="S::timothy.smith2@asurion.com::14a4f112-fa3c-4447-bcd2-05a85831596c" providerId="AD" clId="Web-{22CC3345-1C19-4FCB-AA61-B906FD70F379}" dt="2020-05-12T19:21:30.497" v="1584" actId="20577"/>
        <pc:sldMkLst>
          <pc:docMk/>
          <pc:sldMk cId="1818030398" sldId="258"/>
        </pc:sldMkLst>
        <pc:spChg chg="mod">
          <ac:chgData name="Smith, Timothy" userId="S::timothy.smith2@asurion.com::14a4f112-fa3c-4447-bcd2-05a85831596c" providerId="AD" clId="Web-{22CC3345-1C19-4FCB-AA61-B906FD70F379}" dt="2020-05-12T19:04:26.348" v="146" actId="20577"/>
          <ac:spMkLst>
            <pc:docMk/>
            <pc:sldMk cId="1818030398" sldId="258"/>
            <ac:spMk id="2" creationId="{55D761DE-2726-4364-B5FC-2063E2EA1C31}"/>
          </ac:spMkLst>
        </pc:spChg>
        <pc:spChg chg="mod">
          <ac:chgData name="Smith, Timothy" userId="S::timothy.smith2@asurion.com::14a4f112-fa3c-4447-bcd2-05a85831596c" providerId="AD" clId="Web-{22CC3345-1C19-4FCB-AA61-B906FD70F379}" dt="2020-05-12T19:21:30.497" v="1584" actId="20577"/>
          <ac:spMkLst>
            <pc:docMk/>
            <pc:sldMk cId="1818030398" sldId="258"/>
            <ac:spMk id="3" creationId="{49354E12-3AFC-4E2C-8E8E-A9C6F95FF40B}"/>
          </ac:spMkLst>
        </pc:spChg>
      </pc:sldChg>
      <pc:sldChg chg="new del">
        <pc:chgData name="Smith, Timothy" userId="S::timothy.smith2@asurion.com::14a4f112-fa3c-4447-bcd2-05a85831596c" providerId="AD" clId="Web-{22CC3345-1C19-4FCB-AA61-B906FD70F379}" dt="2020-05-12T19:04:17.145" v="112"/>
        <pc:sldMkLst>
          <pc:docMk/>
          <pc:sldMk cId="1884967680" sldId="258"/>
        </pc:sldMkLst>
      </pc:sldChg>
      <pc:sldChg chg="modSp new">
        <pc:chgData name="Smith, Timothy" userId="S::timothy.smith2@asurion.com::14a4f112-fa3c-4447-bcd2-05a85831596c" providerId="AD" clId="Web-{22CC3345-1C19-4FCB-AA61-B906FD70F379}" dt="2020-05-12T20:20:36.209" v="2775" actId="20577"/>
        <pc:sldMkLst>
          <pc:docMk/>
          <pc:sldMk cId="3549391802" sldId="259"/>
        </pc:sldMkLst>
        <pc:spChg chg="mod">
          <ac:chgData name="Smith, Timothy" userId="S::timothy.smith2@asurion.com::14a4f112-fa3c-4447-bcd2-05a85831596c" providerId="AD" clId="Web-{22CC3345-1C19-4FCB-AA61-B906FD70F379}" dt="2020-05-12T19:04:45.660" v="181" actId="20577"/>
          <ac:spMkLst>
            <pc:docMk/>
            <pc:sldMk cId="3549391802" sldId="259"/>
            <ac:spMk id="2" creationId="{9F545EA0-001E-4256-A591-B5AF7F629F62}"/>
          </ac:spMkLst>
        </pc:spChg>
        <pc:spChg chg="mod">
          <ac:chgData name="Smith, Timothy" userId="S::timothy.smith2@asurion.com::14a4f112-fa3c-4447-bcd2-05a85831596c" providerId="AD" clId="Web-{22CC3345-1C19-4FCB-AA61-B906FD70F379}" dt="2020-05-12T20:20:36.209" v="2775" actId="20577"/>
          <ac:spMkLst>
            <pc:docMk/>
            <pc:sldMk cId="3549391802" sldId="259"/>
            <ac:spMk id="3" creationId="{23163A83-997E-4C51-898C-172C0F70FD2E}"/>
          </ac:spMkLst>
        </pc:spChg>
      </pc:sldChg>
      <pc:sldChg chg="modSp new">
        <pc:chgData name="Smith, Timothy" userId="S::timothy.smith2@asurion.com::14a4f112-fa3c-4447-bcd2-05a85831596c" providerId="AD" clId="Web-{22CC3345-1C19-4FCB-AA61-B906FD70F379}" dt="2020-05-12T20:23:25.152" v="3184" actId="20577"/>
        <pc:sldMkLst>
          <pc:docMk/>
          <pc:sldMk cId="1948567340" sldId="260"/>
        </pc:sldMkLst>
        <pc:spChg chg="mod">
          <ac:chgData name="Smith, Timothy" userId="S::timothy.smith2@asurion.com::14a4f112-fa3c-4447-bcd2-05a85831596c" providerId="AD" clId="Web-{22CC3345-1C19-4FCB-AA61-B906FD70F379}" dt="2020-05-12T19:04:54.692" v="196" actId="20577"/>
          <ac:spMkLst>
            <pc:docMk/>
            <pc:sldMk cId="1948567340" sldId="260"/>
            <ac:spMk id="2" creationId="{D1043D5F-A515-4D34-8411-EA8655BA9432}"/>
          </ac:spMkLst>
        </pc:spChg>
        <pc:spChg chg="mod">
          <ac:chgData name="Smith, Timothy" userId="S::timothy.smith2@asurion.com::14a4f112-fa3c-4447-bcd2-05a85831596c" providerId="AD" clId="Web-{22CC3345-1C19-4FCB-AA61-B906FD70F379}" dt="2020-05-12T20:23:25.152" v="3184" actId="20577"/>
          <ac:spMkLst>
            <pc:docMk/>
            <pc:sldMk cId="1948567340" sldId="260"/>
            <ac:spMk id="3" creationId="{E430418D-6B13-4703-BB25-A19AA74989C1}"/>
          </ac:spMkLst>
        </pc:spChg>
      </pc:sldChg>
      <pc:sldChg chg="modSp new">
        <pc:chgData name="Smith, Timothy" userId="S::timothy.smith2@asurion.com::14a4f112-fa3c-4447-bcd2-05a85831596c" providerId="AD" clId="Web-{22CC3345-1C19-4FCB-AA61-B906FD70F379}" dt="2020-05-12T20:34:18.953" v="4269" actId="20577"/>
        <pc:sldMkLst>
          <pc:docMk/>
          <pc:sldMk cId="1449846641" sldId="261"/>
        </pc:sldMkLst>
        <pc:spChg chg="mod">
          <ac:chgData name="Smith, Timothy" userId="S::timothy.smith2@asurion.com::14a4f112-fa3c-4447-bcd2-05a85831596c" providerId="AD" clId="Web-{22CC3345-1C19-4FCB-AA61-B906FD70F379}" dt="2020-05-12T19:05:20.926" v="268" actId="20577"/>
          <ac:spMkLst>
            <pc:docMk/>
            <pc:sldMk cId="1449846641" sldId="261"/>
            <ac:spMk id="2" creationId="{F9EA46FA-0C14-4D06-9C1F-3135C9C408DA}"/>
          </ac:spMkLst>
        </pc:spChg>
        <pc:spChg chg="mod">
          <ac:chgData name="Smith, Timothy" userId="S::timothy.smith2@asurion.com::14a4f112-fa3c-4447-bcd2-05a85831596c" providerId="AD" clId="Web-{22CC3345-1C19-4FCB-AA61-B906FD70F379}" dt="2020-05-12T20:34:18.953" v="4269" actId="20577"/>
          <ac:spMkLst>
            <pc:docMk/>
            <pc:sldMk cId="1449846641" sldId="261"/>
            <ac:spMk id="3" creationId="{B3F00331-CAB0-465A-A67E-CB7C41EA4F30}"/>
          </ac:spMkLst>
        </pc:spChg>
      </pc:sldChg>
      <pc:sldChg chg="modSp add replId">
        <pc:chgData name="Smith, Timothy" userId="S::timothy.smith2@asurion.com::14a4f112-fa3c-4447-bcd2-05a85831596c" providerId="AD" clId="Web-{22CC3345-1C19-4FCB-AA61-B906FD70F379}" dt="2020-05-12T21:01:04.241" v="5120" actId="20577"/>
        <pc:sldMkLst>
          <pc:docMk/>
          <pc:sldMk cId="2728572832" sldId="262"/>
        </pc:sldMkLst>
        <pc:spChg chg="mod">
          <ac:chgData name="Smith, Timothy" userId="S::timothy.smith2@asurion.com::14a4f112-fa3c-4447-bcd2-05a85831596c" providerId="AD" clId="Web-{22CC3345-1C19-4FCB-AA61-B906FD70F379}" dt="2020-05-12T19:05:51.333" v="295" actId="20577"/>
          <ac:spMkLst>
            <pc:docMk/>
            <pc:sldMk cId="2728572832" sldId="262"/>
            <ac:spMk id="2" creationId="{F9EA46FA-0C14-4D06-9C1F-3135C9C408DA}"/>
          </ac:spMkLst>
        </pc:spChg>
        <pc:spChg chg="mod">
          <ac:chgData name="Smith, Timothy" userId="S::timothy.smith2@asurion.com::14a4f112-fa3c-4447-bcd2-05a85831596c" providerId="AD" clId="Web-{22CC3345-1C19-4FCB-AA61-B906FD70F379}" dt="2020-05-12T21:01:04.241" v="5120" actId="20577"/>
          <ac:spMkLst>
            <pc:docMk/>
            <pc:sldMk cId="2728572832" sldId="262"/>
            <ac:spMk id="3" creationId="{B3F00331-CAB0-465A-A67E-CB7C41EA4F30}"/>
          </ac:spMkLst>
        </pc:spChg>
      </pc:sldChg>
      <pc:sldChg chg="modSp add replId">
        <pc:chgData name="Smith, Timothy" userId="S::timothy.smith2@asurion.com::14a4f112-fa3c-4447-bcd2-05a85831596c" providerId="AD" clId="Web-{22CC3345-1C19-4FCB-AA61-B906FD70F379}" dt="2020-05-12T21:04:39.677" v="5722" actId="20577"/>
        <pc:sldMkLst>
          <pc:docMk/>
          <pc:sldMk cId="2978060654" sldId="263"/>
        </pc:sldMkLst>
        <pc:spChg chg="mod">
          <ac:chgData name="Smith, Timothy" userId="S::timothy.smith2@asurion.com::14a4f112-fa3c-4447-bcd2-05a85831596c" providerId="AD" clId="Web-{22CC3345-1C19-4FCB-AA61-B906FD70F379}" dt="2020-05-12T19:11:13.023" v="314" actId="20577"/>
          <ac:spMkLst>
            <pc:docMk/>
            <pc:sldMk cId="2978060654" sldId="263"/>
            <ac:spMk id="2" creationId="{F9EA46FA-0C14-4D06-9C1F-3135C9C408DA}"/>
          </ac:spMkLst>
        </pc:spChg>
        <pc:spChg chg="mod">
          <ac:chgData name="Smith, Timothy" userId="S::timothy.smith2@asurion.com::14a4f112-fa3c-4447-bcd2-05a85831596c" providerId="AD" clId="Web-{22CC3345-1C19-4FCB-AA61-B906FD70F379}" dt="2020-05-12T21:04:39.677" v="5722" actId="20577"/>
          <ac:spMkLst>
            <pc:docMk/>
            <pc:sldMk cId="2978060654" sldId="263"/>
            <ac:spMk id="3" creationId="{B3F00331-CAB0-465A-A67E-CB7C41EA4F30}"/>
          </ac:spMkLst>
        </pc:spChg>
      </pc:sldChg>
      <pc:sldChg chg="modSp new">
        <pc:chgData name="Smith, Timothy" userId="S::timothy.smith2@asurion.com::14a4f112-fa3c-4447-bcd2-05a85831596c" providerId="AD" clId="Web-{22CC3345-1C19-4FCB-AA61-B906FD70F379}" dt="2020-05-12T19:11:23.648" v="327" actId="20577"/>
        <pc:sldMkLst>
          <pc:docMk/>
          <pc:sldMk cId="2974122402" sldId="264"/>
        </pc:sldMkLst>
        <pc:spChg chg="mod">
          <ac:chgData name="Smith, Timothy" userId="S::timothy.smith2@asurion.com::14a4f112-fa3c-4447-bcd2-05a85831596c" providerId="AD" clId="Web-{22CC3345-1C19-4FCB-AA61-B906FD70F379}" dt="2020-05-12T19:11:23.648" v="327" actId="20577"/>
          <ac:spMkLst>
            <pc:docMk/>
            <pc:sldMk cId="2974122402" sldId="264"/>
            <ac:spMk id="2" creationId="{EAC22DAE-5C10-42D7-9704-8904B35C030C}"/>
          </ac:spMkLst>
        </pc:spChg>
      </pc:sldChg>
      <pc:sldChg chg="modSp new">
        <pc:chgData name="Smith, Timothy" userId="S::timothy.smith2@asurion.com::14a4f112-fa3c-4447-bcd2-05a85831596c" providerId="AD" clId="Web-{22CC3345-1C19-4FCB-AA61-B906FD70F379}" dt="2020-05-12T20:28:44.693" v="3967" actId="20577"/>
        <pc:sldMkLst>
          <pc:docMk/>
          <pc:sldMk cId="3896654163" sldId="265"/>
        </pc:sldMkLst>
        <pc:spChg chg="mod">
          <ac:chgData name="Smith, Timothy" userId="S::timothy.smith2@asurion.com::14a4f112-fa3c-4447-bcd2-05a85831596c" providerId="AD" clId="Web-{22CC3345-1C19-4FCB-AA61-B906FD70F379}" dt="2020-05-12T20:28:44.693" v="3967" actId="20577"/>
          <ac:spMkLst>
            <pc:docMk/>
            <pc:sldMk cId="3896654163" sldId="265"/>
            <ac:spMk id="2" creationId="{2E66662B-A679-418A-BEA3-8B0605CA0671}"/>
          </ac:spMkLst>
        </pc:spChg>
      </pc:sldChg>
      <pc:sldChg chg="modSp add replId">
        <pc:chgData name="Smith, Timothy" userId="S::timothy.smith2@asurion.com::14a4f112-fa3c-4447-bcd2-05a85831596c" providerId="AD" clId="Web-{22CC3345-1C19-4FCB-AA61-B906FD70F379}" dt="2020-05-12T19:23:32.513" v="1918" actId="20577"/>
        <pc:sldMkLst>
          <pc:docMk/>
          <pc:sldMk cId="3421403382" sldId="266"/>
        </pc:sldMkLst>
        <pc:spChg chg="mod">
          <ac:chgData name="Smith, Timothy" userId="S::timothy.smith2@asurion.com::14a4f112-fa3c-4447-bcd2-05a85831596c" providerId="AD" clId="Web-{22CC3345-1C19-4FCB-AA61-B906FD70F379}" dt="2020-05-12T19:23:32.513" v="1918" actId="20577"/>
          <ac:spMkLst>
            <pc:docMk/>
            <pc:sldMk cId="3421403382" sldId="266"/>
            <ac:spMk id="3" creationId="{49354E12-3AFC-4E2C-8E8E-A9C6F95FF40B}"/>
          </ac:spMkLst>
        </pc:spChg>
      </pc:sldChg>
      <pc:sldChg chg="modSp new">
        <pc:chgData name="Smith, Timothy" userId="S::timothy.smith2@asurion.com::14a4f112-fa3c-4447-bcd2-05a85831596c" providerId="AD" clId="Web-{22CC3345-1C19-4FCB-AA61-B906FD70F379}" dt="2020-05-12T20:28:13.630" v="3948" actId="20577"/>
        <pc:sldMkLst>
          <pc:docMk/>
          <pc:sldMk cId="9338438" sldId="267"/>
        </pc:sldMkLst>
        <pc:spChg chg="mod">
          <ac:chgData name="Smith, Timothy" userId="S::timothy.smith2@asurion.com::14a4f112-fa3c-4447-bcd2-05a85831596c" providerId="AD" clId="Web-{22CC3345-1C19-4FCB-AA61-B906FD70F379}" dt="2020-05-12T20:24:45.623" v="3314" actId="20577"/>
          <ac:spMkLst>
            <pc:docMk/>
            <pc:sldMk cId="9338438" sldId="267"/>
            <ac:spMk id="2" creationId="{5D56D86D-A6B0-44A8-8739-9BBFD620F4E1}"/>
          </ac:spMkLst>
        </pc:spChg>
        <pc:spChg chg="mod">
          <ac:chgData name="Smith, Timothy" userId="S::timothy.smith2@asurion.com::14a4f112-fa3c-4447-bcd2-05a85831596c" providerId="AD" clId="Web-{22CC3345-1C19-4FCB-AA61-B906FD70F379}" dt="2020-05-12T20:28:13.630" v="3948" actId="20577"/>
          <ac:spMkLst>
            <pc:docMk/>
            <pc:sldMk cId="9338438" sldId="267"/>
            <ac:spMk id="3" creationId="{32148675-568F-4881-A603-B6E0F67256DB}"/>
          </ac:spMkLst>
        </pc:spChg>
      </pc:sldChg>
      <pc:sldChg chg="modSp new del">
        <pc:chgData name="Smith, Timothy" userId="S::timothy.smith2@asurion.com::14a4f112-fa3c-4447-bcd2-05a85831596c" providerId="AD" clId="Web-{22CC3345-1C19-4FCB-AA61-B906FD70F379}" dt="2020-05-12T20:24:18.575" v="3239"/>
        <pc:sldMkLst>
          <pc:docMk/>
          <pc:sldMk cId="3859117728" sldId="268"/>
        </pc:sldMkLst>
        <pc:spChg chg="mod">
          <ac:chgData name="Smith, Timothy" userId="S::timothy.smith2@asurion.com::14a4f112-fa3c-4447-bcd2-05a85831596c" providerId="AD" clId="Web-{22CC3345-1C19-4FCB-AA61-B906FD70F379}" dt="2020-05-12T20:24:03.216" v="3236" actId="20577"/>
          <ac:spMkLst>
            <pc:docMk/>
            <pc:sldMk cId="3859117728" sldId="268"/>
            <ac:spMk id="2" creationId="{D70443B9-3B51-4A93-8ABF-62C7BA97EE14}"/>
          </ac:spMkLst>
        </pc:spChg>
      </pc:sldChg>
    </pc:docChg>
  </pc:docChgLst>
  <pc:docChgLst>
    <pc:chgData clId="Web-{22CC3345-1C19-4FCB-AA61-B906FD70F379}"/>
    <pc:docChg chg="modSld">
      <pc:chgData name="" userId="" providerId="" clId="Web-{22CC3345-1C19-4FCB-AA61-B906FD70F379}" dt="2020-05-12T21:25:00.465" v="1" actId="20577"/>
      <pc:docMkLst>
        <pc:docMk/>
      </pc:docMkLst>
      <pc:sldChg chg="modSp">
        <pc:chgData name="" userId="" providerId="" clId="Web-{22CC3345-1C19-4FCB-AA61-B906FD70F379}" dt="2020-05-12T21:25:00.465" v="0" actId="20577"/>
        <pc:sldMkLst>
          <pc:docMk/>
          <pc:sldMk cId="2978060654" sldId="263"/>
        </pc:sldMkLst>
        <pc:spChg chg="mod">
          <ac:chgData name="" userId="" providerId="" clId="Web-{22CC3345-1C19-4FCB-AA61-B906FD70F379}" dt="2020-05-12T21:25:00.465" v="0" actId="20577"/>
          <ac:spMkLst>
            <pc:docMk/>
            <pc:sldMk cId="2978060654" sldId="263"/>
            <ac:spMk id="3" creationId="{B3F00331-CAB0-465A-A67E-CB7C41EA4F30}"/>
          </ac:spMkLst>
        </pc:spChg>
      </pc:sldChg>
    </pc:docChg>
  </pc:docChgLst>
  <pc:docChgLst>
    <pc:chgData name="Smith, Timothy" userId="S::timothy.smith2@asurion.com::14a4f112-fa3c-4447-bcd2-05a85831596c" providerId="AD" clId="Web-{4477D14F-D93C-24F2-683F-51E96E630456}"/>
    <pc:docChg chg="addSld delSld modSld">
      <pc:chgData name="Smith, Timothy" userId="S::timothy.smith2@asurion.com::14a4f112-fa3c-4447-bcd2-05a85831596c" providerId="AD" clId="Web-{4477D14F-D93C-24F2-683F-51E96E630456}" dt="2020-05-13T15:30:44.506" v="1471" actId="20577"/>
      <pc:docMkLst>
        <pc:docMk/>
      </pc:docMkLst>
      <pc:sldChg chg="addSp modSp mod setBg setClrOvrMap">
        <pc:chgData name="Smith, Timothy" userId="S::timothy.smith2@asurion.com::14a4f112-fa3c-4447-bcd2-05a85831596c" providerId="AD" clId="Web-{4477D14F-D93C-24F2-683F-51E96E630456}" dt="2020-05-13T02:19:12.635" v="0"/>
        <pc:sldMkLst>
          <pc:docMk/>
          <pc:sldMk cId="109857222" sldId="256"/>
        </pc:sldMkLst>
        <pc:spChg chg="mod">
          <ac:chgData name="Smith, Timothy" userId="S::timothy.smith2@asurion.com::14a4f112-fa3c-4447-bcd2-05a85831596c" providerId="AD" clId="Web-{4477D14F-D93C-24F2-683F-51E96E630456}" dt="2020-05-13T02:19:12.635" v="0"/>
          <ac:spMkLst>
            <pc:docMk/>
            <pc:sldMk cId="109857222" sldId="256"/>
            <ac:spMk id="2" creationId="{00000000-0000-0000-0000-000000000000}"/>
          </ac:spMkLst>
        </pc:spChg>
        <pc:spChg chg="mod">
          <ac:chgData name="Smith, Timothy" userId="S::timothy.smith2@asurion.com::14a4f112-fa3c-4447-bcd2-05a85831596c" providerId="AD" clId="Web-{4477D14F-D93C-24F2-683F-51E96E630456}" dt="2020-05-13T02:19:12.635" v="0"/>
          <ac:spMkLst>
            <pc:docMk/>
            <pc:sldMk cId="109857222" sldId="256"/>
            <ac:spMk id="3" creationId="{00000000-0000-0000-0000-000000000000}"/>
          </ac:spMkLst>
        </pc:spChg>
        <pc:spChg chg="add">
          <ac:chgData name="Smith, Timothy" userId="S::timothy.smith2@asurion.com::14a4f112-fa3c-4447-bcd2-05a85831596c" providerId="AD" clId="Web-{4477D14F-D93C-24F2-683F-51E96E630456}" dt="2020-05-13T02:19:12.635" v="0"/>
          <ac:spMkLst>
            <pc:docMk/>
            <pc:sldMk cId="109857222" sldId="256"/>
            <ac:spMk id="8" creationId="{2A8AA5BC-4F7A-4226-8F99-6D824B226A97}"/>
          </ac:spMkLst>
        </pc:spChg>
        <pc:spChg chg="add">
          <ac:chgData name="Smith, Timothy" userId="S::timothy.smith2@asurion.com::14a4f112-fa3c-4447-bcd2-05a85831596c" providerId="AD" clId="Web-{4477D14F-D93C-24F2-683F-51E96E630456}" dt="2020-05-13T02:19:12.635" v="0"/>
          <ac:spMkLst>
            <pc:docMk/>
            <pc:sldMk cId="109857222" sldId="256"/>
            <ac:spMk id="10" creationId="{3E5445C6-DD42-4979-86FF-03730E8C6DB0}"/>
          </ac:spMkLst>
        </pc:spChg>
        <pc:cxnChg chg="add">
          <ac:chgData name="Smith, Timothy" userId="S::timothy.smith2@asurion.com::14a4f112-fa3c-4447-bcd2-05a85831596c" providerId="AD" clId="Web-{4477D14F-D93C-24F2-683F-51E96E630456}" dt="2020-05-13T02:19:12.635" v="0"/>
          <ac:cxnSpMkLst>
            <pc:docMk/>
            <pc:sldMk cId="109857222" sldId="256"/>
            <ac:cxnSpMk id="12" creationId="{45000665-DFC7-417E-8FD7-516A0F15C975}"/>
          </ac:cxnSpMkLst>
        </pc:cxnChg>
      </pc:sldChg>
      <pc:sldChg chg="addSp delSp modSp mod setBg">
        <pc:chgData name="Smith, Timothy" userId="S::timothy.smith2@asurion.com::14a4f112-fa3c-4447-bcd2-05a85831596c" providerId="AD" clId="Web-{4477D14F-D93C-24F2-683F-51E96E630456}" dt="2020-05-13T02:19:39.246" v="3"/>
        <pc:sldMkLst>
          <pc:docMk/>
          <pc:sldMk cId="4038483000" sldId="257"/>
        </pc:sldMkLst>
        <pc:spChg chg="mod">
          <ac:chgData name="Smith, Timothy" userId="S::timothy.smith2@asurion.com::14a4f112-fa3c-4447-bcd2-05a85831596c" providerId="AD" clId="Web-{4477D14F-D93C-24F2-683F-51E96E630456}" dt="2020-05-13T02:19:39.246" v="3"/>
          <ac:spMkLst>
            <pc:docMk/>
            <pc:sldMk cId="4038483000" sldId="257"/>
            <ac:spMk id="2" creationId="{47870855-7B3B-4D00-AA44-1DE82EEBBCD7}"/>
          </ac:spMkLst>
        </pc:spChg>
        <pc:spChg chg="add del mod">
          <ac:chgData name="Smith, Timothy" userId="S::timothy.smith2@asurion.com::14a4f112-fa3c-4447-bcd2-05a85831596c" providerId="AD" clId="Web-{4477D14F-D93C-24F2-683F-51E96E630456}" dt="2020-05-13T02:19:39.246" v="3"/>
          <ac:spMkLst>
            <pc:docMk/>
            <pc:sldMk cId="4038483000" sldId="257"/>
            <ac:spMk id="3" creationId="{D6D8516B-3BA1-4F6E-8DA7-766E54B3860C}"/>
          </ac:spMkLst>
        </pc:spChg>
        <pc:spChg chg="add">
          <ac:chgData name="Smith, Timothy" userId="S::timothy.smith2@asurion.com::14a4f112-fa3c-4447-bcd2-05a85831596c" providerId="AD" clId="Web-{4477D14F-D93C-24F2-683F-51E96E630456}" dt="2020-05-13T02:19:39.246" v="3"/>
          <ac:spMkLst>
            <pc:docMk/>
            <pc:sldMk cId="4038483000" sldId="257"/>
            <ac:spMk id="8" creationId="{7515D20E-1AB7-4E74-9236-2B72B63D60B6}"/>
          </ac:spMkLst>
        </pc:spChg>
        <pc:spChg chg="add del">
          <ac:chgData name="Smith, Timothy" userId="S::timothy.smith2@asurion.com::14a4f112-fa3c-4447-bcd2-05a85831596c" providerId="AD" clId="Web-{4477D14F-D93C-24F2-683F-51E96E630456}" dt="2020-05-13T02:19:39.230" v="2"/>
          <ac:spMkLst>
            <pc:docMk/>
            <pc:sldMk cId="4038483000" sldId="257"/>
            <ac:spMk id="10" creationId="{68575C10-8187-4AC4-AD72-C754EAFD2867}"/>
          </ac:spMkLst>
        </pc:spChg>
        <pc:spChg chg="add">
          <ac:chgData name="Smith, Timothy" userId="S::timothy.smith2@asurion.com::14a4f112-fa3c-4447-bcd2-05a85831596c" providerId="AD" clId="Web-{4477D14F-D93C-24F2-683F-51E96E630456}" dt="2020-05-13T02:19:39.246" v="3"/>
          <ac:spMkLst>
            <pc:docMk/>
            <pc:sldMk cId="4038483000" sldId="257"/>
            <ac:spMk id="15" creationId="{3873B707-463F-40B0-8227-E8CC6C67EB25}"/>
          </ac:spMkLst>
        </pc:spChg>
        <pc:spChg chg="add">
          <ac:chgData name="Smith, Timothy" userId="S::timothy.smith2@asurion.com::14a4f112-fa3c-4447-bcd2-05a85831596c" providerId="AD" clId="Web-{4477D14F-D93C-24F2-683F-51E96E630456}" dt="2020-05-13T02:19:39.246" v="3"/>
          <ac:spMkLst>
            <pc:docMk/>
            <pc:sldMk cId="4038483000" sldId="257"/>
            <ac:spMk id="17" creationId="{19C9EAEA-39D0-4B0E-A0EB-51E7B26740B1}"/>
          </ac:spMkLst>
        </pc:spChg>
        <pc:grpChg chg="add">
          <ac:chgData name="Smith, Timothy" userId="S::timothy.smith2@asurion.com::14a4f112-fa3c-4447-bcd2-05a85831596c" providerId="AD" clId="Web-{4477D14F-D93C-24F2-683F-51E96E630456}" dt="2020-05-13T02:19:39.246" v="3"/>
          <ac:grpSpMkLst>
            <pc:docMk/>
            <pc:sldMk cId="4038483000" sldId="257"/>
            <ac:grpSpMk id="6" creationId="{032D8612-31EB-44CF-A1D0-14FD4C705424}"/>
          </ac:grpSpMkLst>
        </pc:grpChg>
        <pc:graphicFrameChg chg="add del">
          <ac:chgData name="Smith, Timothy" userId="S::timothy.smith2@asurion.com::14a4f112-fa3c-4447-bcd2-05a85831596c" providerId="AD" clId="Web-{4477D14F-D93C-24F2-683F-51E96E630456}" dt="2020-05-13T02:19:39.230" v="2"/>
          <ac:graphicFrameMkLst>
            <pc:docMk/>
            <pc:sldMk cId="4038483000" sldId="257"/>
            <ac:graphicFrameMk id="5" creationId="{1E254FDD-BFBE-4703-9D43-C62BDCA58BBE}"/>
          </ac:graphicFrameMkLst>
        </pc:graphicFrameChg>
        <pc:cxnChg chg="add del">
          <ac:chgData name="Smith, Timothy" userId="S::timothy.smith2@asurion.com::14a4f112-fa3c-4447-bcd2-05a85831596c" providerId="AD" clId="Web-{4477D14F-D93C-24F2-683F-51E96E630456}" dt="2020-05-13T02:19:39.230" v="2"/>
          <ac:cxnSpMkLst>
            <pc:docMk/>
            <pc:sldMk cId="4038483000" sldId="257"/>
            <ac:cxnSpMk id="12" creationId="{74E776C9-ED67-41B7-B3A3-4DF76EF3ACEE}"/>
          </ac:cxnSpMkLst>
        </pc:cxnChg>
      </pc:sldChg>
      <pc:sldChg chg="addSp delSp modSp mod setBg">
        <pc:chgData name="Smith, Timothy" userId="S::timothy.smith2@asurion.com::14a4f112-fa3c-4447-bcd2-05a85831596c" providerId="AD" clId="Web-{4477D14F-D93C-24F2-683F-51E96E630456}" dt="2020-05-13T02:19:53.700" v="6"/>
        <pc:sldMkLst>
          <pc:docMk/>
          <pc:sldMk cId="1818030398" sldId="258"/>
        </pc:sldMkLst>
        <pc:spChg chg="mod">
          <ac:chgData name="Smith, Timothy" userId="S::timothy.smith2@asurion.com::14a4f112-fa3c-4447-bcd2-05a85831596c" providerId="AD" clId="Web-{4477D14F-D93C-24F2-683F-51E96E630456}" dt="2020-05-13T02:19:53.700" v="6"/>
          <ac:spMkLst>
            <pc:docMk/>
            <pc:sldMk cId="1818030398" sldId="258"/>
            <ac:spMk id="2" creationId="{55D761DE-2726-4364-B5FC-2063E2EA1C31}"/>
          </ac:spMkLst>
        </pc:spChg>
        <pc:spChg chg="add del">
          <ac:chgData name="Smith, Timothy" userId="S::timothy.smith2@asurion.com::14a4f112-fa3c-4447-bcd2-05a85831596c" providerId="AD" clId="Web-{4477D14F-D93C-24F2-683F-51E96E630456}" dt="2020-05-13T02:19:53.700" v="6"/>
          <ac:spMkLst>
            <pc:docMk/>
            <pc:sldMk cId="1818030398" sldId="258"/>
            <ac:spMk id="3" creationId="{49354E12-3AFC-4E2C-8E8E-A9C6F95FF40B}"/>
          </ac:spMkLst>
        </pc:spChg>
        <pc:spChg chg="add">
          <ac:chgData name="Smith, Timothy" userId="S::timothy.smith2@asurion.com::14a4f112-fa3c-4447-bcd2-05a85831596c" providerId="AD" clId="Web-{4477D14F-D93C-24F2-683F-51E96E630456}" dt="2020-05-13T02:19:53.700" v="6"/>
          <ac:spMkLst>
            <pc:docMk/>
            <pc:sldMk cId="1818030398" sldId="258"/>
            <ac:spMk id="6" creationId="{BC68A55F-7B32-44D8-AEE5-1AF40532656C}"/>
          </ac:spMkLst>
        </pc:spChg>
        <pc:spChg chg="add">
          <ac:chgData name="Smith, Timothy" userId="S::timothy.smith2@asurion.com::14a4f112-fa3c-4447-bcd2-05a85831596c" providerId="AD" clId="Web-{4477D14F-D93C-24F2-683F-51E96E630456}" dt="2020-05-13T02:19:53.700" v="6"/>
          <ac:spMkLst>
            <pc:docMk/>
            <pc:sldMk cId="1818030398" sldId="258"/>
            <ac:spMk id="7" creationId="{CD1AAA2C-FBBE-42AA-B869-31D524B7653F}"/>
          </ac:spMkLst>
        </pc:spChg>
        <pc:spChg chg="add">
          <ac:chgData name="Smith, Timothy" userId="S::timothy.smith2@asurion.com::14a4f112-fa3c-4447-bcd2-05a85831596c" providerId="AD" clId="Web-{4477D14F-D93C-24F2-683F-51E96E630456}" dt="2020-05-13T02:19:53.700" v="6"/>
          <ac:spMkLst>
            <pc:docMk/>
            <pc:sldMk cId="1818030398" sldId="258"/>
            <ac:spMk id="8" creationId="{5F937BBF-9326-4230-AB1B-F1795E350559}"/>
          </ac:spMkLst>
        </pc:spChg>
        <pc:spChg chg="add del">
          <ac:chgData name="Smith, Timothy" userId="S::timothy.smith2@asurion.com::14a4f112-fa3c-4447-bcd2-05a85831596c" providerId="AD" clId="Web-{4477D14F-D93C-24F2-683F-51E96E630456}" dt="2020-05-13T02:19:53.653" v="5"/>
          <ac:spMkLst>
            <pc:docMk/>
            <pc:sldMk cId="1818030398" sldId="258"/>
            <ac:spMk id="10" creationId="{2B566528-1B12-4246-9431-5C2D7D081168}"/>
          </ac:spMkLst>
        </pc:spChg>
        <pc:spChg chg="add del">
          <ac:chgData name="Smith, Timothy" userId="S::timothy.smith2@asurion.com::14a4f112-fa3c-4447-bcd2-05a85831596c" providerId="AD" clId="Web-{4477D14F-D93C-24F2-683F-51E96E630456}" dt="2020-05-13T02:19:53.653" v="5"/>
          <ac:spMkLst>
            <pc:docMk/>
            <pc:sldMk cId="1818030398" sldId="258"/>
            <ac:spMk id="12" creationId="{2E80C965-DB6D-4F81-9E9E-B027384D0BD6}"/>
          </ac:spMkLst>
        </pc:spChg>
        <pc:spChg chg="add del">
          <ac:chgData name="Smith, Timothy" userId="S::timothy.smith2@asurion.com::14a4f112-fa3c-4447-bcd2-05a85831596c" providerId="AD" clId="Web-{4477D14F-D93C-24F2-683F-51E96E630456}" dt="2020-05-13T02:19:53.653" v="5"/>
          <ac:spMkLst>
            <pc:docMk/>
            <pc:sldMk cId="1818030398" sldId="258"/>
            <ac:spMk id="14" creationId="{A580F890-B085-4E95-96AA-55AEBEC5CE6E}"/>
          </ac:spMkLst>
        </pc:spChg>
        <pc:spChg chg="add del">
          <ac:chgData name="Smith, Timothy" userId="S::timothy.smith2@asurion.com::14a4f112-fa3c-4447-bcd2-05a85831596c" providerId="AD" clId="Web-{4477D14F-D93C-24F2-683F-51E96E630456}" dt="2020-05-13T02:19:53.653" v="5"/>
          <ac:spMkLst>
            <pc:docMk/>
            <pc:sldMk cId="1818030398" sldId="258"/>
            <ac:spMk id="16" creationId="{D3F51FEB-38FB-4F6C-9F7B-2F2AFAB65463}"/>
          </ac:spMkLst>
        </pc:spChg>
        <pc:spChg chg="add del">
          <ac:chgData name="Smith, Timothy" userId="S::timothy.smith2@asurion.com::14a4f112-fa3c-4447-bcd2-05a85831596c" providerId="AD" clId="Web-{4477D14F-D93C-24F2-683F-51E96E630456}" dt="2020-05-13T02:19:53.653" v="5"/>
          <ac:spMkLst>
            <pc:docMk/>
            <pc:sldMk cId="1818030398" sldId="258"/>
            <ac:spMk id="18" creationId="{1E547BA6-BAE0-43BB-A7CA-60F69CE252F0}"/>
          </ac:spMkLst>
        </pc:spChg>
        <pc:graphicFrameChg chg="add del">
          <ac:chgData name="Smith, Timothy" userId="S::timothy.smith2@asurion.com::14a4f112-fa3c-4447-bcd2-05a85831596c" providerId="AD" clId="Web-{4477D14F-D93C-24F2-683F-51E96E630456}" dt="2020-05-13T02:19:53.653" v="5"/>
          <ac:graphicFrameMkLst>
            <pc:docMk/>
            <pc:sldMk cId="1818030398" sldId="258"/>
            <ac:graphicFrameMk id="5" creationId="{1CF9C030-CB5D-450C-B157-75B309D9CBD7}"/>
          </ac:graphicFrameMkLst>
        </pc:graphicFrameChg>
        <pc:graphicFrameChg chg="add">
          <ac:chgData name="Smith, Timothy" userId="S::timothy.smith2@asurion.com::14a4f112-fa3c-4447-bcd2-05a85831596c" providerId="AD" clId="Web-{4477D14F-D93C-24F2-683F-51E96E630456}" dt="2020-05-13T02:19:53.700" v="6"/>
          <ac:graphicFrameMkLst>
            <pc:docMk/>
            <pc:sldMk cId="1818030398" sldId="258"/>
            <ac:graphicFrameMk id="9" creationId="{24701AD6-2026-40A6-A55F-A0A93E31AF71}"/>
          </ac:graphicFrameMkLst>
        </pc:graphicFrameChg>
      </pc:sldChg>
      <pc:sldChg chg="addSp delSp modSp mod setBg">
        <pc:chgData name="Smith, Timothy" userId="S::timothy.smith2@asurion.com::14a4f112-fa3c-4447-bcd2-05a85831596c" providerId="AD" clId="Web-{4477D14F-D93C-24F2-683F-51E96E630456}" dt="2020-05-13T02:20:21.155" v="8"/>
        <pc:sldMkLst>
          <pc:docMk/>
          <pc:sldMk cId="3549391802" sldId="259"/>
        </pc:sldMkLst>
        <pc:spChg chg="mod">
          <ac:chgData name="Smith, Timothy" userId="S::timothy.smith2@asurion.com::14a4f112-fa3c-4447-bcd2-05a85831596c" providerId="AD" clId="Web-{4477D14F-D93C-24F2-683F-51E96E630456}" dt="2020-05-13T02:20:21.155" v="8"/>
          <ac:spMkLst>
            <pc:docMk/>
            <pc:sldMk cId="3549391802" sldId="259"/>
            <ac:spMk id="2" creationId="{9F545EA0-001E-4256-A591-B5AF7F629F62}"/>
          </ac:spMkLst>
        </pc:spChg>
        <pc:spChg chg="del">
          <ac:chgData name="Smith, Timothy" userId="S::timothy.smith2@asurion.com::14a4f112-fa3c-4447-bcd2-05a85831596c" providerId="AD" clId="Web-{4477D14F-D93C-24F2-683F-51E96E630456}" dt="2020-05-13T02:20:21.155" v="8"/>
          <ac:spMkLst>
            <pc:docMk/>
            <pc:sldMk cId="3549391802" sldId="259"/>
            <ac:spMk id="3" creationId="{23163A83-997E-4C51-898C-172C0F70FD2E}"/>
          </ac:spMkLst>
        </pc:spChg>
        <pc:spChg chg="add">
          <ac:chgData name="Smith, Timothy" userId="S::timothy.smith2@asurion.com::14a4f112-fa3c-4447-bcd2-05a85831596c" providerId="AD" clId="Web-{4477D14F-D93C-24F2-683F-51E96E630456}" dt="2020-05-13T02:20:21.155" v="8"/>
          <ac:spMkLst>
            <pc:docMk/>
            <pc:sldMk cId="3549391802" sldId="259"/>
            <ac:spMk id="10" creationId="{BC68A55F-7B32-44D8-AEE5-1AF40532656C}"/>
          </ac:spMkLst>
        </pc:spChg>
        <pc:spChg chg="add">
          <ac:chgData name="Smith, Timothy" userId="S::timothy.smith2@asurion.com::14a4f112-fa3c-4447-bcd2-05a85831596c" providerId="AD" clId="Web-{4477D14F-D93C-24F2-683F-51E96E630456}" dt="2020-05-13T02:20:21.155" v="8"/>
          <ac:spMkLst>
            <pc:docMk/>
            <pc:sldMk cId="3549391802" sldId="259"/>
            <ac:spMk id="12" creationId="{CD1AAA2C-FBBE-42AA-B869-31D524B7653F}"/>
          </ac:spMkLst>
        </pc:spChg>
        <pc:spChg chg="add">
          <ac:chgData name="Smith, Timothy" userId="S::timothy.smith2@asurion.com::14a4f112-fa3c-4447-bcd2-05a85831596c" providerId="AD" clId="Web-{4477D14F-D93C-24F2-683F-51E96E630456}" dt="2020-05-13T02:20:21.155" v="8"/>
          <ac:spMkLst>
            <pc:docMk/>
            <pc:sldMk cId="3549391802" sldId="259"/>
            <ac:spMk id="14" creationId="{5F937BBF-9326-4230-AB1B-F1795E350559}"/>
          </ac:spMkLst>
        </pc:spChg>
        <pc:graphicFrameChg chg="add">
          <ac:chgData name="Smith, Timothy" userId="S::timothy.smith2@asurion.com::14a4f112-fa3c-4447-bcd2-05a85831596c" providerId="AD" clId="Web-{4477D14F-D93C-24F2-683F-51E96E630456}" dt="2020-05-13T02:20:21.155" v="8"/>
          <ac:graphicFrameMkLst>
            <pc:docMk/>
            <pc:sldMk cId="3549391802" sldId="259"/>
            <ac:graphicFrameMk id="5" creationId="{B66638B1-E609-4839-BBBA-AC2B345943D1}"/>
          </ac:graphicFrameMkLst>
        </pc:graphicFrameChg>
      </pc:sldChg>
      <pc:sldChg chg="addSp delSp modSp mod setBg">
        <pc:chgData name="Smith, Timothy" userId="S::timothy.smith2@asurion.com::14a4f112-fa3c-4447-bcd2-05a85831596c" providerId="AD" clId="Web-{4477D14F-D93C-24F2-683F-51E96E630456}" dt="2020-05-13T02:20:29.109" v="9"/>
        <pc:sldMkLst>
          <pc:docMk/>
          <pc:sldMk cId="1948567340" sldId="260"/>
        </pc:sldMkLst>
        <pc:spChg chg="mod">
          <ac:chgData name="Smith, Timothy" userId="S::timothy.smith2@asurion.com::14a4f112-fa3c-4447-bcd2-05a85831596c" providerId="AD" clId="Web-{4477D14F-D93C-24F2-683F-51E96E630456}" dt="2020-05-13T02:20:29.109" v="9"/>
          <ac:spMkLst>
            <pc:docMk/>
            <pc:sldMk cId="1948567340" sldId="260"/>
            <ac:spMk id="2" creationId="{D1043D5F-A515-4D34-8411-EA8655BA9432}"/>
          </ac:spMkLst>
        </pc:spChg>
        <pc:spChg chg="del">
          <ac:chgData name="Smith, Timothy" userId="S::timothy.smith2@asurion.com::14a4f112-fa3c-4447-bcd2-05a85831596c" providerId="AD" clId="Web-{4477D14F-D93C-24F2-683F-51E96E630456}" dt="2020-05-13T02:20:29.109" v="9"/>
          <ac:spMkLst>
            <pc:docMk/>
            <pc:sldMk cId="1948567340" sldId="260"/>
            <ac:spMk id="3" creationId="{E430418D-6B13-4703-BB25-A19AA74989C1}"/>
          </ac:spMkLst>
        </pc:spChg>
        <pc:spChg chg="add">
          <ac:chgData name="Smith, Timothy" userId="S::timothy.smith2@asurion.com::14a4f112-fa3c-4447-bcd2-05a85831596c" providerId="AD" clId="Web-{4477D14F-D93C-24F2-683F-51E96E630456}" dt="2020-05-13T02:20:29.109" v="9"/>
          <ac:spMkLst>
            <pc:docMk/>
            <pc:sldMk cId="1948567340" sldId="260"/>
            <ac:spMk id="10" creationId="{44AD29B6-BF3B-4407-9E75-52DF8E3B29F1}"/>
          </ac:spMkLst>
        </pc:spChg>
        <pc:spChg chg="add">
          <ac:chgData name="Smith, Timothy" userId="S::timothy.smith2@asurion.com::14a4f112-fa3c-4447-bcd2-05a85831596c" providerId="AD" clId="Web-{4477D14F-D93C-24F2-683F-51E96E630456}" dt="2020-05-13T02:20:29.109" v="9"/>
          <ac:spMkLst>
            <pc:docMk/>
            <pc:sldMk cId="1948567340" sldId="260"/>
            <ac:spMk id="12" creationId="{55F8BA08-3E38-4B70-B93A-74F08E092206}"/>
          </ac:spMkLst>
        </pc:spChg>
        <pc:spChg chg="add">
          <ac:chgData name="Smith, Timothy" userId="S::timothy.smith2@asurion.com::14a4f112-fa3c-4447-bcd2-05a85831596c" providerId="AD" clId="Web-{4477D14F-D93C-24F2-683F-51E96E630456}" dt="2020-05-13T02:20:29.109" v="9"/>
          <ac:spMkLst>
            <pc:docMk/>
            <pc:sldMk cId="1948567340" sldId="260"/>
            <ac:spMk id="14" creationId="{357F1B33-79AB-4A71-8CEC-4546D709B8C8}"/>
          </ac:spMkLst>
        </pc:spChg>
        <pc:graphicFrameChg chg="add">
          <ac:chgData name="Smith, Timothy" userId="S::timothy.smith2@asurion.com::14a4f112-fa3c-4447-bcd2-05a85831596c" providerId="AD" clId="Web-{4477D14F-D93C-24F2-683F-51E96E630456}" dt="2020-05-13T02:20:29.109" v="9"/>
          <ac:graphicFrameMkLst>
            <pc:docMk/>
            <pc:sldMk cId="1948567340" sldId="260"/>
            <ac:graphicFrameMk id="5" creationId="{7E3F587F-484A-4CE2-A18B-2B6B9FA36840}"/>
          </ac:graphicFrameMkLst>
        </pc:graphicFrameChg>
      </pc:sldChg>
      <pc:sldChg chg="addSp delSp modSp mod setBg">
        <pc:chgData name="Smith, Timothy" userId="S::timothy.smith2@asurion.com::14a4f112-fa3c-4447-bcd2-05a85831596c" providerId="AD" clId="Web-{4477D14F-D93C-24F2-683F-51E96E630456}" dt="2020-05-13T02:21:35.660" v="13"/>
        <pc:sldMkLst>
          <pc:docMk/>
          <pc:sldMk cId="1449846641" sldId="261"/>
        </pc:sldMkLst>
        <pc:spChg chg="mod">
          <ac:chgData name="Smith, Timothy" userId="S::timothy.smith2@asurion.com::14a4f112-fa3c-4447-bcd2-05a85831596c" providerId="AD" clId="Web-{4477D14F-D93C-24F2-683F-51E96E630456}" dt="2020-05-13T02:21:35.660" v="13"/>
          <ac:spMkLst>
            <pc:docMk/>
            <pc:sldMk cId="1449846641" sldId="261"/>
            <ac:spMk id="2" creationId="{F9EA46FA-0C14-4D06-9C1F-3135C9C408DA}"/>
          </ac:spMkLst>
        </pc:spChg>
        <pc:spChg chg="add del">
          <ac:chgData name="Smith, Timothy" userId="S::timothy.smith2@asurion.com::14a4f112-fa3c-4447-bcd2-05a85831596c" providerId="AD" clId="Web-{4477D14F-D93C-24F2-683F-51E96E630456}" dt="2020-05-13T02:21:35.660" v="13"/>
          <ac:spMkLst>
            <pc:docMk/>
            <pc:sldMk cId="1449846641" sldId="261"/>
            <ac:spMk id="3" creationId="{B3F00331-CAB0-465A-A67E-CB7C41EA4F30}"/>
          </ac:spMkLst>
        </pc:spChg>
        <pc:spChg chg="add">
          <ac:chgData name="Smith, Timothy" userId="S::timothy.smith2@asurion.com::14a4f112-fa3c-4447-bcd2-05a85831596c" providerId="AD" clId="Web-{4477D14F-D93C-24F2-683F-51E96E630456}" dt="2020-05-13T02:21:35.660" v="13"/>
          <ac:spMkLst>
            <pc:docMk/>
            <pc:sldMk cId="1449846641" sldId="261"/>
            <ac:spMk id="6" creationId="{44AD29B6-BF3B-4407-9E75-52DF8E3B29F1}"/>
          </ac:spMkLst>
        </pc:spChg>
        <pc:spChg chg="add">
          <ac:chgData name="Smith, Timothy" userId="S::timothy.smith2@asurion.com::14a4f112-fa3c-4447-bcd2-05a85831596c" providerId="AD" clId="Web-{4477D14F-D93C-24F2-683F-51E96E630456}" dt="2020-05-13T02:21:35.660" v="13"/>
          <ac:spMkLst>
            <pc:docMk/>
            <pc:sldMk cId="1449846641" sldId="261"/>
            <ac:spMk id="7" creationId="{55F8BA08-3E38-4B70-B93A-74F08E092206}"/>
          </ac:spMkLst>
        </pc:spChg>
        <pc:spChg chg="add">
          <ac:chgData name="Smith, Timothy" userId="S::timothy.smith2@asurion.com::14a4f112-fa3c-4447-bcd2-05a85831596c" providerId="AD" clId="Web-{4477D14F-D93C-24F2-683F-51E96E630456}" dt="2020-05-13T02:21:35.660" v="13"/>
          <ac:spMkLst>
            <pc:docMk/>
            <pc:sldMk cId="1449846641" sldId="261"/>
            <ac:spMk id="8" creationId="{357F1B33-79AB-4A71-8CEC-4546D709B8C8}"/>
          </ac:spMkLst>
        </pc:spChg>
        <pc:spChg chg="add del">
          <ac:chgData name="Smith, Timothy" userId="S::timothy.smith2@asurion.com::14a4f112-fa3c-4447-bcd2-05a85831596c" providerId="AD" clId="Web-{4477D14F-D93C-24F2-683F-51E96E630456}" dt="2020-05-13T02:21:35.613" v="12"/>
          <ac:spMkLst>
            <pc:docMk/>
            <pc:sldMk cId="1449846641" sldId="261"/>
            <ac:spMk id="10" creationId="{BC68A55F-7B32-44D8-AEE5-1AF40532656C}"/>
          </ac:spMkLst>
        </pc:spChg>
        <pc:spChg chg="add del">
          <ac:chgData name="Smith, Timothy" userId="S::timothy.smith2@asurion.com::14a4f112-fa3c-4447-bcd2-05a85831596c" providerId="AD" clId="Web-{4477D14F-D93C-24F2-683F-51E96E630456}" dt="2020-05-13T02:21:35.613" v="12"/>
          <ac:spMkLst>
            <pc:docMk/>
            <pc:sldMk cId="1449846641" sldId="261"/>
            <ac:spMk id="12" creationId="{CD1AAA2C-FBBE-42AA-B869-31D524B7653F}"/>
          </ac:spMkLst>
        </pc:spChg>
        <pc:spChg chg="add del">
          <ac:chgData name="Smith, Timothy" userId="S::timothy.smith2@asurion.com::14a4f112-fa3c-4447-bcd2-05a85831596c" providerId="AD" clId="Web-{4477D14F-D93C-24F2-683F-51E96E630456}" dt="2020-05-13T02:21:35.613" v="12"/>
          <ac:spMkLst>
            <pc:docMk/>
            <pc:sldMk cId="1449846641" sldId="261"/>
            <ac:spMk id="14" creationId="{5F937BBF-9326-4230-AB1B-F1795E350559}"/>
          </ac:spMkLst>
        </pc:spChg>
        <pc:graphicFrameChg chg="add del">
          <ac:chgData name="Smith, Timothy" userId="S::timothy.smith2@asurion.com::14a4f112-fa3c-4447-bcd2-05a85831596c" providerId="AD" clId="Web-{4477D14F-D93C-24F2-683F-51E96E630456}" dt="2020-05-13T02:21:35.613" v="12"/>
          <ac:graphicFrameMkLst>
            <pc:docMk/>
            <pc:sldMk cId="1449846641" sldId="261"/>
            <ac:graphicFrameMk id="5" creationId="{E3A1C300-26CD-4EE8-81AB-AEAEC38D4B9F}"/>
          </ac:graphicFrameMkLst>
        </pc:graphicFrameChg>
        <pc:graphicFrameChg chg="add">
          <ac:chgData name="Smith, Timothy" userId="S::timothy.smith2@asurion.com::14a4f112-fa3c-4447-bcd2-05a85831596c" providerId="AD" clId="Web-{4477D14F-D93C-24F2-683F-51E96E630456}" dt="2020-05-13T02:21:35.660" v="13"/>
          <ac:graphicFrameMkLst>
            <pc:docMk/>
            <pc:sldMk cId="1449846641" sldId="261"/>
            <ac:graphicFrameMk id="9" creationId="{100C3F1A-8958-44DA-BF17-73F4BBB06A35}"/>
          </ac:graphicFrameMkLst>
        </pc:graphicFrameChg>
      </pc:sldChg>
      <pc:sldChg chg="addSp modSp mod setBg">
        <pc:chgData name="Smith, Timothy" userId="S::timothy.smith2@asurion.com::14a4f112-fa3c-4447-bcd2-05a85831596c" providerId="AD" clId="Web-{4477D14F-D93C-24F2-683F-51E96E630456}" dt="2020-05-13T02:21:49.723" v="14"/>
        <pc:sldMkLst>
          <pc:docMk/>
          <pc:sldMk cId="2728572832" sldId="262"/>
        </pc:sldMkLst>
        <pc:spChg chg="mod">
          <ac:chgData name="Smith, Timothy" userId="S::timothy.smith2@asurion.com::14a4f112-fa3c-4447-bcd2-05a85831596c" providerId="AD" clId="Web-{4477D14F-D93C-24F2-683F-51E96E630456}" dt="2020-05-13T02:21:49.723" v="14"/>
          <ac:spMkLst>
            <pc:docMk/>
            <pc:sldMk cId="2728572832" sldId="262"/>
            <ac:spMk id="2" creationId="{F9EA46FA-0C14-4D06-9C1F-3135C9C408DA}"/>
          </ac:spMkLst>
        </pc:spChg>
        <pc:spChg chg="mod">
          <ac:chgData name="Smith, Timothy" userId="S::timothy.smith2@asurion.com::14a4f112-fa3c-4447-bcd2-05a85831596c" providerId="AD" clId="Web-{4477D14F-D93C-24F2-683F-51E96E630456}" dt="2020-05-13T02:21:49.723" v="14"/>
          <ac:spMkLst>
            <pc:docMk/>
            <pc:sldMk cId="2728572832" sldId="262"/>
            <ac:spMk id="3" creationId="{B3F00331-CAB0-465A-A67E-CB7C41EA4F30}"/>
          </ac:spMkLst>
        </pc:spChg>
        <pc:spChg chg="add">
          <ac:chgData name="Smith, Timothy" userId="S::timothy.smith2@asurion.com::14a4f112-fa3c-4447-bcd2-05a85831596c" providerId="AD" clId="Web-{4477D14F-D93C-24F2-683F-51E96E630456}" dt="2020-05-13T02:21:49.723" v="14"/>
          <ac:spMkLst>
            <pc:docMk/>
            <pc:sldMk cId="2728572832" sldId="262"/>
            <ac:spMk id="8" creationId="{1C799903-48D5-4A31-A1A2-541072D9771E}"/>
          </ac:spMkLst>
        </pc:spChg>
        <pc:spChg chg="add">
          <ac:chgData name="Smith, Timothy" userId="S::timothy.smith2@asurion.com::14a4f112-fa3c-4447-bcd2-05a85831596c" providerId="AD" clId="Web-{4477D14F-D93C-24F2-683F-51E96E630456}" dt="2020-05-13T02:21:49.723" v="14"/>
          <ac:spMkLst>
            <pc:docMk/>
            <pc:sldMk cId="2728572832" sldId="262"/>
            <ac:spMk id="10" creationId="{8EFFF109-FC58-4FD3-BE05-9775A1310F55}"/>
          </ac:spMkLst>
        </pc:spChg>
        <pc:spChg chg="add">
          <ac:chgData name="Smith, Timothy" userId="S::timothy.smith2@asurion.com::14a4f112-fa3c-4447-bcd2-05a85831596c" providerId="AD" clId="Web-{4477D14F-D93C-24F2-683F-51E96E630456}" dt="2020-05-13T02:21:49.723" v="14"/>
          <ac:spMkLst>
            <pc:docMk/>
            <pc:sldMk cId="2728572832" sldId="262"/>
            <ac:spMk id="12" creationId="{E1B96AD6-92A9-4273-A62B-96A1C3E0BA95}"/>
          </ac:spMkLst>
        </pc:spChg>
        <pc:spChg chg="add">
          <ac:chgData name="Smith, Timothy" userId="S::timothy.smith2@asurion.com::14a4f112-fa3c-4447-bcd2-05a85831596c" providerId="AD" clId="Web-{4477D14F-D93C-24F2-683F-51E96E630456}" dt="2020-05-13T02:21:49.723" v="14"/>
          <ac:spMkLst>
            <pc:docMk/>
            <pc:sldMk cId="2728572832" sldId="262"/>
            <ac:spMk id="14" creationId="{463EEC44-1BA3-44ED-81FC-A644B04B2A44}"/>
          </ac:spMkLst>
        </pc:spChg>
      </pc:sldChg>
      <pc:sldChg chg="addSp delSp modSp mod setBg">
        <pc:chgData name="Smith, Timothy" userId="S::timothy.smith2@asurion.com::14a4f112-fa3c-4447-bcd2-05a85831596c" providerId="AD" clId="Web-{4477D14F-D93C-24F2-683F-51E96E630456}" dt="2020-05-13T02:22:00.099" v="15"/>
        <pc:sldMkLst>
          <pc:docMk/>
          <pc:sldMk cId="2978060654" sldId="263"/>
        </pc:sldMkLst>
        <pc:spChg chg="mod">
          <ac:chgData name="Smith, Timothy" userId="S::timothy.smith2@asurion.com::14a4f112-fa3c-4447-bcd2-05a85831596c" providerId="AD" clId="Web-{4477D14F-D93C-24F2-683F-51E96E630456}" dt="2020-05-13T02:22:00.099" v="15"/>
          <ac:spMkLst>
            <pc:docMk/>
            <pc:sldMk cId="2978060654" sldId="263"/>
            <ac:spMk id="2" creationId="{F9EA46FA-0C14-4D06-9C1F-3135C9C408DA}"/>
          </ac:spMkLst>
        </pc:spChg>
        <pc:spChg chg="del">
          <ac:chgData name="Smith, Timothy" userId="S::timothy.smith2@asurion.com::14a4f112-fa3c-4447-bcd2-05a85831596c" providerId="AD" clId="Web-{4477D14F-D93C-24F2-683F-51E96E630456}" dt="2020-05-13T02:22:00.099" v="15"/>
          <ac:spMkLst>
            <pc:docMk/>
            <pc:sldMk cId="2978060654" sldId="263"/>
            <ac:spMk id="3" creationId="{B3F00331-CAB0-465A-A67E-CB7C41EA4F30}"/>
          </ac:spMkLst>
        </pc:spChg>
        <pc:spChg chg="add">
          <ac:chgData name="Smith, Timothy" userId="S::timothy.smith2@asurion.com::14a4f112-fa3c-4447-bcd2-05a85831596c" providerId="AD" clId="Web-{4477D14F-D93C-24F2-683F-51E96E630456}" dt="2020-05-13T02:22:00.099" v="15"/>
          <ac:spMkLst>
            <pc:docMk/>
            <pc:sldMk cId="2978060654" sldId="263"/>
            <ac:spMk id="10" creationId="{81E1224E-6618-482E-BE87-321A7FC1CDE8}"/>
          </ac:spMkLst>
        </pc:spChg>
        <pc:spChg chg="add">
          <ac:chgData name="Smith, Timothy" userId="S::timothy.smith2@asurion.com::14a4f112-fa3c-4447-bcd2-05a85831596c" providerId="AD" clId="Web-{4477D14F-D93C-24F2-683F-51E96E630456}" dt="2020-05-13T02:22:00.099" v="15"/>
          <ac:spMkLst>
            <pc:docMk/>
            <pc:sldMk cId="2978060654" sldId="263"/>
            <ac:spMk id="12" creationId="{066346BE-FDB4-4772-A696-0719490ABD64}"/>
          </ac:spMkLst>
        </pc:spChg>
        <pc:spChg chg="add">
          <ac:chgData name="Smith, Timothy" userId="S::timothy.smith2@asurion.com::14a4f112-fa3c-4447-bcd2-05a85831596c" providerId="AD" clId="Web-{4477D14F-D93C-24F2-683F-51E96E630456}" dt="2020-05-13T02:22:00.099" v="15"/>
          <ac:spMkLst>
            <pc:docMk/>
            <pc:sldMk cId="2978060654" sldId="263"/>
            <ac:spMk id="14" creationId="{FB92FFCE-0C90-454E-AA25-D4EE9A6C39C5}"/>
          </ac:spMkLst>
        </pc:spChg>
        <pc:graphicFrameChg chg="add">
          <ac:chgData name="Smith, Timothy" userId="S::timothy.smith2@asurion.com::14a4f112-fa3c-4447-bcd2-05a85831596c" providerId="AD" clId="Web-{4477D14F-D93C-24F2-683F-51E96E630456}" dt="2020-05-13T02:22:00.099" v="15"/>
          <ac:graphicFrameMkLst>
            <pc:docMk/>
            <pc:sldMk cId="2978060654" sldId="263"/>
            <ac:graphicFrameMk id="5" creationId="{EE1A3FA6-CC03-440B-8595-60EA2D1AD415}"/>
          </ac:graphicFrameMkLst>
        </pc:graphicFrameChg>
      </pc:sldChg>
      <pc:sldChg chg="addSp delSp modSp mod setBg">
        <pc:chgData name="Smith, Timothy" userId="S::timothy.smith2@asurion.com::14a4f112-fa3c-4447-bcd2-05a85831596c" providerId="AD" clId="Web-{4477D14F-D93C-24F2-683F-51E96E630456}" dt="2020-05-13T02:22:15.382" v="16"/>
        <pc:sldMkLst>
          <pc:docMk/>
          <pc:sldMk cId="2974122402" sldId="264"/>
        </pc:sldMkLst>
        <pc:spChg chg="mod">
          <ac:chgData name="Smith, Timothy" userId="S::timothy.smith2@asurion.com::14a4f112-fa3c-4447-bcd2-05a85831596c" providerId="AD" clId="Web-{4477D14F-D93C-24F2-683F-51E96E630456}" dt="2020-05-13T02:22:15.382" v="16"/>
          <ac:spMkLst>
            <pc:docMk/>
            <pc:sldMk cId="2974122402" sldId="264"/>
            <ac:spMk id="2" creationId="{EAC22DAE-5C10-42D7-9704-8904B35C030C}"/>
          </ac:spMkLst>
        </pc:spChg>
        <pc:spChg chg="del">
          <ac:chgData name="Smith, Timothy" userId="S::timothy.smith2@asurion.com::14a4f112-fa3c-4447-bcd2-05a85831596c" providerId="AD" clId="Web-{4477D14F-D93C-24F2-683F-51E96E630456}" dt="2020-05-13T02:22:15.382" v="16"/>
          <ac:spMkLst>
            <pc:docMk/>
            <pc:sldMk cId="2974122402" sldId="264"/>
            <ac:spMk id="3" creationId="{93B0A482-9FB0-41D5-88BE-61FD13250B50}"/>
          </ac:spMkLst>
        </pc:spChg>
        <pc:spChg chg="add">
          <ac:chgData name="Smith, Timothy" userId="S::timothy.smith2@asurion.com::14a4f112-fa3c-4447-bcd2-05a85831596c" providerId="AD" clId="Web-{4477D14F-D93C-24F2-683F-51E96E630456}" dt="2020-05-13T02:22:15.382" v="16"/>
          <ac:spMkLst>
            <pc:docMk/>
            <pc:sldMk cId="2974122402" sldId="264"/>
            <ac:spMk id="10" creationId="{5B32A67F-3598-4A13-8552-DA884FFCCE57}"/>
          </ac:spMkLst>
        </pc:spChg>
        <pc:spChg chg="add">
          <ac:chgData name="Smith, Timothy" userId="S::timothy.smith2@asurion.com::14a4f112-fa3c-4447-bcd2-05a85831596c" providerId="AD" clId="Web-{4477D14F-D93C-24F2-683F-51E96E630456}" dt="2020-05-13T02:22:15.382" v="16"/>
          <ac:spMkLst>
            <pc:docMk/>
            <pc:sldMk cId="2974122402" sldId="264"/>
            <ac:spMk id="12" creationId="{BCC55ACC-A2F6-403C-A3A4-D59B3734D45F}"/>
          </ac:spMkLst>
        </pc:spChg>
        <pc:spChg chg="add">
          <ac:chgData name="Smith, Timothy" userId="S::timothy.smith2@asurion.com::14a4f112-fa3c-4447-bcd2-05a85831596c" providerId="AD" clId="Web-{4477D14F-D93C-24F2-683F-51E96E630456}" dt="2020-05-13T02:22:15.382" v="16"/>
          <ac:spMkLst>
            <pc:docMk/>
            <pc:sldMk cId="2974122402" sldId="264"/>
            <ac:spMk id="14" creationId="{598EBA13-C937-430B-9523-439FE21096E6}"/>
          </ac:spMkLst>
        </pc:spChg>
        <pc:picChg chg="add">
          <ac:chgData name="Smith, Timothy" userId="S::timothy.smith2@asurion.com::14a4f112-fa3c-4447-bcd2-05a85831596c" providerId="AD" clId="Web-{4477D14F-D93C-24F2-683F-51E96E630456}" dt="2020-05-13T02:22:15.382" v="16"/>
          <ac:picMkLst>
            <pc:docMk/>
            <pc:sldMk cId="2974122402" sldId="264"/>
            <ac:picMk id="7" creationId="{78668A6F-96B7-44D4-A972-38C76CDADE40}"/>
          </ac:picMkLst>
        </pc:picChg>
      </pc:sldChg>
      <pc:sldChg chg="modSp del">
        <pc:chgData name="Smith, Timothy" userId="S::timothy.smith2@asurion.com::14a4f112-fa3c-4447-bcd2-05a85831596c" providerId="AD" clId="Web-{4477D14F-D93C-24F2-683F-51E96E630456}" dt="2020-05-13T14:43:20.545" v="56"/>
        <pc:sldMkLst>
          <pc:docMk/>
          <pc:sldMk cId="3896654163" sldId="265"/>
        </pc:sldMkLst>
        <pc:spChg chg="mod">
          <ac:chgData name="Smith, Timothy" userId="S::timothy.smith2@asurion.com::14a4f112-fa3c-4447-bcd2-05a85831596c" providerId="AD" clId="Web-{4477D14F-D93C-24F2-683F-51E96E630456}" dt="2020-05-13T14:37:47.540" v="53" actId="20577"/>
          <ac:spMkLst>
            <pc:docMk/>
            <pc:sldMk cId="3896654163" sldId="265"/>
            <ac:spMk id="2" creationId="{2E66662B-A679-418A-BEA3-8B0605CA0671}"/>
          </ac:spMkLst>
        </pc:spChg>
      </pc:sldChg>
      <pc:sldChg chg="addSp delSp modSp mod setBg">
        <pc:chgData name="Smith, Timothy" userId="S::timothy.smith2@asurion.com::14a4f112-fa3c-4447-bcd2-05a85831596c" providerId="AD" clId="Web-{4477D14F-D93C-24F2-683F-51E96E630456}" dt="2020-05-13T02:20:14.420" v="7"/>
        <pc:sldMkLst>
          <pc:docMk/>
          <pc:sldMk cId="3421403382" sldId="266"/>
        </pc:sldMkLst>
        <pc:spChg chg="mod">
          <ac:chgData name="Smith, Timothy" userId="S::timothy.smith2@asurion.com::14a4f112-fa3c-4447-bcd2-05a85831596c" providerId="AD" clId="Web-{4477D14F-D93C-24F2-683F-51E96E630456}" dt="2020-05-13T02:20:14.420" v="7"/>
          <ac:spMkLst>
            <pc:docMk/>
            <pc:sldMk cId="3421403382" sldId="266"/>
            <ac:spMk id="2" creationId="{55D761DE-2726-4364-B5FC-2063E2EA1C31}"/>
          </ac:spMkLst>
        </pc:spChg>
        <pc:spChg chg="del">
          <ac:chgData name="Smith, Timothy" userId="S::timothy.smith2@asurion.com::14a4f112-fa3c-4447-bcd2-05a85831596c" providerId="AD" clId="Web-{4477D14F-D93C-24F2-683F-51E96E630456}" dt="2020-05-13T02:20:14.420" v="7"/>
          <ac:spMkLst>
            <pc:docMk/>
            <pc:sldMk cId="3421403382" sldId="266"/>
            <ac:spMk id="3" creationId="{49354E12-3AFC-4E2C-8E8E-A9C6F95FF40B}"/>
          </ac:spMkLst>
        </pc:spChg>
        <pc:spChg chg="add">
          <ac:chgData name="Smith, Timothy" userId="S::timothy.smith2@asurion.com::14a4f112-fa3c-4447-bcd2-05a85831596c" providerId="AD" clId="Web-{4477D14F-D93C-24F2-683F-51E96E630456}" dt="2020-05-13T02:20:14.420" v="7"/>
          <ac:spMkLst>
            <pc:docMk/>
            <pc:sldMk cId="3421403382" sldId="266"/>
            <ac:spMk id="10" creationId="{BC68A55F-7B32-44D8-AEE5-1AF40532656C}"/>
          </ac:spMkLst>
        </pc:spChg>
        <pc:spChg chg="add">
          <ac:chgData name="Smith, Timothy" userId="S::timothy.smith2@asurion.com::14a4f112-fa3c-4447-bcd2-05a85831596c" providerId="AD" clId="Web-{4477D14F-D93C-24F2-683F-51E96E630456}" dt="2020-05-13T02:20:14.420" v="7"/>
          <ac:spMkLst>
            <pc:docMk/>
            <pc:sldMk cId="3421403382" sldId="266"/>
            <ac:spMk id="12" creationId="{CD1AAA2C-FBBE-42AA-B869-31D524B7653F}"/>
          </ac:spMkLst>
        </pc:spChg>
        <pc:spChg chg="add">
          <ac:chgData name="Smith, Timothy" userId="S::timothy.smith2@asurion.com::14a4f112-fa3c-4447-bcd2-05a85831596c" providerId="AD" clId="Web-{4477D14F-D93C-24F2-683F-51E96E630456}" dt="2020-05-13T02:20:14.420" v="7"/>
          <ac:spMkLst>
            <pc:docMk/>
            <pc:sldMk cId="3421403382" sldId="266"/>
            <ac:spMk id="14" creationId="{5F937BBF-9326-4230-AB1B-F1795E350559}"/>
          </ac:spMkLst>
        </pc:spChg>
        <pc:graphicFrameChg chg="add">
          <ac:chgData name="Smith, Timothy" userId="S::timothy.smith2@asurion.com::14a4f112-fa3c-4447-bcd2-05a85831596c" providerId="AD" clId="Web-{4477D14F-D93C-24F2-683F-51E96E630456}" dt="2020-05-13T02:20:14.420" v="7"/>
          <ac:graphicFrameMkLst>
            <pc:docMk/>
            <pc:sldMk cId="3421403382" sldId="266"/>
            <ac:graphicFrameMk id="5" creationId="{932D31AE-A709-4F65-83EA-DF1ABD98AA24}"/>
          </ac:graphicFrameMkLst>
        </pc:graphicFrameChg>
      </pc:sldChg>
      <pc:sldChg chg="addSp delSp modSp mod setBg">
        <pc:chgData name="Smith, Timothy" userId="S::timothy.smith2@asurion.com::14a4f112-fa3c-4447-bcd2-05a85831596c" providerId="AD" clId="Web-{4477D14F-D93C-24F2-683F-51E96E630456}" dt="2020-05-13T02:20:48.829" v="10"/>
        <pc:sldMkLst>
          <pc:docMk/>
          <pc:sldMk cId="9338438" sldId="267"/>
        </pc:sldMkLst>
        <pc:spChg chg="mod">
          <ac:chgData name="Smith, Timothy" userId="S::timothy.smith2@asurion.com::14a4f112-fa3c-4447-bcd2-05a85831596c" providerId="AD" clId="Web-{4477D14F-D93C-24F2-683F-51E96E630456}" dt="2020-05-13T02:20:48.829" v="10"/>
          <ac:spMkLst>
            <pc:docMk/>
            <pc:sldMk cId="9338438" sldId="267"/>
            <ac:spMk id="2" creationId="{5D56D86D-A6B0-44A8-8739-9BBFD620F4E1}"/>
          </ac:spMkLst>
        </pc:spChg>
        <pc:spChg chg="del">
          <ac:chgData name="Smith, Timothy" userId="S::timothy.smith2@asurion.com::14a4f112-fa3c-4447-bcd2-05a85831596c" providerId="AD" clId="Web-{4477D14F-D93C-24F2-683F-51E96E630456}" dt="2020-05-13T02:20:48.829" v="10"/>
          <ac:spMkLst>
            <pc:docMk/>
            <pc:sldMk cId="9338438" sldId="267"/>
            <ac:spMk id="3" creationId="{32148675-568F-4881-A603-B6E0F67256DB}"/>
          </ac:spMkLst>
        </pc:spChg>
        <pc:spChg chg="add">
          <ac:chgData name="Smith, Timothy" userId="S::timothy.smith2@asurion.com::14a4f112-fa3c-4447-bcd2-05a85831596c" providerId="AD" clId="Web-{4477D14F-D93C-24F2-683F-51E96E630456}" dt="2020-05-13T02:20:48.829" v="10"/>
          <ac:spMkLst>
            <pc:docMk/>
            <pc:sldMk cId="9338438" sldId="267"/>
            <ac:spMk id="10" creationId="{BC68A55F-7B32-44D8-AEE5-1AF40532656C}"/>
          </ac:spMkLst>
        </pc:spChg>
        <pc:spChg chg="add">
          <ac:chgData name="Smith, Timothy" userId="S::timothy.smith2@asurion.com::14a4f112-fa3c-4447-bcd2-05a85831596c" providerId="AD" clId="Web-{4477D14F-D93C-24F2-683F-51E96E630456}" dt="2020-05-13T02:20:48.829" v="10"/>
          <ac:spMkLst>
            <pc:docMk/>
            <pc:sldMk cId="9338438" sldId="267"/>
            <ac:spMk id="12" creationId="{CD1AAA2C-FBBE-42AA-B869-31D524B7653F}"/>
          </ac:spMkLst>
        </pc:spChg>
        <pc:spChg chg="add">
          <ac:chgData name="Smith, Timothy" userId="S::timothy.smith2@asurion.com::14a4f112-fa3c-4447-bcd2-05a85831596c" providerId="AD" clId="Web-{4477D14F-D93C-24F2-683F-51E96E630456}" dt="2020-05-13T02:20:48.829" v="10"/>
          <ac:spMkLst>
            <pc:docMk/>
            <pc:sldMk cId="9338438" sldId="267"/>
            <ac:spMk id="14" creationId="{5F937BBF-9326-4230-AB1B-F1795E350559}"/>
          </ac:spMkLst>
        </pc:spChg>
        <pc:graphicFrameChg chg="add">
          <ac:chgData name="Smith, Timothy" userId="S::timothy.smith2@asurion.com::14a4f112-fa3c-4447-bcd2-05a85831596c" providerId="AD" clId="Web-{4477D14F-D93C-24F2-683F-51E96E630456}" dt="2020-05-13T02:20:48.829" v="10"/>
          <ac:graphicFrameMkLst>
            <pc:docMk/>
            <pc:sldMk cId="9338438" sldId="267"/>
            <ac:graphicFrameMk id="5" creationId="{E525F055-5785-4CAC-9CD4-9C655024A5A6}"/>
          </ac:graphicFrameMkLst>
        </pc:graphicFrameChg>
      </pc:sldChg>
      <pc:sldChg chg="addSp delSp modSp new mod setBg modClrScheme delDesignElem chgLayout">
        <pc:chgData name="Smith, Timothy" userId="S::timothy.smith2@asurion.com::14a4f112-fa3c-4447-bcd2-05a85831596c" providerId="AD" clId="Web-{4477D14F-D93C-24F2-683F-51E96E630456}" dt="2020-05-13T14:57:24.374" v="86"/>
        <pc:sldMkLst>
          <pc:docMk/>
          <pc:sldMk cId="3082269493" sldId="268"/>
        </pc:sldMkLst>
        <pc:spChg chg="mod ord">
          <ac:chgData name="Smith, Timothy" userId="S::timothy.smith2@asurion.com::14a4f112-fa3c-4447-bcd2-05a85831596c" providerId="AD" clId="Web-{4477D14F-D93C-24F2-683F-51E96E630456}" dt="2020-05-13T14:57:24.374" v="86"/>
          <ac:spMkLst>
            <pc:docMk/>
            <pc:sldMk cId="3082269493" sldId="268"/>
            <ac:spMk id="2" creationId="{960DBC7B-9D25-4C86-8135-5F1234B38236}"/>
          </ac:spMkLst>
        </pc:spChg>
        <pc:spChg chg="mod ord">
          <ac:chgData name="Smith, Timothy" userId="S::timothy.smith2@asurion.com::14a4f112-fa3c-4447-bcd2-05a85831596c" providerId="AD" clId="Web-{4477D14F-D93C-24F2-683F-51E96E630456}" dt="2020-05-13T14:57:24.374" v="86"/>
          <ac:spMkLst>
            <pc:docMk/>
            <pc:sldMk cId="3082269493" sldId="268"/>
            <ac:spMk id="3" creationId="{D622E1AB-C6F0-47E7-92E4-A22768323D5F}"/>
          </ac:spMkLst>
        </pc:spChg>
        <pc:spChg chg="add del mod ord">
          <ac:chgData name="Smith, Timothy" userId="S::timothy.smith2@asurion.com::14a4f112-fa3c-4447-bcd2-05a85831596c" providerId="AD" clId="Web-{4477D14F-D93C-24F2-683F-51E96E630456}" dt="2020-05-13T14:57:24.374" v="86"/>
          <ac:spMkLst>
            <pc:docMk/>
            <pc:sldMk cId="3082269493" sldId="268"/>
            <ac:spMk id="4" creationId="{0CFCF9A4-B5D0-43B9-8874-F83356BF59AE}"/>
          </ac:spMkLst>
        </pc:spChg>
        <pc:spChg chg="add del">
          <ac:chgData name="Smith, Timothy" userId="S::timothy.smith2@asurion.com::14a4f112-fa3c-4447-bcd2-05a85831596c" providerId="AD" clId="Web-{4477D14F-D93C-24F2-683F-51E96E630456}" dt="2020-05-13T14:57:24.374" v="86"/>
          <ac:spMkLst>
            <pc:docMk/>
            <pc:sldMk cId="3082269493" sldId="268"/>
            <ac:spMk id="8" creationId="{FFD48BC7-DC40-47DE-87EE-9F4B6ECB9ABB}"/>
          </ac:spMkLst>
        </pc:spChg>
        <pc:spChg chg="add del">
          <ac:chgData name="Smith, Timothy" userId="S::timothy.smith2@asurion.com::14a4f112-fa3c-4447-bcd2-05a85831596c" providerId="AD" clId="Web-{4477D14F-D93C-24F2-683F-51E96E630456}" dt="2020-05-13T14:57:24.374" v="86"/>
          <ac:spMkLst>
            <pc:docMk/>
            <pc:sldMk cId="3082269493" sldId="268"/>
            <ac:spMk id="10" creationId="{E502BBC7-2C76-46F3-BC24-5985BC13DB88}"/>
          </ac:spMkLst>
        </pc:spChg>
        <pc:spChg chg="add del">
          <ac:chgData name="Smith, Timothy" userId="S::timothy.smith2@asurion.com::14a4f112-fa3c-4447-bcd2-05a85831596c" providerId="AD" clId="Web-{4477D14F-D93C-24F2-683F-51E96E630456}" dt="2020-05-13T14:57:24.374" v="86"/>
          <ac:spMkLst>
            <pc:docMk/>
            <pc:sldMk cId="3082269493" sldId="268"/>
            <ac:spMk id="12" creationId="{C7F28D52-2A5F-4D23-81AE-7CB8B591C7AF}"/>
          </ac:spMkLst>
        </pc:spChg>
        <pc:spChg chg="add del">
          <ac:chgData name="Smith, Timothy" userId="S::timothy.smith2@asurion.com::14a4f112-fa3c-4447-bcd2-05a85831596c" providerId="AD" clId="Web-{4477D14F-D93C-24F2-683F-51E96E630456}" dt="2020-05-13T14:57:24.374" v="86"/>
          <ac:spMkLst>
            <pc:docMk/>
            <pc:sldMk cId="3082269493" sldId="268"/>
            <ac:spMk id="14" creationId="{3629484E-3792-4B3D-89AD-7C8A1ED0E0D4}"/>
          </ac:spMkLst>
        </pc:spChg>
      </pc:sldChg>
      <pc:sldChg chg="new del">
        <pc:chgData name="Smith, Timothy" userId="S::timothy.smith2@asurion.com::14a4f112-fa3c-4447-bcd2-05a85831596c" providerId="AD" clId="Web-{4477D14F-D93C-24F2-683F-51E96E630456}" dt="2020-05-13T14:57:35.202" v="89"/>
        <pc:sldMkLst>
          <pc:docMk/>
          <pc:sldMk cId="447788233" sldId="269"/>
        </pc:sldMkLst>
      </pc:sldChg>
      <pc:sldChg chg="new del">
        <pc:chgData name="Smith, Timothy" userId="S::timothy.smith2@asurion.com::14a4f112-fa3c-4447-bcd2-05a85831596c" providerId="AD" clId="Web-{4477D14F-D93C-24F2-683F-51E96E630456}" dt="2020-05-13T14:46:56.954" v="83"/>
        <pc:sldMkLst>
          <pc:docMk/>
          <pc:sldMk cId="2942752201" sldId="269"/>
        </pc:sldMkLst>
      </pc:sldChg>
      <pc:sldChg chg="modSp new del">
        <pc:chgData name="Smith, Timothy" userId="S::timothy.smith2@asurion.com::14a4f112-fa3c-4447-bcd2-05a85831596c" providerId="AD" clId="Web-{4477D14F-D93C-24F2-683F-51E96E630456}" dt="2020-05-13T14:47:02.908" v="84"/>
        <pc:sldMkLst>
          <pc:docMk/>
          <pc:sldMk cId="1543614708" sldId="270"/>
        </pc:sldMkLst>
        <pc:spChg chg="mod">
          <ac:chgData name="Smith, Timothy" userId="S::timothy.smith2@asurion.com::14a4f112-fa3c-4447-bcd2-05a85831596c" providerId="AD" clId="Web-{4477D14F-D93C-24F2-683F-51E96E630456}" dt="2020-05-13T14:44:47.218" v="82" actId="14100"/>
          <ac:spMkLst>
            <pc:docMk/>
            <pc:sldMk cId="1543614708" sldId="270"/>
            <ac:spMk id="4" creationId="{EE14EC65-B304-4D57-9384-6BC99B09F75E}"/>
          </ac:spMkLst>
        </pc:spChg>
      </pc:sldChg>
      <pc:sldChg chg="modSp new">
        <pc:chgData name="Smith, Timothy" userId="S::timothy.smith2@asurion.com::14a4f112-fa3c-4447-bcd2-05a85831596c" providerId="AD" clId="Web-{4477D14F-D93C-24F2-683F-51E96E630456}" dt="2020-05-13T15:07:24.975" v="864" actId="20577"/>
        <pc:sldMkLst>
          <pc:docMk/>
          <pc:sldMk cId="2454045666" sldId="270"/>
        </pc:sldMkLst>
        <pc:spChg chg="mod">
          <ac:chgData name="Smith, Timothy" userId="S::timothy.smith2@asurion.com::14a4f112-fa3c-4447-bcd2-05a85831596c" providerId="AD" clId="Web-{4477D14F-D93C-24F2-683F-51E96E630456}" dt="2020-05-13T15:07:17.100" v="851" actId="20577"/>
          <ac:spMkLst>
            <pc:docMk/>
            <pc:sldMk cId="2454045666" sldId="270"/>
            <ac:spMk id="3" creationId="{35853A4D-0A4C-4665-8D4A-1E3366192AC0}"/>
          </ac:spMkLst>
        </pc:spChg>
        <pc:spChg chg="mod">
          <ac:chgData name="Smith, Timothy" userId="S::timothy.smith2@asurion.com::14a4f112-fa3c-4447-bcd2-05a85831596c" providerId="AD" clId="Web-{4477D14F-D93C-24F2-683F-51E96E630456}" dt="2020-05-13T15:07:24.975" v="864" actId="20577"/>
          <ac:spMkLst>
            <pc:docMk/>
            <pc:sldMk cId="2454045666" sldId="270"/>
            <ac:spMk id="4" creationId="{6F156AF3-56CD-4237-8AFC-063C79005BE4}"/>
          </ac:spMkLst>
        </pc:spChg>
      </pc:sldChg>
      <pc:sldChg chg="modSp add replId">
        <pc:chgData name="Smith, Timothy" userId="S::timothy.smith2@asurion.com::14a4f112-fa3c-4447-bcd2-05a85831596c" providerId="AD" clId="Web-{4477D14F-D93C-24F2-683F-51E96E630456}" dt="2020-05-13T15:30:44.506" v="1470" actId="20577"/>
        <pc:sldMkLst>
          <pc:docMk/>
          <pc:sldMk cId="2761081875" sldId="271"/>
        </pc:sldMkLst>
        <pc:spChg chg="mod">
          <ac:chgData name="Smith, Timothy" userId="S::timothy.smith2@asurion.com::14a4f112-fa3c-4447-bcd2-05a85831596c" providerId="AD" clId="Web-{4477D14F-D93C-24F2-683F-51E96E630456}" dt="2020-05-13T15:29:26.818" v="1357" actId="20577"/>
          <ac:spMkLst>
            <pc:docMk/>
            <pc:sldMk cId="2761081875" sldId="271"/>
            <ac:spMk id="3" creationId="{35853A4D-0A4C-4665-8D4A-1E3366192AC0}"/>
          </ac:spMkLst>
        </pc:spChg>
        <pc:spChg chg="mod">
          <ac:chgData name="Smith, Timothy" userId="S::timothy.smith2@asurion.com::14a4f112-fa3c-4447-bcd2-05a85831596c" providerId="AD" clId="Web-{4477D14F-D93C-24F2-683F-51E96E630456}" dt="2020-05-13T15:30:44.506" v="1470" actId="20577"/>
          <ac:spMkLst>
            <pc:docMk/>
            <pc:sldMk cId="2761081875" sldId="271"/>
            <ac:spMk id="4" creationId="{6F156AF3-56CD-4237-8AFC-063C79005BE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5EA25-C740-4008-AD9A-7219E215D2E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4789377B-1468-4B1A-94DB-16C3741E1C72}">
      <dgm:prSet/>
      <dgm:spPr/>
      <dgm:t>
        <a:bodyPr/>
        <a:lstStyle/>
        <a:p>
          <a:r>
            <a:rPr lang="en-US"/>
            <a:t>EBS is a virtual storage device (SSD/HDD) in the cloud that provides persistent block storage volumes for use with EC2 instances.</a:t>
          </a:r>
        </a:p>
      </dgm:t>
    </dgm:pt>
    <dgm:pt modelId="{48C9CE9F-EDAE-4E9D-8C4A-DBEF1C11C8D8}" type="parTrans" cxnId="{91DDCFD8-8CCD-4A3E-9CB6-BBDFC481DBAD}">
      <dgm:prSet/>
      <dgm:spPr/>
      <dgm:t>
        <a:bodyPr/>
        <a:lstStyle/>
        <a:p>
          <a:endParaRPr lang="en-US"/>
        </a:p>
      </dgm:t>
    </dgm:pt>
    <dgm:pt modelId="{3740CFF4-8D1C-41E4-BF2D-FCF07F54E2E3}" type="sibTrans" cxnId="{91DDCFD8-8CCD-4A3E-9CB6-BBDFC481DBAD}">
      <dgm:prSet/>
      <dgm:spPr/>
      <dgm:t>
        <a:bodyPr/>
        <a:lstStyle/>
        <a:p>
          <a:endParaRPr lang="en-US"/>
        </a:p>
      </dgm:t>
    </dgm:pt>
    <dgm:pt modelId="{771F86BD-4432-42C7-AEA3-D49ACDF2DB34}">
      <dgm:prSet/>
      <dgm:spPr/>
      <dgm:t>
        <a:bodyPr/>
        <a:lstStyle/>
        <a:p>
          <a:r>
            <a:rPr lang="en-US"/>
            <a:t>Each EBS volume is automatically replicated within its AZ to protect you from component failure.</a:t>
          </a:r>
        </a:p>
      </dgm:t>
    </dgm:pt>
    <dgm:pt modelId="{59549409-FB33-4FC1-86E4-4632BCE7787D}" type="parTrans" cxnId="{824E4BEF-43CA-409F-96ED-E41918E1C0D2}">
      <dgm:prSet/>
      <dgm:spPr/>
      <dgm:t>
        <a:bodyPr/>
        <a:lstStyle/>
        <a:p>
          <a:endParaRPr lang="en-US"/>
        </a:p>
      </dgm:t>
    </dgm:pt>
    <dgm:pt modelId="{143FB2E7-679F-437E-9F38-42755FCB096F}" type="sibTrans" cxnId="{824E4BEF-43CA-409F-96ED-E41918E1C0D2}">
      <dgm:prSet/>
      <dgm:spPr/>
      <dgm:t>
        <a:bodyPr/>
        <a:lstStyle/>
        <a:p>
          <a:endParaRPr lang="en-US"/>
        </a:p>
      </dgm:t>
    </dgm:pt>
    <dgm:pt modelId="{2208B4D5-DB86-4650-B938-B8E62AAA68DF}">
      <dgm:prSet/>
      <dgm:spPr/>
      <dgm:t>
        <a:bodyPr/>
        <a:lstStyle/>
        <a:p>
          <a:r>
            <a:rPr lang="en-US"/>
            <a:t>5 types of EBS:</a:t>
          </a:r>
        </a:p>
      </dgm:t>
    </dgm:pt>
    <dgm:pt modelId="{9A64A42D-3FD0-48C0-A3CA-462E89D245CD}" type="parTrans" cxnId="{3A2FDABC-7307-4045-861F-2BC7AF338A98}">
      <dgm:prSet/>
      <dgm:spPr/>
      <dgm:t>
        <a:bodyPr/>
        <a:lstStyle/>
        <a:p>
          <a:endParaRPr lang="en-US"/>
        </a:p>
      </dgm:t>
    </dgm:pt>
    <dgm:pt modelId="{27D5198D-9272-4ACC-B951-C2F472412512}" type="sibTrans" cxnId="{3A2FDABC-7307-4045-861F-2BC7AF338A98}">
      <dgm:prSet/>
      <dgm:spPr/>
      <dgm:t>
        <a:bodyPr/>
        <a:lstStyle/>
        <a:p>
          <a:endParaRPr lang="en-US"/>
        </a:p>
      </dgm:t>
    </dgm:pt>
    <dgm:pt modelId="{E598E1E8-6D80-4CB5-80C4-E664EBE84354}">
      <dgm:prSet/>
      <dgm:spPr/>
      <dgm:t>
        <a:bodyPr/>
        <a:lstStyle/>
        <a:p>
          <a:r>
            <a:rPr lang="en-US"/>
            <a:t>General Purpose SSD – API name: gp2</a:t>
          </a:r>
        </a:p>
      </dgm:t>
    </dgm:pt>
    <dgm:pt modelId="{C648E429-972D-49F6-A225-7C8ACCA543DD}" type="parTrans" cxnId="{90A1CCA5-4182-4DEE-9B4C-FD961B548566}">
      <dgm:prSet/>
      <dgm:spPr/>
      <dgm:t>
        <a:bodyPr/>
        <a:lstStyle/>
        <a:p>
          <a:endParaRPr lang="en-US"/>
        </a:p>
      </dgm:t>
    </dgm:pt>
    <dgm:pt modelId="{395C1DCC-A741-4795-B444-829B5D2E43D6}" type="sibTrans" cxnId="{90A1CCA5-4182-4DEE-9B4C-FD961B548566}">
      <dgm:prSet/>
      <dgm:spPr/>
      <dgm:t>
        <a:bodyPr/>
        <a:lstStyle/>
        <a:p>
          <a:endParaRPr lang="en-US"/>
        </a:p>
      </dgm:t>
    </dgm:pt>
    <dgm:pt modelId="{93C1FA6B-D5C4-4884-A2E1-786E1C141896}">
      <dgm:prSet/>
      <dgm:spPr/>
      <dgm:t>
        <a:bodyPr/>
        <a:lstStyle/>
        <a:p>
          <a:r>
            <a:rPr lang="en-US"/>
            <a:t>Provisioned IOPS SSD – API name: io1</a:t>
          </a:r>
        </a:p>
      </dgm:t>
    </dgm:pt>
    <dgm:pt modelId="{E4B72705-B7AE-4941-AA3F-721AE90A4D5E}" type="parTrans" cxnId="{CC6820CC-DFE1-4B2D-A542-664EACEF051F}">
      <dgm:prSet/>
      <dgm:spPr/>
      <dgm:t>
        <a:bodyPr/>
        <a:lstStyle/>
        <a:p>
          <a:endParaRPr lang="en-US"/>
        </a:p>
      </dgm:t>
    </dgm:pt>
    <dgm:pt modelId="{D04192B0-AAD5-414F-A837-2543308CDB7C}" type="sibTrans" cxnId="{CC6820CC-DFE1-4B2D-A542-664EACEF051F}">
      <dgm:prSet/>
      <dgm:spPr/>
      <dgm:t>
        <a:bodyPr/>
        <a:lstStyle/>
        <a:p>
          <a:endParaRPr lang="en-US"/>
        </a:p>
      </dgm:t>
    </dgm:pt>
    <dgm:pt modelId="{223C84A2-2B97-45D2-80F3-52FA85C7B302}">
      <dgm:prSet/>
      <dgm:spPr/>
      <dgm:t>
        <a:bodyPr/>
        <a:lstStyle/>
        <a:p>
          <a:r>
            <a:rPr lang="en-US"/>
            <a:t>Throughput Optimized HDD – API name: st1</a:t>
          </a:r>
        </a:p>
      </dgm:t>
    </dgm:pt>
    <dgm:pt modelId="{82AAF466-4AC6-473C-B08E-0C892FC5CAB8}" type="parTrans" cxnId="{14492721-11A4-426D-95CD-151272FF8987}">
      <dgm:prSet/>
      <dgm:spPr/>
      <dgm:t>
        <a:bodyPr/>
        <a:lstStyle/>
        <a:p>
          <a:endParaRPr lang="en-US"/>
        </a:p>
      </dgm:t>
    </dgm:pt>
    <dgm:pt modelId="{7E411B59-FE81-44AB-A883-0E5693176154}" type="sibTrans" cxnId="{14492721-11A4-426D-95CD-151272FF8987}">
      <dgm:prSet/>
      <dgm:spPr/>
      <dgm:t>
        <a:bodyPr/>
        <a:lstStyle/>
        <a:p>
          <a:endParaRPr lang="en-US"/>
        </a:p>
      </dgm:t>
    </dgm:pt>
    <dgm:pt modelId="{3A090ECB-1E3B-44CD-88E3-58582BA44434}">
      <dgm:prSet/>
      <dgm:spPr/>
      <dgm:t>
        <a:bodyPr/>
        <a:lstStyle/>
        <a:p>
          <a:r>
            <a:rPr lang="en-US"/>
            <a:t>Cold HDD – API name: sc1</a:t>
          </a:r>
        </a:p>
      </dgm:t>
    </dgm:pt>
    <dgm:pt modelId="{82C3473F-2FCD-4C08-BD0B-57A575BBDD5F}" type="parTrans" cxnId="{7A024755-82D2-428E-9800-4FC527D89133}">
      <dgm:prSet/>
      <dgm:spPr/>
      <dgm:t>
        <a:bodyPr/>
        <a:lstStyle/>
        <a:p>
          <a:endParaRPr lang="en-US"/>
        </a:p>
      </dgm:t>
    </dgm:pt>
    <dgm:pt modelId="{B8F1D9B9-8B24-460C-A6AD-4AB8A2498924}" type="sibTrans" cxnId="{7A024755-82D2-428E-9800-4FC527D89133}">
      <dgm:prSet/>
      <dgm:spPr/>
      <dgm:t>
        <a:bodyPr/>
        <a:lstStyle/>
        <a:p>
          <a:endParaRPr lang="en-US"/>
        </a:p>
      </dgm:t>
    </dgm:pt>
    <dgm:pt modelId="{2A4A1F74-4A7A-4B28-8803-E2AD9EC7F58B}">
      <dgm:prSet/>
      <dgm:spPr/>
      <dgm:t>
        <a:bodyPr/>
        <a:lstStyle/>
        <a:p>
          <a:r>
            <a:rPr lang="en-US"/>
            <a:t>EBS Magnetic – API name: Standard</a:t>
          </a:r>
        </a:p>
      </dgm:t>
    </dgm:pt>
    <dgm:pt modelId="{B64B8C07-1139-45AB-A839-9BC8CD6EE839}" type="parTrans" cxnId="{A15AA863-1626-4B03-9BC2-F16190DFDA50}">
      <dgm:prSet/>
      <dgm:spPr/>
      <dgm:t>
        <a:bodyPr/>
        <a:lstStyle/>
        <a:p>
          <a:endParaRPr lang="en-US"/>
        </a:p>
      </dgm:t>
    </dgm:pt>
    <dgm:pt modelId="{E7647EBA-D767-44D6-97A4-2F1801A961D4}" type="sibTrans" cxnId="{A15AA863-1626-4B03-9BC2-F16190DFDA50}">
      <dgm:prSet/>
      <dgm:spPr/>
      <dgm:t>
        <a:bodyPr/>
        <a:lstStyle/>
        <a:p>
          <a:endParaRPr lang="en-US"/>
        </a:p>
      </dgm:t>
    </dgm:pt>
    <dgm:pt modelId="{D7F11AF2-BF53-4BA8-B793-8502B3F62D3E}" type="pres">
      <dgm:prSet presAssocID="{0725EA25-C740-4008-AD9A-7219E215D2ED}" presName="Name0" presStyleCnt="0">
        <dgm:presLayoutVars>
          <dgm:dir/>
          <dgm:animLvl val="lvl"/>
          <dgm:resizeHandles val="exact"/>
        </dgm:presLayoutVars>
      </dgm:prSet>
      <dgm:spPr/>
    </dgm:pt>
    <dgm:pt modelId="{26F7858C-5EF9-468E-BF99-44DB138D2F3D}" type="pres">
      <dgm:prSet presAssocID="{2208B4D5-DB86-4650-B938-B8E62AAA68DF}" presName="boxAndChildren" presStyleCnt="0"/>
      <dgm:spPr/>
    </dgm:pt>
    <dgm:pt modelId="{33F95912-DDE6-4BD2-B25F-C74FEFB708A9}" type="pres">
      <dgm:prSet presAssocID="{2208B4D5-DB86-4650-B938-B8E62AAA68DF}" presName="parentTextBox" presStyleLbl="node1" presStyleIdx="0" presStyleCnt="3"/>
      <dgm:spPr/>
    </dgm:pt>
    <dgm:pt modelId="{EADA924D-1D91-4E5C-A6EC-04790C8E4F41}" type="pres">
      <dgm:prSet presAssocID="{2208B4D5-DB86-4650-B938-B8E62AAA68DF}" presName="entireBox" presStyleLbl="node1" presStyleIdx="0" presStyleCnt="3"/>
      <dgm:spPr/>
    </dgm:pt>
    <dgm:pt modelId="{62B73472-1B41-43F9-9E9E-88AFC2C599AF}" type="pres">
      <dgm:prSet presAssocID="{2208B4D5-DB86-4650-B938-B8E62AAA68DF}" presName="descendantBox" presStyleCnt="0"/>
      <dgm:spPr/>
    </dgm:pt>
    <dgm:pt modelId="{D268D969-1A1F-4E7A-9C85-1D94B9F54149}" type="pres">
      <dgm:prSet presAssocID="{E598E1E8-6D80-4CB5-80C4-E664EBE84354}" presName="childTextBox" presStyleLbl="fgAccFollowNode1" presStyleIdx="0" presStyleCnt="5">
        <dgm:presLayoutVars>
          <dgm:bulletEnabled val="1"/>
        </dgm:presLayoutVars>
      </dgm:prSet>
      <dgm:spPr/>
    </dgm:pt>
    <dgm:pt modelId="{FB5AE63E-7734-42AB-AF7F-285302464ED5}" type="pres">
      <dgm:prSet presAssocID="{93C1FA6B-D5C4-4884-A2E1-786E1C141896}" presName="childTextBox" presStyleLbl="fgAccFollowNode1" presStyleIdx="1" presStyleCnt="5">
        <dgm:presLayoutVars>
          <dgm:bulletEnabled val="1"/>
        </dgm:presLayoutVars>
      </dgm:prSet>
      <dgm:spPr/>
    </dgm:pt>
    <dgm:pt modelId="{D78D6FB8-ECF4-4FF5-85C4-870778661D8B}" type="pres">
      <dgm:prSet presAssocID="{223C84A2-2B97-45D2-80F3-52FA85C7B302}" presName="childTextBox" presStyleLbl="fgAccFollowNode1" presStyleIdx="2" presStyleCnt="5">
        <dgm:presLayoutVars>
          <dgm:bulletEnabled val="1"/>
        </dgm:presLayoutVars>
      </dgm:prSet>
      <dgm:spPr/>
    </dgm:pt>
    <dgm:pt modelId="{A33380FD-0121-4B56-B427-B9ED78784182}" type="pres">
      <dgm:prSet presAssocID="{3A090ECB-1E3B-44CD-88E3-58582BA44434}" presName="childTextBox" presStyleLbl="fgAccFollowNode1" presStyleIdx="3" presStyleCnt="5">
        <dgm:presLayoutVars>
          <dgm:bulletEnabled val="1"/>
        </dgm:presLayoutVars>
      </dgm:prSet>
      <dgm:spPr/>
    </dgm:pt>
    <dgm:pt modelId="{3366E4D8-D906-4E18-A0E8-13A06FB3C1A6}" type="pres">
      <dgm:prSet presAssocID="{2A4A1F74-4A7A-4B28-8803-E2AD9EC7F58B}" presName="childTextBox" presStyleLbl="fgAccFollowNode1" presStyleIdx="4" presStyleCnt="5">
        <dgm:presLayoutVars>
          <dgm:bulletEnabled val="1"/>
        </dgm:presLayoutVars>
      </dgm:prSet>
      <dgm:spPr/>
    </dgm:pt>
    <dgm:pt modelId="{0DB79D55-48E0-4FF0-BDA5-37188C30F279}" type="pres">
      <dgm:prSet presAssocID="{143FB2E7-679F-437E-9F38-42755FCB096F}" presName="sp" presStyleCnt="0"/>
      <dgm:spPr/>
    </dgm:pt>
    <dgm:pt modelId="{B56386B2-6B2E-48FB-AFD7-72E7C67FDB3E}" type="pres">
      <dgm:prSet presAssocID="{771F86BD-4432-42C7-AEA3-D49ACDF2DB34}" presName="arrowAndChildren" presStyleCnt="0"/>
      <dgm:spPr/>
    </dgm:pt>
    <dgm:pt modelId="{02017837-7622-4ECE-9322-452EB9EB0F57}" type="pres">
      <dgm:prSet presAssocID="{771F86BD-4432-42C7-AEA3-D49ACDF2DB34}" presName="parentTextArrow" presStyleLbl="node1" presStyleIdx="1" presStyleCnt="3"/>
      <dgm:spPr/>
    </dgm:pt>
    <dgm:pt modelId="{9A129B89-CD5E-4ACB-A9B1-55A3B5E10E77}" type="pres">
      <dgm:prSet presAssocID="{3740CFF4-8D1C-41E4-BF2D-FCF07F54E2E3}" presName="sp" presStyleCnt="0"/>
      <dgm:spPr/>
    </dgm:pt>
    <dgm:pt modelId="{C0217838-118C-48C7-AA42-55E147E85468}" type="pres">
      <dgm:prSet presAssocID="{4789377B-1468-4B1A-94DB-16C3741E1C72}" presName="arrowAndChildren" presStyleCnt="0"/>
      <dgm:spPr/>
    </dgm:pt>
    <dgm:pt modelId="{A7BDCCAB-5F54-40A9-BBC5-11D66E5B9406}" type="pres">
      <dgm:prSet presAssocID="{4789377B-1468-4B1A-94DB-16C3741E1C72}" presName="parentTextArrow" presStyleLbl="node1" presStyleIdx="2" presStyleCnt="3"/>
      <dgm:spPr/>
    </dgm:pt>
  </dgm:ptLst>
  <dgm:cxnLst>
    <dgm:cxn modelId="{14492721-11A4-426D-95CD-151272FF8987}" srcId="{2208B4D5-DB86-4650-B938-B8E62AAA68DF}" destId="{223C84A2-2B97-45D2-80F3-52FA85C7B302}" srcOrd="2" destOrd="0" parTransId="{82AAF466-4AC6-473C-B08E-0C892FC5CAB8}" sibTransId="{7E411B59-FE81-44AB-A883-0E5693176154}"/>
    <dgm:cxn modelId="{538A5D2E-79AD-4E2F-8260-CF9F42CE0DA9}" type="presOf" srcId="{4789377B-1468-4B1A-94DB-16C3741E1C72}" destId="{A7BDCCAB-5F54-40A9-BBC5-11D66E5B9406}" srcOrd="0" destOrd="0" presId="urn:microsoft.com/office/officeart/2005/8/layout/process4"/>
    <dgm:cxn modelId="{0DEDE43D-6CE3-4819-AC0F-732C5E171AE8}" type="presOf" srcId="{3A090ECB-1E3B-44CD-88E3-58582BA44434}" destId="{A33380FD-0121-4B56-B427-B9ED78784182}" srcOrd="0" destOrd="0" presId="urn:microsoft.com/office/officeart/2005/8/layout/process4"/>
    <dgm:cxn modelId="{396F0760-8CD4-4B29-A207-1BCB0EC6CFDF}" type="presOf" srcId="{223C84A2-2B97-45D2-80F3-52FA85C7B302}" destId="{D78D6FB8-ECF4-4FF5-85C4-870778661D8B}" srcOrd="0" destOrd="0" presId="urn:microsoft.com/office/officeart/2005/8/layout/process4"/>
    <dgm:cxn modelId="{A15AA863-1626-4B03-9BC2-F16190DFDA50}" srcId="{2208B4D5-DB86-4650-B938-B8E62AAA68DF}" destId="{2A4A1F74-4A7A-4B28-8803-E2AD9EC7F58B}" srcOrd="4" destOrd="0" parTransId="{B64B8C07-1139-45AB-A839-9BC8CD6EE839}" sibTransId="{E7647EBA-D767-44D6-97A4-2F1801A961D4}"/>
    <dgm:cxn modelId="{79C05544-ADB4-4994-B548-ECA9B90629AC}" type="presOf" srcId="{2A4A1F74-4A7A-4B28-8803-E2AD9EC7F58B}" destId="{3366E4D8-D906-4E18-A0E8-13A06FB3C1A6}" srcOrd="0" destOrd="0" presId="urn:microsoft.com/office/officeart/2005/8/layout/process4"/>
    <dgm:cxn modelId="{837BA76B-AE73-4DFA-A830-800CBB2AB7C6}" type="presOf" srcId="{E598E1E8-6D80-4CB5-80C4-E664EBE84354}" destId="{D268D969-1A1F-4E7A-9C85-1D94B9F54149}" srcOrd="0" destOrd="0" presId="urn:microsoft.com/office/officeart/2005/8/layout/process4"/>
    <dgm:cxn modelId="{7A024755-82D2-428E-9800-4FC527D89133}" srcId="{2208B4D5-DB86-4650-B938-B8E62AAA68DF}" destId="{3A090ECB-1E3B-44CD-88E3-58582BA44434}" srcOrd="3" destOrd="0" parTransId="{82C3473F-2FCD-4C08-BD0B-57A575BBDD5F}" sibTransId="{B8F1D9B9-8B24-460C-A6AD-4AB8A2498924}"/>
    <dgm:cxn modelId="{AEFF9C97-FB5E-49E6-8453-55644FF7C765}" type="presOf" srcId="{93C1FA6B-D5C4-4884-A2E1-786E1C141896}" destId="{FB5AE63E-7734-42AB-AF7F-285302464ED5}" srcOrd="0" destOrd="0" presId="urn:microsoft.com/office/officeart/2005/8/layout/process4"/>
    <dgm:cxn modelId="{90A1CCA5-4182-4DEE-9B4C-FD961B548566}" srcId="{2208B4D5-DB86-4650-B938-B8E62AAA68DF}" destId="{E598E1E8-6D80-4CB5-80C4-E664EBE84354}" srcOrd="0" destOrd="0" parTransId="{C648E429-972D-49F6-A225-7C8ACCA543DD}" sibTransId="{395C1DCC-A741-4795-B444-829B5D2E43D6}"/>
    <dgm:cxn modelId="{3A2FDABC-7307-4045-861F-2BC7AF338A98}" srcId="{0725EA25-C740-4008-AD9A-7219E215D2ED}" destId="{2208B4D5-DB86-4650-B938-B8E62AAA68DF}" srcOrd="2" destOrd="0" parTransId="{9A64A42D-3FD0-48C0-A3CA-462E89D245CD}" sibTransId="{27D5198D-9272-4ACC-B951-C2F472412512}"/>
    <dgm:cxn modelId="{CC6820CC-DFE1-4B2D-A542-664EACEF051F}" srcId="{2208B4D5-DB86-4650-B938-B8E62AAA68DF}" destId="{93C1FA6B-D5C4-4884-A2E1-786E1C141896}" srcOrd="1" destOrd="0" parTransId="{E4B72705-B7AE-4941-AA3F-721AE90A4D5E}" sibTransId="{D04192B0-AAD5-414F-A837-2543308CDB7C}"/>
    <dgm:cxn modelId="{1DBD48CF-53DB-49A6-9821-F76A6204AE20}" type="presOf" srcId="{771F86BD-4432-42C7-AEA3-D49ACDF2DB34}" destId="{02017837-7622-4ECE-9322-452EB9EB0F57}" srcOrd="0" destOrd="0" presId="urn:microsoft.com/office/officeart/2005/8/layout/process4"/>
    <dgm:cxn modelId="{91DDCFD8-8CCD-4A3E-9CB6-BBDFC481DBAD}" srcId="{0725EA25-C740-4008-AD9A-7219E215D2ED}" destId="{4789377B-1468-4B1A-94DB-16C3741E1C72}" srcOrd="0" destOrd="0" parTransId="{48C9CE9F-EDAE-4E9D-8C4A-DBEF1C11C8D8}" sibTransId="{3740CFF4-8D1C-41E4-BF2D-FCF07F54E2E3}"/>
    <dgm:cxn modelId="{C319D9E2-9E26-44B3-866E-2A0DA735B62F}" type="presOf" srcId="{0725EA25-C740-4008-AD9A-7219E215D2ED}" destId="{D7F11AF2-BF53-4BA8-B793-8502B3F62D3E}" srcOrd="0" destOrd="0" presId="urn:microsoft.com/office/officeart/2005/8/layout/process4"/>
    <dgm:cxn modelId="{824E4BEF-43CA-409F-96ED-E41918E1C0D2}" srcId="{0725EA25-C740-4008-AD9A-7219E215D2ED}" destId="{771F86BD-4432-42C7-AEA3-D49ACDF2DB34}" srcOrd="1" destOrd="0" parTransId="{59549409-FB33-4FC1-86E4-4632BCE7787D}" sibTransId="{143FB2E7-679F-437E-9F38-42755FCB096F}"/>
    <dgm:cxn modelId="{FFC3DDF7-C79F-469B-9663-4FBFF389044B}" type="presOf" srcId="{2208B4D5-DB86-4650-B938-B8E62AAA68DF}" destId="{EADA924D-1D91-4E5C-A6EC-04790C8E4F41}" srcOrd="1" destOrd="0" presId="urn:microsoft.com/office/officeart/2005/8/layout/process4"/>
    <dgm:cxn modelId="{12EC74FF-30A6-4A7A-A9AB-1EFBAE28BBBD}" type="presOf" srcId="{2208B4D5-DB86-4650-B938-B8E62AAA68DF}" destId="{33F95912-DDE6-4BD2-B25F-C74FEFB708A9}" srcOrd="0" destOrd="0" presId="urn:microsoft.com/office/officeart/2005/8/layout/process4"/>
    <dgm:cxn modelId="{7C36C1DF-370F-4847-95A8-4E8301EA8D9C}" type="presParOf" srcId="{D7F11AF2-BF53-4BA8-B793-8502B3F62D3E}" destId="{26F7858C-5EF9-468E-BF99-44DB138D2F3D}" srcOrd="0" destOrd="0" presId="urn:microsoft.com/office/officeart/2005/8/layout/process4"/>
    <dgm:cxn modelId="{29EA8370-4079-461A-A9E7-9F63113EDB3E}" type="presParOf" srcId="{26F7858C-5EF9-468E-BF99-44DB138D2F3D}" destId="{33F95912-DDE6-4BD2-B25F-C74FEFB708A9}" srcOrd="0" destOrd="0" presId="urn:microsoft.com/office/officeart/2005/8/layout/process4"/>
    <dgm:cxn modelId="{CAB6FFC3-C92A-4FB6-BFE5-16ACD8236C55}" type="presParOf" srcId="{26F7858C-5EF9-468E-BF99-44DB138D2F3D}" destId="{EADA924D-1D91-4E5C-A6EC-04790C8E4F41}" srcOrd="1" destOrd="0" presId="urn:microsoft.com/office/officeart/2005/8/layout/process4"/>
    <dgm:cxn modelId="{7C92133D-DF9E-4F5A-B918-6A53C04D2288}" type="presParOf" srcId="{26F7858C-5EF9-468E-BF99-44DB138D2F3D}" destId="{62B73472-1B41-43F9-9E9E-88AFC2C599AF}" srcOrd="2" destOrd="0" presId="urn:microsoft.com/office/officeart/2005/8/layout/process4"/>
    <dgm:cxn modelId="{F136E8E0-67D1-4386-9A77-EE71EC912FC5}" type="presParOf" srcId="{62B73472-1B41-43F9-9E9E-88AFC2C599AF}" destId="{D268D969-1A1F-4E7A-9C85-1D94B9F54149}" srcOrd="0" destOrd="0" presId="urn:microsoft.com/office/officeart/2005/8/layout/process4"/>
    <dgm:cxn modelId="{F77EF2E6-4C38-4082-955F-2FA560B3E2A1}" type="presParOf" srcId="{62B73472-1B41-43F9-9E9E-88AFC2C599AF}" destId="{FB5AE63E-7734-42AB-AF7F-285302464ED5}" srcOrd="1" destOrd="0" presId="urn:microsoft.com/office/officeart/2005/8/layout/process4"/>
    <dgm:cxn modelId="{92131BA8-8358-4023-981F-F63AA8B0A520}" type="presParOf" srcId="{62B73472-1B41-43F9-9E9E-88AFC2C599AF}" destId="{D78D6FB8-ECF4-4FF5-85C4-870778661D8B}" srcOrd="2" destOrd="0" presId="urn:microsoft.com/office/officeart/2005/8/layout/process4"/>
    <dgm:cxn modelId="{B4A78D3B-FCEF-4C06-91EF-9C3FEEBDCC82}" type="presParOf" srcId="{62B73472-1B41-43F9-9E9E-88AFC2C599AF}" destId="{A33380FD-0121-4B56-B427-B9ED78784182}" srcOrd="3" destOrd="0" presId="urn:microsoft.com/office/officeart/2005/8/layout/process4"/>
    <dgm:cxn modelId="{C43D6AB3-8E2F-454E-8801-2630FCD13CFA}" type="presParOf" srcId="{62B73472-1B41-43F9-9E9E-88AFC2C599AF}" destId="{3366E4D8-D906-4E18-A0E8-13A06FB3C1A6}" srcOrd="4" destOrd="0" presId="urn:microsoft.com/office/officeart/2005/8/layout/process4"/>
    <dgm:cxn modelId="{04D9BBA9-4920-4D79-B754-8B3B1708034D}" type="presParOf" srcId="{D7F11AF2-BF53-4BA8-B793-8502B3F62D3E}" destId="{0DB79D55-48E0-4FF0-BDA5-37188C30F279}" srcOrd="1" destOrd="0" presId="urn:microsoft.com/office/officeart/2005/8/layout/process4"/>
    <dgm:cxn modelId="{D571B99B-05C2-4699-81AF-00A63ED1A8A5}" type="presParOf" srcId="{D7F11AF2-BF53-4BA8-B793-8502B3F62D3E}" destId="{B56386B2-6B2E-48FB-AFD7-72E7C67FDB3E}" srcOrd="2" destOrd="0" presId="urn:microsoft.com/office/officeart/2005/8/layout/process4"/>
    <dgm:cxn modelId="{9DEC5553-2C86-4542-B7AF-601828FC22E5}" type="presParOf" srcId="{B56386B2-6B2E-48FB-AFD7-72E7C67FDB3E}" destId="{02017837-7622-4ECE-9322-452EB9EB0F57}" srcOrd="0" destOrd="0" presId="urn:microsoft.com/office/officeart/2005/8/layout/process4"/>
    <dgm:cxn modelId="{F350063B-7167-46AB-9AE8-3A0AFC250E67}" type="presParOf" srcId="{D7F11AF2-BF53-4BA8-B793-8502B3F62D3E}" destId="{9A129B89-CD5E-4ACB-A9B1-55A3B5E10E77}" srcOrd="3" destOrd="0" presId="urn:microsoft.com/office/officeart/2005/8/layout/process4"/>
    <dgm:cxn modelId="{B85EF7C3-0BEE-45A2-9F04-7C2CEC9B592D}" type="presParOf" srcId="{D7F11AF2-BF53-4BA8-B793-8502B3F62D3E}" destId="{C0217838-118C-48C7-AA42-55E147E85468}" srcOrd="4" destOrd="0" presId="urn:microsoft.com/office/officeart/2005/8/layout/process4"/>
    <dgm:cxn modelId="{88CF06B6-F420-42CD-B6A5-42956CE7F9E1}" type="presParOf" srcId="{C0217838-118C-48C7-AA42-55E147E85468}" destId="{A7BDCCAB-5F54-40A9-BBC5-11D66E5B940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11FF8-B5DF-4FF1-A735-8A0D9E48A3E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4534AE0-F659-4EFE-A43E-EAC51EFCB8E5}">
      <dgm:prSet/>
      <dgm:spPr/>
      <dgm:t>
        <a:bodyPr/>
        <a:lstStyle/>
        <a:p>
          <a:r>
            <a:rPr lang="en-US"/>
            <a:t>What is each type good for?</a:t>
          </a:r>
        </a:p>
      </dgm:t>
    </dgm:pt>
    <dgm:pt modelId="{EAA6BC28-DA81-4561-A2B4-781F7CC6A888}" type="parTrans" cxnId="{FFE7440B-B3CE-4944-B179-C5EC142DE32B}">
      <dgm:prSet/>
      <dgm:spPr/>
      <dgm:t>
        <a:bodyPr/>
        <a:lstStyle/>
        <a:p>
          <a:endParaRPr lang="en-US"/>
        </a:p>
      </dgm:t>
    </dgm:pt>
    <dgm:pt modelId="{B142FC5B-8B04-4372-BF40-3D1747EEBC0B}" type="sibTrans" cxnId="{FFE7440B-B3CE-4944-B179-C5EC142DE32B}">
      <dgm:prSet/>
      <dgm:spPr/>
      <dgm:t>
        <a:bodyPr/>
        <a:lstStyle/>
        <a:p>
          <a:endParaRPr lang="en-US"/>
        </a:p>
      </dgm:t>
    </dgm:pt>
    <dgm:pt modelId="{2D14A6F6-CBCA-49F4-9A1C-88F978B0EC42}">
      <dgm:prSet/>
      <dgm:spPr/>
      <dgm:t>
        <a:bodyPr/>
        <a:lstStyle/>
        <a:p>
          <a:r>
            <a:rPr lang="en-US"/>
            <a:t>Gp2 – Most workloads</a:t>
          </a:r>
        </a:p>
      </dgm:t>
    </dgm:pt>
    <dgm:pt modelId="{60B7D350-5990-4FE8-A5D3-8512C54A3CE6}" type="parTrans" cxnId="{AE75A9B6-FFC1-48A3-AD2E-D9015421EAFC}">
      <dgm:prSet/>
      <dgm:spPr/>
      <dgm:t>
        <a:bodyPr/>
        <a:lstStyle/>
        <a:p>
          <a:endParaRPr lang="en-US"/>
        </a:p>
      </dgm:t>
    </dgm:pt>
    <dgm:pt modelId="{8B25D183-5CC1-400F-9A01-1219AAFCE6CD}" type="sibTrans" cxnId="{AE75A9B6-FFC1-48A3-AD2E-D9015421EAFC}">
      <dgm:prSet/>
      <dgm:spPr/>
      <dgm:t>
        <a:bodyPr/>
        <a:lstStyle/>
        <a:p>
          <a:endParaRPr lang="en-US"/>
        </a:p>
      </dgm:t>
    </dgm:pt>
    <dgm:pt modelId="{B0EBC95E-6FAA-4BE6-9969-1FE3C9DB96BC}">
      <dgm:prSet/>
      <dgm:spPr/>
      <dgm:t>
        <a:bodyPr/>
        <a:lstStyle/>
        <a:p>
          <a:r>
            <a:rPr lang="en-US"/>
            <a:t>Io1 – Databases</a:t>
          </a:r>
        </a:p>
      </dgm:t>
    </dgm:pt>
    <dgm:pt modelId="{495D13E8-CA61-4870-B32A-BB0331EB5995}" type="parTrans" cxnId="{CA151042-C7B8-41D2-9F81-9F07BE1BF21A}">
      <dgm:prSet/>
      <dgm:spPr/>
      <dgm:t>
        <a:bodyPr/>
        <a:lstStyle/>
        <a:p>
          <a:endParaRPr lang="en-US"/>
        </a:p>
      </dgm:t>
    </dgm:pt>
    <dgm:pt modelId="{9250EBD3-657F-4709-893C-BB4D288365A2}" type="sibTrans" cxnId="{CA151042-C7B8-41D2-9F81-9F07BE1BF21A}">
      <dgm:prSet/>
      <dgm:spPr/>
      <dgm:t>
        <a:bodyPr/>
        <a:lstStyle/>
        <a:p>
          <a:endParaRPr lang="en-US"/>
        </a:p>
      </dgm:t>
    </dgm:pt>
    <dgm:pt modelId="{5C43E843-C0D5-4F1B-BE81-1975CC7559FF}">
      <dgm:prSet/>
      <dgm:spPr/>
      <dgm:t>
        <a:bodyPr/>
        <a:lstStyle/>
        <a:p>
          <a:r>
            <a:rPr lang="en-US"/>
            <a:t>St1 – Big Data &amp; Data Warehouses</a:t>
          </a:r>
        </a:p>
      </dgm:t>
    </dgm:pt>
    <dgm:pt modelId="{6B5EF1E1-DF57-4057-9A0D-3350C8B9B43B}" type="parTrans" cxnId="{8DEADF86-055F-4128-9AE6-93FC559EC505}">
      <dgm:prSet/>
      <dgm:spPr/>
      <dgm:t>
        <a:bodyPr/>
        <a:lstStyle/>
        <a:p>
          <a:endParaRPr lang="en-US"/>
        </a:p>
      </dgm:t>
    </dgm:pt>
    <dgm:pt modelId="{7685085B-BCC5-499E-9EF1-83E1A5B4E7C5}" type="sibTrans" cxnId="{8DEADF86-055F-4128-9AE6-93FC559EC505}">
      <dgm:prSet/>
      <dgm:spPr/>
      <dgm:t>
        <a:bodyPr/>
        <a:lstStyle/>
        <a:p>
          <a:endParaRPr lang="en-US"/>
        </a:p>
      </dgm:t>
    </dgm:pt>
    <dgm:pt modelId="{D26684FE-8338-40A4-9F61-50DF6E4127F1}">
      <dgm:prSet/>
      <dgm:spPr/>
      <dgm:t>
        <a:bodyPr/>
        <a:lstStyle/>
        <a:p>
          <a:r>
            <a:rPr lang="en-US"/>
            <a:t>Sc1 – File Servers</a:t>
          </a:r>
        </a:p>
      </dgm:t>
    </dgm:pt>
    <dgm:pt modelId="{0DE8A020-8804-4523-A4A5-0BA0BCC5FE07}" type="parTrans" cxnId="{7BE6055C-71ED-4475-B55D-0BF511CE4BD1}">
      <dgm:prSet/>
      <dgm:spPr/>
      <dgm:t>
        <a:bodyPr/>
        <a:lstStyle/>
        <a:p>
          <a:endParaRPr lang="en-US"/>
        </a:p>
      </dgm:t>
    </dgm:pt>
    <dgm:pt modelId="{FD6892B0-BC30-4029-9460-E111C1069FC7}" type="sibTrans" cxnId="{7BE6055C-71ED-4475-B55D-0BF511CE4BD1}">
      <dgm:prSet/>
      <dgm:spPr/>
      <dgm:t>
        <a:bodyPr/>
        <a:lstStyle/>
        <a:p>
          <a:endParaRPr lang="en-US"/>
        </a:p>
      </dgm:t>
    </dgm:pt>
    <dgm:pt modelId="{E989E785-2CDB-4D67-B902-8774EC7247E3}">
      <dgm:prSet/>
      <dgm:spPr/>
      <dgm:t>
        <a:bodyPr/>
        <a:lstStyle/>
        <a:p>
          <a:r>
            <a:rPr lang="en-US"/>
            <a:t>Standard – Workloads where data is infrequently accessed</a:t>
          </a:r>
        </a:p>
      </dgm:t>
    </dgm:pt>
    <dgm:pt modelId="{16B34D5D-7294-43C8-8718-2925667B6391}" type="parTrans" cxnId="{2D53DAD6-0094-461C-8156-2C6E48B43353}">
      <dgm:prSet/>
      <dgm:spPr/>
      <dgm:t>
        <a:bodyPr/>
        <a:lstStyle/>
        <a:p>
          <a:endParaRPr lang="en-US"/>
        </a:p>
      </dgm:t>
    </dgm:pt>
    <dgm:pt modelId="{E8A21614-366D-4A44-AA58-9A173FB85755}" type="sibTrans" cxnId="{2D53DAD6-0094-461C-8156-2C6E48B43353}">
      <dgm:prSet/>
      <dgm:spPr/>
      <dgm:t>
        <a:bodyPr/>
        <a:lstStyle/>
        <a:p>
          <a:endParaRPr lang="en-US"/>
        </a:p>
      </dgm:t>
    </dgm:pt>
    <dgm:pt modelId="{CE11C16F-4619-4FAB-A934-422592AAF7AA}">
      <dgm:prSet/>
      <dgm:spPr/>
      <dgm:t>
        <a:bodyPr/>
        <a:lstStyle/>
        <a:p>
          <a:r>
            <a:rPr lang="en-US"/>
            <a:t>You will need to memorize the API names of each volume type for the exam.</a:t>
          </a:r>
        </a:p>
      </dgm:t>
    </dgm:pt>
    <dgm:pt modelId="{B79AC3E8-DC6F-4F33-8F17-B98CF5702E29}" type="parTrans" cxnId="{CE58566D-8C76-43E4-9F70-0958FFDEB03C}">
      <dgm:prSet/>
      <dgm:spPr/>
      <dgm:t>
        <a:bodyPr/>
        <a:lstStyle/>
        <a:p>
          <a:endParaRPr lang="en-US"/>
        </a:p>
      </dgm:t>
    </dgm:pt>
    <dgm:pt modelId="{E8B3F753-B739-4F16-8615-CD13BE7A9A51}" type="sibTrans" cxnId="{CE58566D-8C76-43E4-9F70-0958FFDEB03C}">
      <dgm:prSet/>
      <dgm:spPr/>
      <dgm:t>
        <a:bodyPr/>
        <a:lstStyle/>
        <a:p>
          <a:endParaRPr lang="en-US"/>
        </a:p>
      </dgm:t>
    </dgm:pt>
    <dgm:pt modelId="{D34670A4-9248-4912-A1FB-7D2404A84194}" type="pres">
      <dgm:prSet presAssocID="{7E511FF8-B5DF-4FF1-A735-8A0D9E48A3EE}" presName="Name0" presStyleCnt="0">
        <dgm:presLayoutVars>
          <dgm:dir/>
          <dgm:animLvl val="lvl"/>
          <dgm:resizeHandles val="exact"/>
        </dgm:presLayoutVars>
      </dgm:prSet>
      <dgm:spPr/>
    </dgm:pt>
    <dgm:pt modelId="{C8EF22E2-2C82-495F-88DD-3DC6AA720043}" type="pres">
      <dgm:prSet presAssocID="{CE11C16F-4619-4FAB-A934-422592AAF7AA}" presName="boxAndChildren" presStyleCnt="0"/>
      <dgm:spPr/>
    </dgm:pt>
    <dgm:pt modelId="{1E0DC260-ADE0-4DD5-9FA5-D00B608315C8}" type="pres">
      <dgm:prSet presAssocID="{CE11C16F-4619-4FAB-A934-422592AAF7AA}" presName="parentTextBox" presStyleLbl="node1" presStyleIdx="0" presStyleCnt="2"/>
      <dgm:spPr/>
    </dgm:pt>
    <dgm:pt modelId="{27299C9A-E66B-4E00-83AD-55DC2CA6CF0A}" type="pres">
      <dgm:prSet presAssocID="{B142FC5B-8B04-4372-BF40-3D1747EEBC0B}" presName="sp" presStyleCnt="0"/>
      <dgm:spPr/>
    </dgm:pt>
    <dgm:pt modelId="{F1C2382F-60B3-48BB-BEAA-5BC9EC8BCA44}" type="pres">
      <dgm:prSet presAssocID="{64534AE0-F659-4EFE-A43E-EAC51EFCB8E5}" presName="arrowAndChildren" presStyleCnt="0"/>
      <dgm:spPr/>
    </dgm:pt>
    <dgm:pt modelId="{3DA00639-5B57-4D29-8D90-8B04AC412C01}" type="pres">
      <dgm:prSet presAssocID="{64534AE0-F659-4EFE-A43E-EAC51EFCB8E5}" presName="parentTextArrow" presStyleLbl="node1" presStyleIdx="0" presStyleCnt="2"/>
      <dgm:spPr/>
    </dgm:pt>
    <dgm:pt modelId="{EA09C848-2716-4A1B-B307-6FE78D8A366D}" type="pres">
      <dgm:prSet presAssocID="{64534AE0-F659-4EFE-A43E-EAC51EFCB8E5}" presName="arrow" presStyleLbl="node1" presStyleIdx="1" presStyleCnt="2"/>
      <dgm:spPr/>
    </dgm:pt>
    <dgm:pt modelId="{7E32E939-4019-49FE-BAF3-08413312CBEF}" type="pres">
      <dgm:prSet presAssocID="{64534AE0-F659-4EFE-A43E-EAC51EFCB8E5}" presName="descendantArrow" presStyleCnt="0"/>
      <dgm:spPr/>
    </dgm:pt>
    <dgm:pt modelId="{53145218-453F-4BB2-AAEA-B978D9F4721D}" type="pres">
      <dgm:prSet presAssocID="{2D14A6F6-CBCA-49F4-9A1C-88F978B0EC42}" presName="childTextArrow" presStyleLbl="fgAccFollowNode1" presStyleIdx="0" presStyleCnt="5">
        <dgm:presLayoutVars>
          <dgm:bulletEnabled val="1"/>
        </dgm:presLayoutVars>
      </dgm:prSet>
      <dgm:spPr/>
    </dgm:pt>
    <dgm:pt modelId="{A56115B3-4E29-483D-89E2-0FAB11F5702E}" type="pres">
      <dgm:prSet presAssocID="{B0EBC95E-6FAA-4BE6-9969-1FE3C9DB96BC}" presName="childTextArrow" presStyleLbl="fgAccFollowNode1" presStyleIdx="1" presStyleCnt="5">
        <dgm:presLayoutVars>
          <dgm:bulletEnabled val="1"/>
        </dgm:presLayoutVars>
      </dgm:prSet>
      <dgm:spPr/>
    </dgm:pt>
    <dgm:pt modelId="{CD007136-AA5C-4B17-A09C-C04C25DCBEF7}" type="pres">
      <dgm:prSet presAssocID="{5C43E843-C0D5-4F1B-BE81-1975CC7559FF}" presName="childTextArrow" presStyleLbl="fgAccFollowNode1" presStyleIdx="2" presStyleCnt="5">
        <dgm:presLayoutVars>
          <dgm:bulletEnabled val="1"/>
        </dgm:presLayoutVars>
      </dgm:prSet>
      <dgm:spPr/>
    </dgm:pt>
    <dgm:pt modelId="{45CE9886-C73B-4074-A1CC-67B28B90234D}" type="pres">
      <dgm:prSet presAssocID="{D26684FE-8338-40A4-9F61-50DF6E4127F1}" presName="childTextArrow" presStyleLbl="fgAccFollowNode1" presStyleIdx="3" presStyleCnt="5">
        <dgm:presLayoutVars>
          <dgm:bulletEnabled val="1"/>
        </dgm:presLayoutVars>
      </dgm:prSet>
      <dgm:spPr/>
    </dgm:pt>
    <dgm:pt modelId="{F00FA11F-AC4D-4435-8F1D-557EBF135EFC}" type="pres">
      <dgm:prSet presAssocID="{E989E785-2CDB-4D67-B902-8774EC7247E3}" presName="childTextArrow" presStyleLbl="fgAccFollowNode1" presStyleIdx="4" presStyleCnt="5">
        <dgm:presLayoutVars>
          <dgm:bulletEnabled val="1"/>
        </dgm:presLayoutVars>
      </dgm:prSet>
      <dgm:spPr/>
    </dgm:pt>
  </dgm:ptLst>
  <dgm:cxnLst>
    <dgm:cxn modelId="{FFE7440B-B3CE-4944-B179-C5EC142DE32B}" srcId="{7E511FF8-B5DF-4FF1-A735-8A0D9E48A3EE}" destId="{64534AE0-F659-4EFE-A43E-EAC51EFCB8E5}" srcOrd="0" destOrd="0" parTransId="{EAA6BC28-DA81-4561-A2B4-781F7CC6A888}" sibTransId="{B142FC5B-8B04-4372-BF40-3D1747EEBC0B}"/>
    <dgm:cxn modelId="{14A7480F-5E74-4E69-B046-73D064B4B7B7}" type="presOf" srcId="{D26684FE-8338-40A4-9F61-50DF6E4127F1}" destId="{45CE9886-C73B-4074-A1CC-67B28B90234D}" srcOrd="0" destOrd="0" presId="urn:microsoft.com/office/officeart/2005/8/layout/process4"/>
    <dgm:cxn modelId="{7BE6055C-71ED-4475-B55D-0BF511CE4BD1}" srcId="{64534AE0-F659-4EFE-A43E-EAC51EFCB8E5}" destId="{D26684FE-8338-40A4-9F61-50DF6E4127F1}" srcOrd="3" destOrd="0" parTransId="{0DE8A020-8804-4523-A4A5-0BA0BCC5FE07}" sibTransId="{FD6892B0-BC30-4029-9460-E111C1069FC7}"/>
    <dgm:cxn modelId="{09C3505C-3416-4869-B783-6CC069F45934}" type="presOf" srcId="{B0EBC95E-6FAA-4BE6-9969-1FE3C9DB96BC}" destId="{A56115B3-4E29-483D-89E2-0FAB11F5702E}" srcOrd="0" destOrd="0" presId="urn:microsoft.com/office/officeart/2005/8/layout/process4"/>
    <dgm:cxn modelId="{CA151042-C7B8-41D2-9F81-9F07BE1BF21A}" srcId="{64534AE0-F659-4EFE-A43E-EAC51EFCB8E5}" destId="{B0EBC95E-6FAA-4BE6-9969-1FE3C9DB96BC}" srcOrd="1" destOrd="0" parTransId="{495D13E8-CA61-4870-B32A-BB0331EB5995}" sibTransId="{9250EBD3-657F-4709-893C-BB4D288365A2}"/>
    <dgm:cxn modelId="{A944D162-7F60-41B0-9A0C-5F9053C5B0F3}" type="presOf" srcId="{2D14A6F6-CBCA-49F4-9A1C-88F978B0EC42}" destId="{53145218-453F-4BB2-AAEA-B978D9F4721D}" srcOrd="0" destOrd="0" presId="urn:microsoft.com/office/officeart/2005/8/layout/process4"/>
    <dgm:cxn modelId="{0AD66E47-415F-454C-8272-330A47BC4487}" type="presOf" srcId="{64534AE0-F659-4EFE-A43E-EAC51EFCB8E5}" destId="{3DA00639-5B57-4D29-8D90-8B04AC412C01}" srcOrd="0" destOrd="0" presId="urn:microsoft.com/office/officeart/2005/8/layout/process4"/>
    <dgm:cxn modelId="{CE58566D-8C76-43E4-9F70-0958FFDEB03C}" srcId="{7E511FF8-B5DF-4FF1-A735-8A0D9E48A3EE}" destId="{CE11C16F-4619-4FAB-A934-422592AAF7AA}" srcOrd="1" destOrd="0" parTransId="{B79AC3E8-DC6F-4F33-8F17-B98CF5702E29}" sibTransId="{E8B3F753-B739-4F16-8615-CD13BE7A9A51}"/>
    <dgm:cxn modelId="{1FEDA87B-D808-4F36-918D-9AD432F8D696}" type="presOf" srcId="{7E511FF8-B5DF-4FF1-A735-8A0D9E48A3EE}" destId="{D34670A4-9248-4912-A1FB-7D2404A84194}" srcOrd="0" destOrd="0" presId="urn:microsoft.com/office/officeart/2005/8/layout/process4"/>
    <dgm:cxn modelId="{53924080-7CCD-4A09-89D7-D9237D7FBF68}" type="presOf" srcId="{CE11C16F-4619-4FAB-A934-422592AAF7AA}" destId="{1E0DC260-ADE0-4DD5-9FA5-D00B608315C8}" srcOrd="0" destOrd="0" presId="urn:microsoft.com/office/officeart/2005/8/layout/process4"/>
    <dgm:cxn modelId="{8DEADF86-055F-4128-9AE6-93FC559EC505}" srcId="{64534AE0-F659-4EFE-A43E-EAC51EFCB8E5}" destId="{5C43E843-C0D5-4F1B-BE81-1975CC7559FF}" srcOrd="2" destOrd="0" parTransId="{6B5EF1E1-DF57-4057-9A0D-3350C8B9B43B}" sibTransId="{7685085B-BCC5-499E-9EF1-83E1A5B4E7C5}"/>
    <dgm:cxn modelId="{D975C390-E98D-4371-A3FB-70D03B49B847}" type="presOf" srcId="{5C43E843-C0D5-4F1B-BE81-1975CC7559FF}" destId="{CD007136-AA5C-4B17-A09C-C04C25DCBEF7}" srcOrd="0" destOrd="0" presId="urn:microsoft.com/office/officeart/2005/8/layout/process4"/>
    <dgm:cxn modelId="{1663F2B3-2295-418C-8B2B-1DE530B1A0B1}" type="presOf" srcId="{E989E785-2CDB-4D67-B902-8774EC7247E3}" destId="{F00FA11F-AC4D-4435-8F1D-557EBF135EFC}" srcOrd="0" destOrd="0" presId="urn:microsoft.com/office/officeart/2005/8/layout/process4"/>
    <dgm:cxn modelId="{AE75A9B6-FFC1-48A3-AD2E-D9015421EAFC}" srcId="{64534AE0-F659-4EFE-A43E-EAC51EFCB8E5}" destId="{2D14A6F6-CBCA-49F4-9A1C-88F978B0EC42}" srcOrd="0" destOrd="0" parTransId="{60B7D350-5990-4FE8-A5D3-8512C54A3CE6}" sibTransId="{8B25D183-5CC1-400F-9A01-1219AAFCE6CD}"/>
    <dgm:cxn modelId="{CDC219D3-5138-4A4F-975D-1EE364813439}" type="presOf" srcId="{64534AE0-F659-4EFE-A43E-EAC51EFCB8E5}" destId="{EA09C848-2716-4A1B-B307-6FE78D8A366D}" srcOrd="1" destOrd="0" presId="urn:microsoft.com/office/officeart/2005/8/layout/process4"/>
    <dgm:cxn modelId="{2D53DAD6-0094-461C-8156-2C6E48B43353}" srcId="{64534AE0-F659-4EFE-A43E-EAC51EFCB8E5}" destId="{E989E785-2CDB-4D67-B902-8774EC7247E3}" srcOrd="4" destOrd="0" parTransId="{16B34D5D-7294-43C8-8718-2925667B6391}" sibTransId="{E8A21614-366D-4A44-AA58-9A173FB85755}"/>
    <dgm:cxn modelId="{A993CFE5-9F83-4ECC-BE09-10797C0780C9}" type="presParOf" srcId="{D34670A4-9248-4912-A1FB-7D2404A84194}" destId="{C8EF22E2-2C82-495F-88DD-3DC6AA720043}" srcOrd="0" destOrd="0" presId="urn:microsoft.com/office/officeart/2005/8/layout/process4"/>
    <dgm:cxn modelId="{9DC283B2-85F2-4AE4-A159-36F2F4E2A145}" type="presParOf" srcId="{C8EF22E2-2C82-495F-88DD-3DC6AA720043}" destId="{1E0DC260-ADE0-4DD5-9FA5-D00B608315C8}" srcOrd="0" destOrd="0" presId="urn:microsoft.com/office/officeart/2005/8/layout/process4"/>
    <dgm:cxn modelId="{AB5CA6D7-882F-4023-BA24-712DA1583C15}" type="presParOf" srcId="{D34670A4-9248-4912-A1FB-7D2404A84194}" destId="{27299C9A-E66B-4E00-83AD-55DC2CA6CF0A}" srcOrd="1" destOrd="0" presId="urn:microsoft.com/office/officeart/2005/8/layout/process4"/>
    <dgm:cxn modelId="{1340CD76-E4A9-4333-9734-D27B2963632E}" type="presParOf" srcId="{D34670A4-9248-4912-A1FB-7D2404A84194}" destId="{F1C2382F-60B3-48BB-BEAA-5BC9EC8BCA44}" srcOrd="2" destOrd="0" presId="urn:microsoft.com/office/officeart/2005/8/layout/process4"/>
    <dgm:cxn modelId="{4EB5DCB8-9043-4A07-AF67-DC0149605A1B}" type="presParOf" srcId="{F1C2382F-60B3-48BB-BEAA-5BC9EC8BCA44}" destId="{3DA00639-5B57-4D29-8D90-8B04AC412C01}" srcOrd="0" destOrd="0" presId="urn:microsoft.com/office/officeart/2005/8/layout/process4"/>
    <dgm:cxn modelId="{136591E5-D595-408C-B709-627F67F12AE7}" type="presParOf" srcId="{F1C2382F-60B3-48BB-BEAA-5BC9EC8BCA44}" destId="{EA09C848-2716-4A1B-B307-6FE78D8A366D}" srcOrd="1" destOrd="0" presId="urn:microsoft.com/office/officeart/2005/8/layout/process4"/>
    <dgm:cxn modelId="{E0DDED51-906A-4906-AEF8-CF4D33617D1D}" type="presParOf" srcId="{F1C2382F-60B3-48BB-BEAA-5BC9EC8BCA44}" destId="{7E32E939-4019-49FE-BAF3-08413312CBEF}" srcOrd="2" destOrd="0" presId="urn:microsoft.com/office/officeart/2005/8/layout/process4"/>
    <dgm:cxn modelId="{1760B506-80EA-4A4F-AA1F-B15220ABD653}" type="presParOf" srcId="{7E32E939-4019-49FE-BAF3-08413312CBEF}" destId="{53145218-453F-4BB2-AAEA-B978D9F4721D}" srcOrd="0" destOrd="0" presId="urn:microsoft.com/office/officeart/2005/8/layout/process4"/>
    <dgm:cxn modelId="{9BE9CF68-662D-434B-8715-9A688BF06C2B}" type="presParOf" srcId="{7E32E939-4019-49FE-BAF3-08413312CBEF}" destId="{A56115B3-4E29-483D-89E2-0FAB11F5702E}" srcOrd="1" destOrd="0" presId="urn:microsoft.com/office/officeart/2005/8/layout/process4"/>
    <dgm:cxn modelId="{9F7BAC96-2C89-48A5-9F86-F708B1BF8BA4}" type="presParOf" srcId="{7E32E939-4019-49FE-BAF3-08413312CBEF}" destId="{CD007136-AA5C-4B17-A09C-C04C25DCBEF7}" srcOrd="2" destOrd="0" presId="urn:microsoft.com/office/officeart/2005/8/layout/process4"/>
    <dgm:cxn modelId="{7D6ACE7D-9AC5-4D09-887E-A52EAD424033}" type="presParOf" srcId="{7E32E939-4019-49FE-BAF3-08413312CBEF}" destId="{45CE9886-C73B-4074-A1CC-67B28B90234D}" srcOrd="3" destOrd="0" presId="urn:microsoft.com/office/officeart/2005/8/layout/process4"/>
    <dgm:cxn modelId="{F7B4A60A-F8FA-4BEA-92A5-AEBF9D57D955}" type="presParOf" srcId="{7E32E939-4019-49FE-BAF3-08413312CBEF}" destId="{F00FA11F-AC4D-4435-8F1D-557EBF135EFC}" srcOrd="4"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B4070-C4F8-4680-9900-998FCCBD0D3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4889F66-EB6A-44FC-AA41-2547EC9F5485}">
      <dgm:prSet/>
      <dgm:spPr/>
      <dgm:t>
        <a:bodyPr/>
        <a:lstStyle/>
        <a:p>
          <a:r>
            <a:rPr lang="en-US"/>
            <a:t>Volumes are storage volumes used by your EC2 instances. You can create snapshots (point in time volume) of your volumes for use later or for backup purposes.</a:t>
          </a:r>
        </a:p>
      </dgm:t>
    </dgm:pt>
    <dgm:pt modelId="{46064067-E8DF-4F13-A5B4-4B4097AEAA9F}" type="parTrans" cxnId="{319D846B-ABBE-400C-B0B8-9FA9FBB1B278}">
      <dgm:prSet/>
      <dgm:spPr/>
      <dgm:t>
        <a:bodyPr/>
        <a:lstStyle/>
        <a:p>
          <a:endParaRPr lang="en-US"/>
        </a:p>
      </dgm:t>
    </dgm:pt>
    <dgm:pt modelId="{B21A5203-595D-4CE8-8C64-7D8A74C2C8C0}" type="sibTrans" cxnId="{319D846B-ABBE-400C-B0B8-9FA9FBB1B278}">
      <dgm:prSet/>
      <dgm:spPr/>
      <dgm:t>
        <a:bodyPr/>
        <a:lstStyle/>
        <a:p>
          <a:endParaRPr lang="en-US"/>
        </a:p>
      </dgm:t>
    </dgm:pt>
    <dgm:pt modelId="{C4279235-04BC-4148-8382-D01AD0944250}">
      <dgm:prSet/>
      <dgm:spPr/>
      <dgm:t>
        <a:bodyPr/>
        <a:lstStyle/>
        <a:p>
          <a:r>
            <a:rPr lang="en-US"/>
            <a:t>Volumes and EC2 instances will be placed in the same availability zone, but you can change AZs on the fly.</a:t>
          </a:r>
        </a:p>
      </dgm:t>
    </dgm:pt>
    <dgm:pt modelId="{A6D9A076-27CC-4739-B545-B29462CBA7E2}" type="parTrans" cxnId="{6526E09C-9E5D-480C-8055-C64B7CE4BF35}">
      <dgm:prSet/>
      <dgm:spPr/>
      <dgm:t>
        <a:bodyPr/>
        <a:lstStyle/>
        <a:p>
          <a:endParaRPr lang="en-US"/>
        </a:p>
      </dgm:t>
    </dgm:pt>
    <dgm:pt modelId="{7A5AB9FF-4B52-4267-B796-74B23782FDDC}" type="sibTrans" cxnId="{6526E09C-9E5D-480C-8055-C64B7CE4BF35}">
      <dgm:prSet/>
      <dgm:spPr/>
      <dgm:t>
        <a:bodyPr/>
        <a:lstStyle/>
        <a:p>
          <a:endParaRPr lang="en-US"/>
        </a:p>
      </dgm:t>
    </dgm:pt>
    <dgm:pt modelId="{C2AB4B46-EA0A-4B45-BA34-46ACD5F6A55D}">
      <dgm:prSet/>
      <dgm:spPr/>
      <dgm:t>
        <a:bodyPr/>
        <a:lstStyle/>
        <a:p>
          <a:r>
            <a:rPr lang="en-US"/>
            <a:t>Snapshots are incremental, which means they only capture changed blocks since the last snapshot. (If you’ve used Time Machine backups, that will help you remember how these work).</a:t>
          </a:r>
        </a:p>
      </dgm:t>
    </dgm:pt>
    <dgm:pt modelId="{7BF76738-C04C-415E-A244-8C217B0CCF4F}" type="parTrans" cxnId="{C6EEFAE5-C6C9-41B2-8A76-E09231C8E7E7}">
      <dgm:prSet/>
      <dgm:spPr/>
      <dgm:t>
        <a:bodyPr/>
        <a:lstStyle/>
        <a:p>
          <a:endParaRPr lang="en-US"/>
        </a:p>
      </dgm:t>
    </dgm:pt>
    <dgm:pt modelId="{6ACAA2B0-CB92-4C91-BA28-10855D713279}" type="sibTrans" cxnId="{C6EEFAE5-C6C9-41B2-8A76-E09231C8E7E7}">
      <dgm:prSet/>
      <dgm:spPr/>
      <dgm:t>
        <a:bodyPr/>
        <a:lstStyle/>
        <a:p>
          <a:endParaRPr lang="en-US"/>
        </a:p>
      </dgm:t>
    </dgm:pt>
    <dgm:pt modelId="{71900E50-A948-4816-B950-3F814C56B54A}">
      <dgm:prSet/>
      <dgm:spPr/>
      <dgm:t>
        <a:bodyPr/>
        <a:lstStyle/>
        <a:p>
          <a:r>
            <a:rPr lang="en-US"/>
            <a:t>You can create AMIs from snapshots.</a:t>
          </a:r>
        </a:p>
      </dgm:t>
    </dgm:pt>
    <dgm:pt modelId="{D71C6B2B-6DEB-4439-9BDD-C411711E4352}" type="parTrans" cxnId="{A1F4472C-F72A-4997-806F-7DE8F1A775DD}">
      <dgm:prSet/>
      <dgm:spPr/>
      <dgm:t>
        <a:bodyPr/>
        <a:lstStyle/>
        <a:p>
          <a:endParaRPr lang="en-US"/>
        </a:p>
      </dgm:t>
    </dgm:pt>
    <dgm:pt modelId="{477DEB21-A599-4B91-B9FC-2CCB20CA697A}" type="sibTrans" cxnId="{A1F4472C-F72A-4997-806F-7DE8F1A775DD}">
      <dgm:prSet/>
      <dgm:spPr/>
      <dgm:t>
        <a:bodyPr/>
        <a:lstStyle/>
        <a:p>
          <a:endParaRPr lang="en-US"/>
        </a:p>
      </dgm:t>
    </dgm:pt>
    <dgm:pt modelId="{87DF86A7-CFFA-4D42-BE78-11156A7439CB}">
      <dgm:prSet/>
      <dgm:spPr/>
      <dgm:t>
        <a:bodyPr/>
        <a:lstStyle/>
        <a:p>
          <a:r>
            <a:rPr lang="en-US"/>
            <a:t>If you're taking a snapshot to use as a root volume, make sure you stop the EC2 instance before taking the snapshot.</a:t>
          </a:r>
        </a:p>
      </dgm:t>
    </dgm:pt>
    <dgm:pt modelId="{0A18128D-2832-411B-9B8A-204F763047B6}" type="parTrans" cxnId="{F73EE49B-BE4E-4914-B601-CA73E20653B7}">
      <dgm:prSet/>
      <dgm:spPr/>
      <dgm:t>
        <a:bodyPr/>
        <a:lstStyle/>
        <a:p>
          <a:endParaRPr lang="en-US"/>
        </a:p>
      </dgm:t>
    </dgm:pt>
    <dgm:pt modelId="{949884EE-2BB4-4697-82DC-F969B225E652}" type="sibTrans" cxnId="{F73EE49B-BE4E-4914-B601-CA73E20653B7}">
      <dgm:prSet/>
      <dgm:spPr/>
      <dgm:t>
        <a:bodyPr/>
        <a:lstStyle/>
        <a:p>
          <a:endParaRPr lang="en-US"/>
        </a:p>
      </dgm:t>
    </dgm:pt>
    <dgm:pt modelId="{3F35CD40-F3EA-474F-87EC-F529F335E284}">
      <dgm:prSet/>
      <dgm:spPr/>
      <dgm:t>
        <a:bodyPr/>
        <a:lstStyle/>
        <a:p>
          <a:r>
            <a:rPr lang="en-US"/>
            <a:t>You can change EBS volume size and type on the fly.</a:t>
          </a:r>
        </a:p>
      </dgm:t>
    </dgm:pt>
    <dgm:pt modelId="{DB99248D-F14E-44CB-B987-63A0EDD84085}" type="parTrans" cxnId="{36315CA7-58AB-478F-BE25-61F68C8BDA8F}">
      <dgm:prSet/>
      <dgm:spPr/>
      <dgm:t>
        <a:bodyPr/>
        <a:lstStyle/>
        <a:p>
          <a:endParaRPr lang="en-US"/>
        </a:p>
      </dgm:t>
    </dgm:pt>
    <dgm:pt modelId="{CCF33B63-1F68-4F27-BE9C-4EF12729F86C}" type="sibTrans" cxnId="{36315CA7-58AB-478F-BE25-61F68C8BDA8F}">
      <dgm:prSet/>
      <dgm:spPr/>
      <dgm:t>
        <a:bodyPr/>
        <a:lstStyle/>
        <a:p>
          <a:endParaRPr lang="en-US"/>
        </a:p>
      </dgm:t>
    </dgm:pt>
    <dgm:pt modelId="{41FFAF5B-EE2B-4EC5-9C24-03E5940A8732}" type="pres">
      <dgm:prSet presAssocID="{CCEB4070-C4F8-4680-9900-998FCCBD0D31}" presName="linear" presStyleCnt="0">
        <dgm:presLayoutVars>
          <dgm:animLvl val="lvl"/>
          <dgm:resizeHandles val="exact"/>
        </dgm:presLayoutVars>
      </dgm:prSet>
      <dgm:spPr/>
    </dgm:pt>
    <dgm:pt modelId="{F423EF94-E7C4-448D-945A-2A9B8C762A28}" type="pres">
      <dgm:prSet presAssocID="{A4889F66-EB6A-44FC-AA41-2547EC9F5485}" presName="parentText" presStyleLbl="node1" presStyleIdx="0" presStyleCnt="6">
        <dgm:presLayoutVars>
          <dgm:chMax val="0"/>
          <dgm:bulletEnabled val="1"/>
        </dgm:presLayoutVars>
      </dgm:prSet>
      <dgm:spPr/>
    </dgm:pt>
    <dgm:pt modelId="{A06F8723-A9B0-41D1-8EF1-56C5890A58A6}" type="pres">
      <dgm:prSet presAssocID="{B21A5203-595D-4CE8-8C64-7D8A74C2C8C0}" presName="spacer" presStyleCnt="0"/>
      <dgm:spPr/>
    </dgm:pt>
    <dgm:pt modelId="{23AE1C07-1B86-47BA-AB1E-42B47B50B02F}" type="pres">
      <dgm:prSet presAssocID="{C4279235-04BC-4148-8382-D01AD0944250}" presName="parentText" presStyleLbl="node1" presStyleIdx="1" presStyleCnt="6">
        <dgm:presLayoutVars>
          <dgm:chMax val="0"/>
          <dgm:bulletEnabled val="1"/>
        </dgm:presLayoutVars>
      </dgm:prSet>
      <dgm:spPr/>
    </dgm:pt>
    <dgm:pt modelId="{1F621CFD-EAC2-4605-B197-79B07F772506}" type="pres">
      <dgm:prSet presAssocID="{7A5AB9FF-4B52-4267-B796-74B23782FDDC}" presName="spacer" presStyleCnt="0"/>
      <dgm:spPr/>
    </dgm:pt>
    <dgm:pt modelId="{336BF21A-5718-4CD4-B1EA-2053FD543F74}" type="pres">
      <dgm:prSet presAssocID="{C2AB4B46-EA0A-4B45-BA34-46ACD5F6A55D}" presName="parentText" presStyleLbl="node1" presStyleIdx="2" presStyleCnt="6">
        <dgm:presLayoutVars>
          <dgm:chMax val="0"/>
          <dgm:bulletEnabled val="1"/>
        </dgm:presLayoutVars>
      </dgm:prSet>
      <dgm:spPr/>
    </dgm:pt>
    <dgm:pt modelId="{58EAF880-F576-4E76-B4CE-8859AECE6F94}" type="pres">
      <dgm:prSet presAssocID="{6ACAA2B0-CB92-4C91-BA28-10855D713279}" presName="spacer" presStyleCnt="0"/>
      <dgm:spPr/>
    </dgm:pt>
    <dgm:pt modelId="{DE9D185F-4D81-4BF9-B46E-E1DC2B922C05}" type="pres">
      <dgm:prSet presAssocID="{71900E50-A948-4816-B950-3F814C56B54A}" presName="parentText" presStyleLbl="node1" presStyleIdx="3" presStyleCnt="6">
        <dgm:presLayoutVars>
          <dgm:chMax val="0"/>
          <dgm:bulletEnabled val="1"/>
        </dgm:presLayoutVars>
      </dgm:prSet>
      <dgm:spPr/>
    </dgm:pt>
    <dgm:pt modelId="{6F65B4DC-CAE2-4776-8127-7365C6552C8C}" type="pres">
      <dgm:prSet presAssocID="{477DEB21-A599-4B91-B9FC-2CCB20CA697A}" presName="spacer" presStyleCnt="0"/>
      <dgm:spPr/>
    </dgm:pt>
    <dgm:pt modelId="{314238C0-77A9-421B-AFA2-A2E9FF32111E}" type="pres">
      <dgm:prSet presAssocID="{87DF86A7-CFFA-4D42-BE78-11156A7439CB}" presName="parentText" presStyleLbl="node1" presStyleIdx="4" presStyleCnt="6">
        <dgm:presLayoutVars>
          <dgm:chMax val="0"/>
          <dgm:bulletEnabled val="1"/>
        </dgm:presLayoutVars>
      </dgm:prSet>
      <dgm:spPr/>
    </dgm:pt>
    <dgm:pt modelId="{B8F3ECE5-1458-4BE5-AC47-23E4C195BB9A}" type="pres">
      <dgm:prSet presAssocID="{949884EE-2BB4-4697-82DC-F969B225E652}" presName="spacer" presStyleCnt="0"/>
      <dgm:spPr/>
    </dgm:pt>
    <dgm:pt modelId="{08EE6A4C-1658-4426-A0D6-BEFAAD9E66DA}" type="pres">
      <dgm:prSet presAssocID="{3F35CD40-F3EA-474F-87EC-F529F335E284}" presName="parentText" presStyleLbl="node1" presStyleIdx="5" presStyleCnt="6">
        <dgm:presLayoutVars>
          <dgm:chMax val="0"/>
          <dgm:bulletEnabled val="1"/>
        </dgm:presLayoutVars>
      </dgm:prSet>
      <dgm:spPr/>
    </dgm:pt>
  </dgm:ptLst>
  <dgm:cxnLst>
    <dgm:cxn modelId="{8DE2DF12-6DA0-4853-8A20-359A30C95399}" type="presOf" srcId="{3F35CD40-F3EA-474F-87EC-F529F335E284}" destId="{08EE6A4C-1658-4426-A0D6-BEFAAD9E66DA}" srcOrd="0" destOrd="0" presId="urn:microsoft.com/office/officeart/2005/8/layout/vList2"/>
    <dgm:cxn modelId="{A1F4472C-F72A-4997-806F-7DE8F1A775DD}" srcId="{CCEB4070-C4F8-4680-9900-998FCCBD0D31}" destId="{71900E50-A948-4816-B950-3F814C56B54A}" srcOrd="3" destOrd="0" parTransId="{D71C6B2B-6DEB-4439-9BDD-C411711E4352}" sibTransId="{477DEB21-A599-4B91-B9FC-2CCB20CA697A}"/>
    <dgm:cxn modelId="{319D846B-ABBE-400C-B0B8-9FA9FBB1B278}" srcId="{CCEB4070-C4F8-4680-9900-998FCCBD0D31}" destId="{A4889F66-EB6A-44FC-AA41-2547EC9F5485}" srcOrd="0" destOrd="0" parTransId="{46064067-E8DF-4F13-A5B4-4B4097AEAA9F}" sibTransId="{B21A5203-595D-4CE8-8C64-7D8A74C2C8C0}"/>
    <dgm:cxn modelId="{72DB726C-C61D-4098-945C-53BC00ABBDA6}" type="presOf" srcId="{71900E50-A948-4816-B950-3F814C56B54A}" destId="{DE9D185F-4D81-4BF9-B46E-E1DC2B922C05}" srcOrd="0" destOrd="0" presId="urn:microsoft.com/office/officeart/2005/8/layout/vList2"/>
    <dgm:cxn modelId="{B98DD271-C723-4237-AE69-C9CE0763EF74}" type="presOf" srcId="{C2AB4B46-EA0A-4B45-BA34-46ACD5F6A55D}" destId="{336BF21A-5718-4CD4-B1EA-2053FD543F74}" srcOrd="0" destOrd="0" presId="urn:microsoft.com/office/officeart/2005/8/layout/vList2"/>
    <dgm:cxn modelId="{3B4BC87F-3169-469B-B728-918D399EFE51}" type="presOf" srcId="{C4279235-04BC-4148-8382-D01AD0944250}" destId="{23AE1C07-1B86-47BA-AB1E-42B47B50B02F}" srcOrd="0" destOrd="0" presId="urn:microsoft.com/office/officeart/2005/8/layout/vList2"/>
    <dgm:cxn modelId="{223D1B91-4F4D-4D0C-A89A-D44752E7564A}" type="presOf" srcId="{87DF86A7-CFFA-4D42-BE78-11156A7439CB}" destId="{314238C0-77A9-421B-AFA2-A2E9FF32111E}" srcOrd="0" destOrd="0" presId="urn:microsoft.com/office/officeart/2005/8/layout/vList2"/>
    <dgm:cxn modelId="{F73EE49B-BE4E-4914-B601-CA73E20653B7}" srcId="{CCEB4070-C4F8-4680-9900-998FCCBD0D31}" destId="{87DF86A7-CFFA-4D42-BE78-11156A7439CB}" srcOrd="4" destOrd="0" parTransId="{0A18128D-2832-411B-9B8A-204F763047B6}" sibTransId="{949884EE-2BB4-4697-82DC-F969B225E652}"/>
    <dgm:cxn modelId="{6526E09C-9E5D-480C-8055-C64B7CE4BF35}" srcId="{CCEB4070-C4F8-4680-9900-998FCCBD0D31}" destId="{C4279235-04BC-4148-8382-D01AD0944250}" srcOrd="1" destOrd="0" parTransId="{A6D9A076-27CC-4739-B545-B29462CBA7E2}" sibTransId="{7A5AB9FF-4B52-4267-B796-74B23782FDDC}"/>
    <dgm:cxn modelId="{6A835EA5-C0BA-40F0-A36C-FB24B75510A3}" type="presOf" srcId="{CCEB4070-C4F8-4680-9900-998FCCBD0D31}" destId="{41FFAF5B-EE2B-4EC5-9C24-03E5940A8732}" srcOrd="0" destOrd="0" presId="urn:microsoft.com/office/officeart/2005/8/layout/vList2"/>
    <dgm:cxn modelId="{36315CA7-58AB-478F-BE25-61F68C8BDA8F}" srcId="{CCEB4070-C4F8-4680-9900-998FCCBD0D31}" destId="{3F35CD40-F3EA-474F-87EC-F529F335E284}" srcOrd="5" destOrd="0" parTransId="{DB99248D-F14E-44CB-B987-63A0EDD84085}" sibTransId="{CCF33B63-1F68-4F27-BE9C-4EF12729F86C}"/>
    <dgm:cxn modelId="{6CA03AD9-DF9C-4281-9EAD-5C5F2046916E}" type="presOf" srcId="{A4889F66-EB6A-44FC-AA41-2547EC9F5485}" destId="{F423EF94-E7C4-448D-945A-2A9B8C762A28}" srcOrd="0" destOrd="0" presId="urn:microsoft.com/office/officeart/2005/8/layout/vList2"/>
    <dgm:cxn modelId="{C6EEFAE5-C6C9-41B2-8A76-E09231C8E7E7}" srcId="{CCEB4070-C4F8-4680-9900-998FCCBD0D31}" destId="{C2AB4B46-EA0A-4B45-BA34-46ACD5F6A55D}" srcOrd="2" destOrd="0" parTransId="{7BF76738-C04C-415E-A244-8C217B0CCF4F}" sibTransId="{6ACAA2B0-CB92-4C91-BA28-10855D713279}"/>
    <dgm:cxn modelId="{96F2A323-66C6-4801-835B-EA0F7E577335}" type="presParOf" srcId="{41FFAF5B-EE2B-4EC5-9C24-03E5940A8732}" destId="{F423EF94-E7C4-448D-945A-2A9B8C762A28}" srcOrd="0" destOrd="0" presId="urn:microsoft.com/office/officeart/2005/8/layout/vList2"/>
    <dgm:cxn modelId="{E04C91C8-C75B-4524-9093-EB9F04A020F6}" type="presParOf" srcId="{41FFAF5B-EE2B-4EC5-9C24-03E5940A8732}" destId="{A06F8723-A9B0-41D1-8EF1-56C5890A58A6}" srcOrd="1" destOrd="0" presId="urn:microsoft.com/office/officeart/2005/8/layout/vList2"/>
    <dgm:cxn modelId="{1186EE50-DD23-4006-9981-817519D838D2}" type="presParOf" srcId="{41FFAF5B-EE2B-4EC5-9C24-03E5940A8732}" destId="{23AE1C07-1B86-47BA-AB1E-42B47B50B02F}" srcOrd="2" destOrd="0" presId="urn:microsoft.com/office/officeart/2005/8/layout/vList2"/>
    <dgm:cxn modelId="{A72CA3B5-719D-40FC-ADDB-5007FF064D2A}" type="presParOf" srcId="{41FFAF5B-EE2B-4EC5-9C24-03E5940A8732}" destId="{1F621CFD-EAC2-4605-B197-79B07F772506}" srcOrd="3" destOrd="0" presId="urn:microsoft.com/office/officeart/2005/8/layout/vList2"/>
    <dgm:cxn modelId="{3D24C212-F572-4E9D-8BEF-412D0CA2514E}" type="presParOf" srcId="{41FFAF5B-EE2B-4EC5-9C24-03E5940A8732}" destId="{336BF21A-5718-4CD4-B1EA-2053FD543F74}" srcOrd="4" destOrd="0" presId="urn:microsoft.com/office/officeart/2005/8/layout/vList2"/>
    <dgm:cxn modelId="{2C2DC791-E2D5-411B-ADAA-67BC91C35BA6}" type="presParOf" srcId="{41FFAF5B-EE2B-4EC5-9C24-03E5940A8732}" destId="{58EAF880-F576-4E76-B4CE-8859AECE6F94}" srcOrd="5" destOrd="0" presId="urn:microsoft.com/office/officeart/2005/8/layout/vList2"/>
    <dgm:cxn modelId="{1320040A-A959-4269-A833-495CCF42D56C}" type="presParOf" srcId="{41FFAF5B-EE2B-4EC5-9C24-03E5940A8732}" destId="{DE9D185F-4D81-4BF9-B46E-E1DC2B922C05}" srcOrd="6" destOrd="0" presId="urn:microsoft.com/office/officeart/2005/8/layout/vList2"/>
    <dgm:cxn modelId="{C3FC3B3D-A2E1-42AE-BB71-6807B744857E}" type="presParOf" srcId="{41FFAF5B-EE2B-4EC5-9C24-03E5940A8732}" destId="{6F65B4DC-CAE2-4776-8127-7365C6552C8C}" srcOrd="7" destOrd="0" presId="urn:microsoft.com/office/officeart/2005/8/layout/vList2"/>
    <dgm:cxn modelId="{0578D3A7-97B6-47F5-B9A3-BDD48124BA15}" type="presParOf" srcId="{41FFAF5B-EE2B-4EC5-9C24-03E5940A8732}" destId="{314238C0-77A9-421B-AFA2-A2E9FF32111E}" srcOrd="8" destOrd="0" presId="urn:microsoft.com/office/officeart/2005/8/layout/vList2"/>
    <dgm:cxn modelId="{69948895-670D-4158-B2D0-0C9AF52F1751}" type="presParOf" srcId="{41FFAF5B-EE2B-4EC5-9C24-03E5940A8732}" destId="{B8F3ECE5-1458-4BE5-AC47-23E4C195BB9A}" srcOrd="9" destOrd="0" presId="urn:microsoft.com/office/officeart/2005/8/layout/vList2"/>
    <dgm:cxn modelId="{2634D077-1150-44EC-9C50-AB82D1511C1D}" type="presParOf" srcId="{41FFAF5B-EE2B-4EC5-9C24-03E5940A8732}" destId="{08EE6A4C-1658-4426-A0D6-BEFAAD9E66D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213CB-875A-4995-98D5-BA10AAA0A2E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5675A7F7-1751-49FF-A4BB-77C971AEF72C}">
      <dgm:prSet/>
      <dgm:spPr/>
      <dgm:t>
        <a:bodyPr/>
        <a:lstStyle/>
        <a:p>
          <a:r>
            <a:rPr lang="en-US"/>
            <a:t>Amazon Machine Images are images that you can use launch EC2 instances.</a:t>
          </a:r>
        </a:p>
      </dgm:t>
    </dgm:pt>
    <dgm:pt modelId="{D7F2FA69-EF54-4A65-9DAB-7F11FB51BA38}" type="parTrans" cxnId="{2C0E7512-1446-4A47-A040-458918F9147A}">
      <dgm:prSet/>
      <dgm:spPr/>
      <dgm:t>
        <a:bodyPr/>
        <a:lstStyle/>
        <a:p>
          <a:endParaRPr lang="en-US"/>
        </a:p>
      </dgm:t>
    </dgm:pt>
    <dgm:pt modelId="{B1C6F125-8B09-4D17-8FFF-AD10253665F4}" type="sibTrans" cxnId="{2C0E7512-1446-4A47-A040-458918F9147A}">
      <dgm:prSet/>
      <dgm:spPr/>
      <dgm:t>
        <a:bodyPr/>
        <a:lstStyle/>
        <a:p>
          <a:endParaRPr lang="en-US"/>
        </a:p>
      </dgm:t>
    </dgm:pt>
    <dgm:pt modelId="{27305E7C-A980-4307-9751-246D8D14D930}">
      <dgm:prSet/>
      <dgm:spPr/>
      <dgm:t>
        <a:bodyPr/>
        <a:lstStyle/>
        <a:p>
          <a:r>
            <a:rPr lang="en-US"/>
            <a:t>There are 2 types of AMIs:</a:t>
          </a:r>
        </a:p>
      </dgm:t>
    </dgm:pt>
    <dgm:pt modelId="{A287D6C0-3EC2-49B2-A7EF-D85E9B105B15}" type="parTrans" cxnId="{720D1FE6-051A-4672-83C5-85138DA7D1D7}">
      <dgm:prSet/>
      <dgm:spPr/>
      <dgm:t>
        <a:bodyPr/>
        <a:lstStyle/>
        <a:p>
          <a:endParaRPr lang="en-US"/>
        </a:p>
      </dgm:t>
    </dgm:pt>
    <dgm:pt modelId="{4FB06C16-7033-406D-8C3F-84894EA1AF51}" type="sibTrans" cxnId="{720D1FE6-051A-4672-83C5-85138DA7D1D7}">
      <dgm:prSet/>
      <dgm:spPr/>
      <dgm:t>
        <a:bodyPr/>
        <a:lstStyle/>
        <a:p>
          <a:endParaRPr lang="en-US"/>
        </a:p>
      </dgm:t>
    </dgm:pt>
    <dgm:pt modelId="{727B00D5-1A97-4FEA-A395-B59301083D4E}">
      <dgm:prSet/>
      <dgm:spPr/>
      <dgm:t>
        <a:bodyPr/>
        <a:lstStyle/>
        <a:p>
          <a:r>
            <a:rPr lang="en-US"/>
            <a:t>EBS backed</a:t>
          </a:r>
        </a:p>
      </dgm:t>
    </dgm:pt>
    <dgm:pt modelId="{22B31F22-2599-463D-A3A6-35314D43EB53}" type="parTrans" cxnId="{8E67969A-46DC-4307-BDD1-65267D3D6789}">
      <dgm:prSet/>
      <dgm:spPr/>
      <dgm:t>
        <a:bodyPr/>
        <a:lstStyle/>
        <a:p>
          <a:endParaRPr lang="en-US"/>
        </a:p>
      </dgm:t>
    </dgm:pt>
    <dgm:pt modelId="{4045262C-394A-48B1-8FF2-AA44B8764DA3}" type="sibTrans" cxnId="{8E67969A-46DC-4307-BDD1-65267D3D6789}">
      <dgm:prSet/>
      <dgm:spPr/>
      <dgm:t>
        <a:bodyPr/>
        <a:lstStyle/>
        <a:p>
          <a:endParaRPr lang="en-US"/>
        </a:p>
      </dgm:t>
    </dgm:pt>
    <dgm:pt modelId="{A1B72326-AF8C-4D46-AFFC-0EA7FBEE80F0}">
      <dgm:prSet/>
      <dgm:spPr/>
      <dgm:t>
        <a:bodyPr/>
        <a:lstStyle/>
        <a:p>
          <a:r>
            <a:rPr lang="en-US"/>
            <a:t>Instance Store (also called ephemeral storage)</a:t>
          </a:r>
        </a:p>
      </dgm:t>
    </dgm:pt>
    <dgm:pt modelId="{74888102-54C5-4035-A315-FE0A23140DC0}" type="parTrans" cxnId="{8758D598-8DBB-4986-9FC5-CAA33BFE6F71}">
      <dgm:prSet/>
      <dgm:spPr/>
      <dgm:t>
        <a:bodyPr/>
        <a:lstStyle/>
        <a:p>
          <a:endParaRPr lang="en-US"/>
        </a:p>
      </dgm:t>
    </dgm:pt>
    <dgm:pt modelId="{C77DD3E5-C6E1-475A-BE00-E22D834D8D08}" type="sibTrans" cxnId="{8758D598-8DBB-4986-9FC5-CAA33BFE6F71}">
      <dgm:prSet/>
      <dgm:spPr/>
      <dgm:t>
        <a:bodyPr/>
        <a:lstStyle/>
        <a:p>
          <a:endParaRPr lang="en-US"/>
        </a:p>
      </dgm:t>
    </dgm:pt>
    <dgm:pt modelId="{4514C70F-163D-4A90-9D7D-C13B97F853E9}">
      <dgm:prSet/>
      <dgm:spPr/>
      <dgm:t>
        <a:bodyPr/>
        <a:lstStyle/>
        <a:p>
          <a:r>
            <a:rPr lang="en-US"/>
            <a:t>AMIs can be selected on the following criteria:</a:t>
          </a:r>
        </a:p>
      </dgm:t>
    </dgm:pt>
    <dgm:pt modelId="{1A540A6D-9D31-4011-9469-E5428C04B77E}" type="parTrans" cxnId="{C9D7960A-80B2-453A-BE86-49E1F912776E}">
      <dgm:prSet/>
      <dgm:spPr/>
      <dgm:t>
        <a:bodyPr/>
        <a:lstStyle/>
        <a:p>
          <a:endParaRPr lang="en-US"/>
        </a:p>
      </dgm:t>
    </dgm:pt>
    <dgm:pt modelId="{D79770F2-D6DC-43C6-8F28-958F8C20B142}" type="sibTrans" cxnId="{C9D7960A-80B2-453A-BE86-49E1F912776E}">
      <dgm:prSet/>
      <dgm:spPr/>
      <dgm:t>
        <a:bodyPr/>
        <a:lstStyle/>
        <a:p>
          <a:endParaRPr lang="en-US"/>
        </a:p>
      </dgm:t>
    </dgm:pt>
    <dgm:pt modelId="{4B170D7F-0906-4559-8A45-9D819780CDEA}">
      <dgm:prSet/>
      <dgm:spPr/>
      <dgm:t>
        <a:bodyPr/>
        <a:lstStyle/>
        <a:p>
          <a:r>
            <a:rPr lang="en-US"/>
            <a:t>Region</a:t>
          </a:r>
        </a:p>
      </dgm:t>
    </dgm:pt>
    <dgm:pt modelId="{1D9B75DF-B0D9-4047-9CB3-B5939C552CD7}" type="parTrans" cxnId="{8D8A3370-EAF5-4AB4-9D41-88C567793BDA}">
      <dgm:prSet/>
      <dgm:spPr/>
      <dgm:t>
        <a:bodyPr/>
        <a:lstStyle/>
        <a:p>
          <a:endParaRPr lang="en-US"/>
        </a:p>
      </dgm:t>
    </dgm:pt>
    <dgm:pt modelId="{C5046586-14B7-47C8-8FF2-9276DBF0837A}" type="sibTrans" cxnId="{8D8A3370-EAF5-4AB4-9D41-88C567793BDA}">
      <dgm:prSet/>
      <dgm:spPr/>
      <dgm:t>
        <a:bodyPr/>
        <a:lstStyle/>
        <a:p>
          <a:endParaRPr lang="en-US"/>
        </a:p>
      </dgm:t>
    </dgm:pt>
    <dgm:pt modelId="{4AC86529-FD31-49DA-B477-BB2CC3DAFB1B}">
      <dgm:prSet/>
      <dgm:spPr/>
      <dgm:t>
        <a:bodyPr/>
        <a:lstStyle/>
        <a:p>
          <a:r>
            <a:rPr lang="en-US"/>
            <a:t>OS</a:t>
          </a:r>
        </a:p>
      </dgm:t>
    </dgm:pt>
    <dgm:pt modelId="{BC2856FD-42D7-41C4-97E1-52859E725B12}" type="parTrans" cxnId="{3606C113-4A56-4B41-897C-80B7A3BB4C83}">
      <dgm:prSet/>
      <dgm:spPr/>
      <dgm:t>
        <a:bodyPr/>
        <a:lstStyle/>
        <a:p>
          <a:endParaRPr lang="en-US"/>
        </a:p>
      </dgm:t>
    </dgm:pt>
    <dgm:pt modelId="{1D6E81FA-420F-4A35-8EA7-7D3E99B08491}" type="sibTrans" cxnId="{3606C113-4A56-4B41-897C-80B7A3BB4C83}">
      <dgm:prSet/>
      <dgm:spPr/>
      <dgm:t>
        <a:bodyPr/>
        <a:lstStyle/>
        <a:p>
          <a:endParaRPr lang="en-US"/>
        </a:p>
      </dgm:t>
    </dgm:pt>
    <dgm:pt modelId="{63095C47-CD80-46BB-957A-0FACE191D64A}">
      <dgm:prSet/>
      <dgm:spPr/>
      <dgm:t>
        <a:bodyPr/>
        <a:lstStyle/>
        <a:p>
          <a:r>
            <a:rPr lang="en-US"/>
            <a:t>Architecture</a:t>
          </a:r>
        </a:p>
      </dgm:t>
    </dgm:pt>
    <dgm:pt modelId="{3D83CE42-7F8F-4DCB-9295-94E8AA71CCA7}" type="parTrans" cxnId="{84F87909-5165-47BD-B3FD-1024C6FBDB90}">
      <dgm:prSet/>
      <dgm:spPr/>
      <dgm:t>
        <a:bodyPr/>
        <a:lstStyle/>
        <a:p>
          <a:endParaRPr lang="en-US"/>
        </a:p>
      </dgm:t>
    </dgm:pt>
    <dgm:pt modelId="{32B2D43F-DBC0-4AA9-9487-E43DB5202F4C}" type="sibTrans" cxnId="{84F87909-5165-47BD-B3FD-1024C6FBDB90}">
      <dgm:prSet/>
      <dgm:spPr/>
      <dgm:t>
        <a:bodyPr/>
        <a:lstStyle/>
        <a:p>
          <a:endParaRPr lang="en-US"/>
        </a:p>
      </dgm:t>
    </dgm:pt>
    <dgm:pt modelId="{9E8108C9-BF45-4D89-97E9-7A8F56BDFD79}">
      <dgm:prSet/>
      <dgm:spPr/>
      <dgm:t>
        <a:bodyPr/>
        <a:lstStyle/>
        <a:p>
          <a:r>
            <a:rPr lang="en-US"/>
            <a:t>Launch Permissions</a:t>
          </a:r>
        </a:p>
      </dgm:t>
    </dgm:pt>
    <dgm:pt modelId="{B8A74076-854B-44EF-8266-7D078B5B871E}" type="parTrans" cxnId="{86575C03-95AE-4AA0-8A49-ED76A8FF700B}">
      <dgm:prSet/>
      <dgm:spPr/>
      <dgm:t>
        <a:bodyPr/>
        <a:lstStyle/>
        <a:p>
          <a:endParaRPr lang="en-US"/>
        </a:p>
      </dgm:t>
    </dgm:pt>
    <dgm:pt modelId="{C23747FA-5926-4915-BCBD-A27BEF12735A}" type="sibTrans" cxnId="{86575C03-95AE-4AA0-8A49-ED76A8FF700B}">
      <dgm:prSet/>
      <dgm:spPr/>
      <dgm:t>
        <a:bodyPr/>
        <a:lstStyle/>
        <a:p>
          <a:endParaRPr lang="en-US"/>
        </a:p>
      </dgm:t>
    </dgm:pt>
    <dgm:pt modelId="{54C8BB63-1991-4A1C-97E2-0E515A648BCE}">
      <dgm:prSet/>
      <dgm:spPr/>
      <dgm:t>
        <a:bodyPr/>
        <a:lstStyle/>
        <a:p>
          <a:r>
            <a:rPr lang="en-US"/>
            <a:t>Storage for the Root Device</a:t>
          </a:r>
        </a:p>
      </dgm:t>
    </dgm:pt>
    <dgm:pt modelId="{1E928DEE-91FD-404A-904E-559C0D5FA960}" type="parTrans" cxnId="{C0FE377C-3FE2-46A9-8536-FB9B09027E35}">
      <dgm:prSet/>
      <dgm:spPr/>
      <dgm:t>
        <a:bodyPr/>
        <a:lstStyle/>
        <a:p>
          <a:endParaRPr lang="en-US"/>
        </a:p>
      </dgm:t>
    </dgm:pt>
    <dgm:pt modelId="{D8F790D0-86C1-4779-8E40-50F91158272C}" type="sibTrans" cxnId="{C0FE377C-3FE2-46A9-8536-FB9B09027E35}">
      <dgm:prSet/>
      <dgm:spPr/>
      <dgm:t>
        <a:bodyPr/>
        <a:lstStyle/>
        <a:p>
          <a:endParaRPr lang="en-US"/>
        </a:p>
      </dgm:t>
    </dgm:pt>
    <dgm:pt modelId="{8392B8B1-1BAE-40CC-BE39-BDA5EDE619C8}" type="pres">
      <dgm:prSet presAssocID="{CB0213CB-875A-4995-98D5-BA10AAA0A2E0}" presName="Name0" presStyleCnt="0">
        <dgm:presLayoutVars>
          <dgm:dir/>
          <dgm:animLvl val="lvl"/>
          <dgm:resizeHandles val="exact"/>
        </dgm:presLayoutVars>
      </dgm:prSet>
      <dgm:spPr/>
    </dgm:pt>
    <dgm:pt modelId="{8826C1ED-6C36-425C-825D-96CB1C20EF84}" type="pres">
      <dgm:prSet presAssocID="{4514C70F-163D-4A90-9D7D-C13B97F853E9}" presName="boxAndChildren" presStyleCnt="0"/>
      <dgm:spPr/>
    </dgm:pt>
    <dgm:pt modelId="{3876BA6C-0EC9-4A0E-BE5A-634336433A68}" type="pres">
      <dgm:prSet presAssocID="{4514C70F-163D-4A90-9D7D-C13B97F853E9}" presName="parentTextBox" presStyleLbl="node1" presStyleIdx="0" presStyleCnt="3"/>
      <dgm:spPr/>
    </dgm:pt>
    <dgm:pt modelId="{10845BFD-DDA9-4F8D-ADB1-670AF72C1066}" type="pres">
      <dgm:prSet presAssocID="{4514C70F-163D-4A90-9D7D-C13B97F853E9}" presName="entireBox" presStyleLbl="node1" presStyleIdx="0" presStyleCnt="3"/>
      <dgm:spPr/>
    </dgm:pt>
    <dgm:pt modelId="{A5093958-AE7D-4303-8BEE-0BDE60ADD6AD}" type="pres">
      <dgm:prSet presAssocID="{4514C70F-163D-4A90-9D7D-C13B97F853E9}" presName="descendantBox" presStyleCnt="0"/>
      <dgm:spPr/>
    </dgm:pt>
    <dgm:pt modelId="{D266E63B-5026-4900-A852-C3B44B5BA5CE}" type="pres">
      <dgm:prSet presAssocID="{4B170D7F-0906-4559-8A45-9D819780CDEA}" presName="childTextBox" presStyleLbl="fgAccFollowNode1" presStyleIdx="0" presStyleCnt="7">
        <dgm:presLayoutVars>
          <dgm:bulletEnabled val="1"/>
        </dgm:presLayoutVars>
      </dgm:prSet>
      <dgm:spPr/>
    </dgm:pt>
    <dgm:pt modelId="{EACA0524-CB94-4122-812D-4AFC472D4C8F}" type="pres">
      <dgm:prSet presAssocID="{4AC86529-FD31-49DA-B477-BB2CC3DAFB1B}" presName="childTextBox" presStyleLbl="fgAccFollowNode1" presStyleIdx="1" presStyleCnt="7">
        <dgm:presLayoutVars>
          <dgm:bulletEnabled val="1"/>
        </dgm:presLayoutVars>
      </dgm:prSet>
      <dgm:spPr/>
    </dgm:pt>
    <dgm:pt modelId="{1CC76EBA-DFA4-4D4C-936A-75CA17B91723}" type="pres">
      <dgm:prSet presAssocID="{63095C47-CD80-46BB-957A-0FACE191D64A}" presName="childTextBox" presStyleLbl="fgAccFollowNode1" presStyleIdx="2" presStyleCnt="7">
        <dgm:presLayoutVars>
          <dgm:bulletEnabled val="1"/>
        </dgm:presLayoutVars>
      </dgm:prSet>
      <dgm:spPr/>
    </dgm:pt>
    <dgm:pt modelId="{B0831B28-4A25-4450-BA54-3804597A62A8}" type="pres">
      <dgm:prSet presAssocID="{9E8108C9-BF45-4D89-97E9-7A8F56BDFD79}" presName="childTextBox" presStyleLbl="fgAccFollowNode1" presStyleIdx="3" presStyleCnt="7">
        <dgm:presLayoutVars>
          <dgm:bulletEnabled val="1"/>
        </dgm:presLayoutVars>
      </dgm:prSet>
      <dgm:spPr/>
    </dgm:pt>
    <dgm:pt modelId="{D02533C4-6400-4465-A360-76690C36373D}" type="pres">
      <dgm:prSet presAssocID="{54C8BB63-1991-4A1C-97E2-0E515A648BCE}" presName="childTextBox" presStyleLbl="fgAccFollowNode1" presStyleIdx="4" presStyleCnt="7">
        <dgm:presLayoutVars>
          <dgm:bulletEnabled val="1"/>
        </dgm:presLayoutVars>
      </dgm:prSet>
      <dgm:spPr/>
    </dgm:pt>
    <dgm:pt modelId="{8F57E458-8166-4BAD-AEB4-00AB98004267}" type="pres">
      <dgm:prSet presAssocID="{4FB06C16-7033-406D-8C3F-84894EA1AF51}" presName="sp" presStyleCnt="0"/>
      <dgm:spPr/>
    </dgm:pt>
    <dgm:pt modelId="{BF5A18B4-8740-455E-BE96-167CEB59ADCC}" type="pres">
      <dgm:prSet presAssocID="{27305E7C-A980-4307-9751-246D8D14D930}" presName="arrowAndChildren" presStyleCnt="0"/>
      <dgm:spPr/>
    </dgm:pt>
    <dgm:pt modelId="{B235324D-5C71-46D8-AAEE-A50258789C17}" type="pres">
      <dgm:prSet presAssocID="{27305E7C-A980-4307-9751-246D8D14D930}" presName="parentTextArrow" presStyleLbl="node1" presStyleIdx="0" presStyleCnt="3"/>
      <dgm:spPr/>
    </dgm:pt>
    <dgm:pt modelId="{A27D4063-381F-46D0-B94A-36744C488FDA}" type="pres">
      <dgm:prSet presAssocID="{27305E7C-A980-4307-9751-246D8D14D930}" presName="arrow" presStyleLbl="node1" presStyleIdx="1" presStyleCnt="3"/>
      <dgm:spPr/>
    </dgm:pt>
    <dgm:pt modelId="{AE6FF70A-CBED-4FA4-A701-73706FB53832}" type="pres">
      <dgm:prSet presAssocID="{27305E7C-A980-4307-9751-246D8D14D930}" presName="descendantArrow" presStyleCnt="0"/>
      <dgm:spPr/>
    </dgm:pt>
    <dgm:pt modelId="{8237A7AB-8D9D-42EB-BD7A-C0BA6AB5AEA0}" type="pres">
      <dgm:prSet presAssocID="{727B00D5-1A97-4FEA-A395-B59301083D4E}" presName="childTextArrow" presStyleLbl="fgAccFollowNode1" presStyleIdx="5" presStyleCnt="7">
        <dgm:presLayoutVars>
          <dgm:bulletEnabled val="1"/>
        </dgm:presLayoutVars>
      </dgm:prSet>
      <dgm:spPr/>
    </dgm:pt>
    <dgm:pt modelId="{D03DBEC3-56C0-4A5A-9422-D97454034643}" type="pres">
      <dgm:prSet presAssocID="{A1B72326-AF8C-4D46-AFFC-0EA7FBEE80F0}" presName="childTextArrow" presStyleLbl="fgAccFollowNode1" presStyleIdx="6" presStyleCnt="7">
        <dgm:presLayoutVars>
          <dgm:bulletEnabled val="1"/>
        </dgm:presLayoutVars>
      </dgm:prSet>
      <dgm:spPr/>
    </dgm:pt>
    <dgm:pt modelId="{603A42D6-3677-4638-873D-8D9B5C5ED45D}" type="pres">
      <dgm:prSet presAssocID="{B1C6F125-8B09-4D17-8FFF-AD10253665F4}" presName="sp" presStyleCnt="0"/>
      <dgm:spPr/>
    </dgm:pt>
    <dgm:pt modelId="{049F3F3C-31CA-4FF1-B017-EB051E9B1B07}" type="pres">
      <dgm:prSet presAssocID="{5675A7F7-1751-49FF-A4BB-77C971AEF72C}" presName="arrowAndChildren" presStyleCnt="0"/>
      <dgm:spPr/>
    </dgm:pt>
    <dgm:pt modelId="{1DAC92DE-181A-48A6-9D7E-88D7E436D2BC}" type="pres">
      <dgm:prSet presAssocID="{5675A7F7-1751-49FF-A4BB-77C971AEF72C}" presName="parentTextArrow" presStyleLbl="node1" presStyleIdx="2" presStyleCnt="3"/>
      <dgm:spPr/>
    </dgm:pt>
  </dgm:ptLst>
  <dgm:cxnLst>
    <dgm:cxn modelId="{86575C03-95AE-4AA0-8A49-ED76A8FF700B}" srcId="{4514C70F-163D-4A90-9D7D-C13B97F853E9}" destId="{9E8108C9-BF45-4D89-97E9-7A8F56BDFD79}" srcOrd="3" destOrd="0" parTransId="{B8A74076-854B-44EF-8266-7D078B5B871E}" sibTransId="{C23747FA-5926-4915-BCBD-A27BEF12735A}"/>
    <dgm:cxn modelId="{84F87909-5165-47BD-B3FD-1024C6FBDB90}" srcId="{4514C70F-163D-4A90-9D7D-C13B97F853E9}" destId="{63095C47-CD80-46BB-957A-0FACE191D64A}" srcOrd="2" destOrd="0" parTransId="{3D83CE42-7F8F-4DCB-9295-94E8AA71CCA7}" sibTransId="{32B2D43F-DBC0-4AA9-9487-E43DB5202F4C}"/>
    <dgm:cxn modelId="{C9D7960A-80B2-453A-BE86-49E1F912776E}" srcId="{CB0213CB-875A-4995-98D5-BA10AAA0A2E0}" destId="{4514C70F-163D-4A90-9D7D-C13B97F853E9}" srcOrd="2" destOrd="0" parTransId="{1A540A6D-9D31-4011-9469-E5428C04B77E}" sibTransId="{D79770F2-D6DC-43C6-8F28-958F8C20B142}"/>
    <dgm:cxn modelId="{2C0E7512-1446-4A47-A040-458918F9147A}" srcId="{CB0213CB-875A-4995-98D5-BA10AAA0A2E0}" destId="{5675A7F7-1751-49FF-A4BB-77C971AEF72C}" srcOrd="0" destOrd="0" parTransId="{D7F2FA69-EF54-4A65-9DAB-7F11FB51BA38}" sibTransId="{B1C6F125-8B09-4D17-8FFF-AD10253665F4}"/>
    <dgm:cxn modelId="{612B2B13-0F0F-44AE-9C79-43EC704A8982}" type="presOf" srcId="{27305E7C-A980-4307-9751-246D8D14D930}" destId="{B235324D-5C71-46D8-AAEE-A50258789C17}" srcOrd="0" destOrd="0" presId="urn:microsoft.com/office/officeart/2005/8/layout/process4"/>
    <dgm:cxn modelId="{6698B413-6DEA-4641-8988-48D24DA5E45A}" type="presOf" srcId="{63095C47-CD80-46BB-957A-0FACE191D64A}" destId="{1CC76EBA-DFA4-4D4C-936A-75CA17B91723}" srcOrd="0" destOrd="0" presId="urn:microsoft.com/office/officeart/2005/8/layout/process4"/>
    <dgm:cxn modelId="{3606C113-4A56-4B41-897C-80B7A3BB4C83}" srcId="{4514C70F-163D-4A90-9D7D-C13B97F853E9}" destId="{4AC86529-FD31-49DA-B477-BB2CC3DAFB1B}" srcOrd="1" destOrd="0" parTransId="{BC2856FD-42D7-41C4-97E1-52859E725B12}" sibTransId="{1D6E81FA-420F-4A35-8EA7-7D3E99B08491}"/>
    <dgm:cxn modelId="{6DF08E1D-D79A-4773-BA32-4213BF932728}" type="presOf" srcId="{4B170D7F-0906-4559-8A45-9D819780CDEA}" destId="{D266E63B-5026-4900-A852-C3B44B5BA5CE}" srcOrd="0" destOrd="0" presId="urn:microsoft.com/office/officeart/2005/8/layout/process4"/>
    <dgm:cxn modelId="{DDEDE631-637D-4506-93EE-04A85BDC9E5B}" type="presOf" srcId="{A1B72326-AF8C-4D46-AFFC-0EA7FBEE80F0}" destId="{D03DBEC3-56C0-4A5A-9422-D97454034643}" srcOrd="0" destOrd="0" presId="urn:microsoft.com/office/officeart/2005/8/layout/process4"/>
    <dgm:cxn modelId="{E355AB41-0F85-4285-9FE4-8F18FD9B7588}" type="presOf" srcId="{727B00D5-1A97-4FEA-A395-B59301083D4E}" destId="{8237A7AB-8D9D-42EB-BD7A-C0BA6AB5AEA0}" srcOrd="0" destOrd="0" presId="urn:microsoft.com/office/officeart/2005/8/layout/process4"/>
    <dgm:cxn modelId="{45FE4363-28C4-42B2-AE8E-2BA50DE1F2A5}" type="presOf" srcId="{4AC86529-FD31-49DA-B477-BB2CC3DAFB1B}" destId="{EACA0524-CB94-4122-812D-4AFC472D4C8F}" srcOrd="0" destOrd="0" presId="urn:microsoft.com/office/officeart/2005/8/layout/process4"/>
    <dgm:cxn modelId="{55069D48-29E2-4EAA-A25E-3291DEDF4A5C}" type="presOf" srcId="{5675A7F7-1751-49FF-A4BB-77C971AEF72C}" destId="{1DAC92DE-181A-48A6-9D7E-88D7E436D2BC}" srcOrd="0" destOrd="0" presId="urn:microsoft.com/office/officeart/2005/8/layout/process4"/>
    <dgm:cxn modelId="{7F31386F-F472-4713-BF2E-66D138CC2BD4}" type="presOf" srcId="{9E8108C9-BF45-4D89-97E9-7A8F56BDFD79}" destId="{B0831B28-4A25-4450-BA54-3804597A62A8}" srcOrd="0" destOrd="0" presId="urn:microsoft.com/office/officeart/2005/8/layout/process4"/>
    <dgm:cxn modelId="{8D8A3370-EAF5-4AB4-9D41-88C567793BDA}" srcId="{4514C70F-163D-4A90-9D7D-C13B97F853E9}" destId="{4B170D7F-0906-4559-8A45-9D819780CDEA}" srcOrd="0" destOrd="0" parTransId="{1D9B75DF-B0D9-4047-9CB3-B5939C552CD7}" sibTransId="{C5046586-14B7-47C8-8FF2-9276DBF0837A}"/>
    <dgm:cxn modelId="{C0FE377C-3FE2-46A9-8536-FB9B09027E35}" srcId="{4514C70F-163D-4A90-9D7D-C13B97F853E9}" destId="{54C8BB63-1991-4A1C-97E2-0E515A648BCE}" srcOrd="4" destOrd="0" parTransId="{1E928DEE-91FD-404A-904E-559C0D5FA960}" sibTransId="{D8F790D0-86C1-4779-8E40-50F91158272C}"/>
    <dgm:cxn modelId="{9541C38E-B77B-4ADB-AE73-8BCE5F92ADC3}" type="presOf" srcId="{54C8BB63-1991-4A1C-97E2-0E515A648BCE}" destId="{D02533C4-6400-4465-A360-76690C36373D}" srcOrd="0" destOrd="0" presId="urn:microsoft.com/office/officeart/2005/8/layout/process4"/>
    <dgm:cxn modelId="{8758D598-8DBB-4986-9FC5-CAA33BFE6F71}" srcId="{27305E7C-A980-4307-9751-246D8D14D930}" destId="{A1B72326-AF8C-4D46-AFFC-0EA7FBEE80F0}" srcOrd="1" destOrd="0" parTransId="{74888102-54C5-4035-A315-FE0A23140DC0}" sibTransId="{C77DD3E5-C6E1-475A-BE00-E22D834D8D08}"/>
    <dgm:cxn modelId="{8E67969A-46DC-4307-BDD1-65267D3D6789}" srcId="{27305E7C-A980-4307-9751-246D8D14D930}" destId="{727B00D5-1A97-4FEA-A395-B59301083D4E}" srcOrd="0" destOrd="0" parTransId="{22B31F22-2599-463D-A3A6-35314D43EB53}" sibTransId="{4045262C-394A-48B1-8FF2-AA44B8764DA3}"/>
    <dgm:cxn modelId="{88EE5E9C-7F1F-4B11-A787-61D2B16AC656}" type="presOf" srcId="{CB0213CB-875A-4995-98D5-BA10AAA0A2E0}" destId="{8392B8B1-1BAE-40CC-BE39-BDA5EDE619C8}" srcOrd="0" destOrd="0" presId="urn:microsoft.com/office/officeart/2005/8/layout/process4"/>
    <dgm:cxn modelId="{E7740DB4-604E-4E01-BA50-E7F9F6D85B2F}" type="presOf" srcId="{4514C70F-163D-4A90-9D7D-C13B97F853E9}" destId="{10845BFD-DDA9-4F8D-ADB1-670AF72C1066}" srcOrd="1" destOrd="0" presId="urn:microsoft.com/office/officeart/2005/8/layout/process4"/>
    <dgm:cxn modelId="{640ADBBD-148A-47B8-87E5-42D46D140D1E}" type="presOf" srcId="{4514C70F-163D-4A90-9D7D-C13B97F853E9}" destId="{3876BA6C-0EC9-4A0E-BE5A-634336433A68}" srcOrd="0" destOrd="0" presId="urn:microsoft.com/office/officeart/2005/8/layout/process4"/>
    <dgm:cxn modelId="{720D1FE6-051A-4672-83C5-85138DA7D1D7}" srcId="{CB0213CB-875A-4995-98D5-BA10AAA0A2E0}" destId="{27305E7C-A980-4307-9751-246D8D14D930}" srcOrd="1" destOrd="0" parTransId="{A287D6C0-3EC2-49B2-A7EF-D85E9B105B15}" sibTransId="{4FB06C16-7033-406D-8C3F-84894EA1AF51}"/>
    <dgm:cxn modelId="{0C882EEC-734F-4D63-AE8D-EE4B362B4A1D}" type="presOf" srcId="{27305E7C-A980-4307-9751-246D8D14D930}" destId="{A27D4063-381F-46D0-B94A-36744C488FDA}" srcOrd="1" destOrd="0" presId="urn:microsoft.com/office/officeart/2005/8/layout/process4"/>
    <dgm:cxn modelId="{E53B1B0E-CB63-4CFE-AB08-70E76E262DC4}" type="presParOf" srcId="{8392B8B1-1BAE-40CC-BE39-BDA5EDE619C8}" destId="{8826C1ED-6C36-425C-825D-96CB1C20EF84}" srcOrd="0" destOrd="0" presId="urn:microsoft.com/office/officeart/2005/8/layout/process4"/>
    <dgm:cxn modelId="{9742A682-7BA9-47F8-91DF-80C35F865161}" type="presParOf" srcId="{8826C1ED-6C36-425C-825D-96CB1C20EF84}" destId="{3876BA6C-0EC9-4A0E-BE5A-634336433A68}" srcOrd="0" destOrd="0" presId="urn:microsoft.com/office/officeart/2005/8/layout/process4"/>
    <dgm:cxn modelId="{48C49745-ADDE-418D-BEA5-31BE1B1CB04C}" type="presParOf" srcId="{8826C1ED-6C36-425C-825D-96CB1C20EF84}" destId="{10845BFD-DDA9-4F8D-ADB1-670AF72C1066}" srcOrd="1" destOrd="0" presId="urn:microsoft.com/office/officeart/2005/8/layout/process4"/>
    <dgm:cxn modelId="{52833523-EFE7-4225-98FF-6EC87650179E}" type="presParOf" srcId="{8826C1ED-6C36-425C-825D-96CB1C20EF84}" destId="{A5093958-AE7D-4303-8BEE-0BDE60ADD6AD}" srcOrd="2" destOrd="0" presId="urn:microsoft.com/office/officeart/2005/8/layout/process4"/>
    <dgm:cxn modelId="{C88540CD-83FF-454A-AA0A-67042519889F}" type="presParOf" srcId="{A5093958-AE7D-4303-8BEE-0BDE60ADD6AD}" destId="{D266E63B-5026-4900-A852-C3B44B5BA5CE}" srcOrd="0" destOrd="0" presId="urn:microsoft.com/office/officeart/2005/8/layout/process4"/>
    <dgm:cxn modelId="{7C53A8F9-0510-450D-8C8D-DEE3960E8CBF}" type="presParOf" srcId="{A5093958-AE7D-4303-8BEE-0BDE60ADD6AD}" destId="{EACA0524-CB94-4122-812D-4AFC472D4C8F}" srcOrd="1" destOrd="0" presId="urn:microsoft.com/office/officeart/2005/8/layout/process4"/>
    <dgm:cxn modelId="{9E291C08-BECB-48BD-8401-C5B14D581763}" type="presParOf" srcId="{A5093958-AE7D-4303-8BEE-0BDE60ADD6AD}" destId="{1CC76EBA-DFA4-4D4C-936A-75CA17B91723}" srcOrd="2" destOrd="0" presId="urn:microsoft.com/office/officeart/2005/8/layout/process4"/>
    <dgm:cxn modelId="{E68BFA60-7878-452B-A727-BEF7FFDA2F73}" type="presParOf" srcId="{A5093958-AE7D-4303-8BEE-0BDE60ADD6AD}" destId="{B0831B28-4A25-4450-BA54-3804597A62A8}" srcOrd="3" destOrd="0" presId="urn:microsoft.com/office/officeart/2005/8/layout/process4"/>
    <dgm:cxn modelId="{D47E5086-0894-492F-8244-76838B5318F0}" type="presParOf" srcId="{A5093958-AE7D-4303-8BEE-0BDE60ADD6AD}" destId="{D02533C4-6400-4465-A360-76690C36373D}" srcOrd="4" destOrd="0" presId="urn:microsoft.com/office/officeart/2005/8/layout/process4"/>
    <dgm:cxn modelId="{547C7807-D269-4076-BACB-81476A35B6C1}" type="presParOf" srcId="{8392B8B1-1BAE-40CC-BE39-BDA5EDE619C8}" destId="{8F57E458-8166-4BAD-AEB4-00AB98004267}" srcOrd="1" destOrd="0" presId="urn:microsoft.com/office/officeart/2005/8/layout/process4"/>
    <dgm:cxn modelId="{D1C9DE8D-649E-4C1A-B51D-61CF5205266D}" type="presParOf" srcId="{8392B8B1-1BAE-40CC-BE39-BDA5EDE619C8}" destId="{BF5A18B4-8740-455E-BE96-167CEB59ADCC}" srcOrd="2" destOrd="0" presId="urn:microsoft.com/office/officeart/2005/8/layout/process4"/>
    <dgm:cxn modelId="{C11D9B55-CF61-47A5-8DE0-7CFBC39A2A20}" type="presParOf" srcId="{BF5A18B4-8740-455E-BE96-167CEB59ADCC}" destId="{B235324D-5C71-46D8-AAEE-A50258789C17}" srcOrd="0" destOrd="0" presId="urn:microsoft.com/office/officeart/2005/8/layout/process4"/>
    <dgm:cxn modelId="{5481F863-35AB-458C-9EBF-8A53AE4E59D1}" type="presParOf" srcId="{BF5A18B4-8740-455E-BE96-167CEB59ADCC}" destId="{A27D4063-381F-46D0-B94A-36744C488FDA}" srcOrd="1" destOrd="0" presId="urn:microsoft.com/office/officeart/2005/8/layout/process4"/>
    <dgm:cxn modelId="{CEF2D594-A294-4F9F-88AB-CB4B1739FDEC}" type="presParOf" srcId="{BF5A18B4-8740-455E-BE96-167CEB59ADCC}" destId="{AE6FF70A-CBED-4FA4-A701-73706FB53832}" srcOrd="2" destOrd="0" presId="urn:microsoft.com/office/officeart/2005/8/layout/process4"/>
    <dgm:cxn modelId="{540ED894-E046-45DB-B64B-FCC3DE206809}" type="presParOf" srcId="{AE6FF70A-CBED-4FA4-A701-73706FB53832}" destId="{8237A7AB-8D9D-42EB-BD7A-C0BA6AB5AEA0}" srcOrd="0" destOrd="0" presId="urn:microsoft.com/office/officeart/2005/8/layout/process4"/>
    <dgm:cxn modelId="{80057B85-4772-4C95-8925-40D9187243B2}" type="presParOf" srcId="{AE6FF70A-CBED-4FA4-A701-73706FB53832}" destId="{D03DBEC3-56C0-4A5A-9422-D97454034643}" srcOrd="1" destOrd="0" presId="urn:microsoft.com/office/officeart/2005/8/layout/process4"/>
    <dgm:cxn modelId="{F2F61546-7AAB-4B1B-9763-A45CD0F500C0}" type="presParOf" srcId="{8392B8B1-1BAE-40CC-BE39-BDA5EDE619C8}" destId="{603A42D6-3677-4638-873D-8D9B5C5ED45D}" srcOrd="3" destOrd="0" presId="urn:microsoft.com/office/officeart/2005/8/layout/process4"/>
    <dgm:cxn modelId="{2DEE36C0-7890-4E9C-BD19-0EACD1C562CD}" type="presParOf" srcId="{8392B8B1-1BAE-40CC-BE39-BDA5EDE619C8}" destId="{049F3F3C-31CA-4FF1-B017-EB051E9B1B07}" srcOrd="4" destOrd="0" presId="urn:microsoft.com/office/officeart/2005/8/layout/process4"/>
    <dgm:cxn modelId="{2B74FB9A-FC2A-4A0F-B98A-9DB6C7B9AEA7}" type="presParOf" srcId="{049F3F3C-31CA-4FF1-B017-EB051E9B1B07}" destId="{1DAC92DE-181A-48A6-9D7E-88D7E436D2B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DAA907-19D1-4819-8A36-DDD242D083FF}"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244A773C-A6CC-465A-A333-E013AE469F8A}">
      <dgm:prSet/>
      <dgm:spPr/>
      <dgm:t>
        <a:bodyPr/>
        <a:lstStyle/>
        <a:p>
          <a:r>
            <a:rPr lang="en-US"/>
            <a:t>EBS Volume Backed AMIs:</a:t>
          </a:r>
        </a:p>
      </dgm:t>
    </dgm:pt>
    <dgm:pt modelId="{6C5F46A1-48DA-4871-A6F2-B740731E849C}" type="parTrans" cxnId="{8E7B3028-D2BB-4021-B9EA-C7B408A7D532}">
      <dgm:prSet/>
      <dgm:spPr/>
      <dgm:t>
        <a:bodyPr/>
        <a:lstStyle/>
        <a:p>
          <a:endParaRPr lang="en-US"/>
        </a:p>
      </dgm:t>
    </dgm:pt>
    <dgm:pt modelId="{00279DBD-2B52-4942-984D-899D8BAA378D}" type="sibTrans" cxnId="{8E7B3028-D2BB-4021-B9EA-C7B408A7D532}">
      <dgm:prSet/>
      <dgm:spPr/>
      <dgm:t>
        <a:bodyPr/>
        <a:lstStyle/>
        <a:p>
          <a:endParaRPr lang="en-US"/>
        </a:p>
      </dgm:t>
    </dgm:pt>
    <dgm:pt modelId="{4360D563-16BE-4713-B64F-6B463DD7920E}">
      <dgm:prSet/>
      <dgm:spPr/>
      <dgm:t>
        <a:bodyPr/>
        <a:lstStyle/>
        <a:p>
          <a:r>
            <a:rPr lang="en-US"/>
            <a:t>The root device launched from the AMI is an Amazon EBS Snapshot.</a:t>
          </a:r>
        </a:p>
      </dgm:t>
    </dgm:pt>
    <dgm:pt modelId="{E3D31BE3-550F-4264-A675-9F1C72F322E1}" type="parTrans" cxnId="{405907D4-F046-4A28-BC88-88F150198B60}">
      <dgm:prSet/>
      <dgm:spPr/>
      <dgm:t>
        <a:bodyPr/>
        <a:lstStyle/>
        <a:p>
          <a:endParaRPr lang="en-US"/>
        </a:p>
      </dgm:t>
    </dgm:pt>
    <dgm:pt modelId="{07D5F759-CCDF-49EE-8733-D5C765287DD3}" type="sibTrans" cxnId="{405907D4-F046-4A28-BC88-88F150198B60}">
      <dgm:prSet/>
      <dgm:spPr/>
      <dgm:t>
        <a:bodyPr/>
        <a:lstStyle/>
        <a:p>
          <a:endParaRPr lang="en-US"/>
        </a:p>
      </dgm:t>
    </dgm:pt>
    <dgm:pt modelId="{47F3E707-CF71-4F49-B08E-1BF73640BF07}">
      <dgm:prSet/>
      <dgm:spPr/>
      <dgm:t>
        <a:bodyPr/>
        <a:lstStyle/>
        <a:p>
          <a:r>
            <a:rPr lang="en-US"/>
            <a:t>Instance Store Volume Backed AMIs:</a:t>
          </a:r>
        </a:p>
      </dgm:t>
    </dgm:pt>
    <dgm:pt modelId="{831BE2FA-6BD8-4460-8B1A-35CB9F135362}" type="parTrans" cxnId="{766BE5D9-3C6A-4EF0-9ED0-734182D742EE}">
      <dgm:prSet/>
      <dgm:spPr/>
      <dgm:t>
        <a:bodyPr/>
        <a:lstStyle/>
        <a:p>
          <a:endParaRPr lang="en-US"/>
        </a:p>
      </dgm:t>
    </dgm:pt>
    <dgm:pt modelId="{2B0FF231-6983-42D5-ADAC-C4AD3CAF6F55}" type="sibTrans" cxnId="{766BE5D9-3C6A-4EF0-9ED0-734182D742EE}">
      <dgm:prSet/>
      <dgm:spPr/>
      <dgm:t>
        <a:bodyPr/>
        <a:lstStyle/>
        <a:p>
          <a:endParaRPr lang="en-US"/>
        </a:p>
      </dgm:t>
    </dgm:pt>
    <dgm:pt modelId="{B64A01E7-58D1-4E89-BCA6-50468709E6EC}">
      <dgm:prSet/>
      <dgm:spPr/>
      <dgm:t>
        <a:bodyPr/>
        <a:lstStyle/>
        <a:p>
          <a:r>
            <a:rPr lang="en-US"/>
            <a:t>The root device launched from the AMI is an Instance Store Volume.</a:t>
          </a:r>
        </a:p>
      </dgm:t>
    </dgm:pt>
    <dgm:pt modelId="{823459FB-0287-46C8-B2A1-EEC62593EB1C}" type="parTrans" cxnId="{4D204A16-3E7E-4CAA-9433-0D6510A10CC5}">
      <dgm:prSet/>
      <dgm:spPr/>
      <dgm:t>
        <a:bodyPr/>
        <a:lstStyle/>
        <a:p>
          <a:endParaRPr lang="en-US"/>
        </a:p>
      </dgm:t>
    </dgm:pt>
    <dgm:pt modelId="{6843BD76-E138-449C-80DD-60E5A8B44D19}" type="sibTrans" cxnId="{4D204A16-3E7E-4CAA-9433-0D6510A10CC5}">
      <dgm:prSet/>
      <dgm:spPr/>
      <dgm:t>
        <a:bodyPr/>
        <a:lstStyle/>
        <a:p>
          <a:endParaRPr lang="en-US"/>
        </a:p>
      </dgm:t>
    </dgm:pt>
    <dgm:pt modelId="{FA5D396A-0F5E-4FA0-AE8C-D1FB042FE9A2}">
      <dgm:prSet/>
      <dgm:spPr/>
      <dgm:t>
        <a:bodyPr/>
        <a:lstStyle/>
        <a:p>
          <a:r>
            <a:rPr lang="en-US"/>
            <a:t>Additional Volumes must be added at start up.</a:t>
          </a:r>
        </a:p>
      </dgm:t>
    </dgm:pt>
    <dgm:pt modelId="{09102137-240C-4E1F-8D5E-F92EA937187F}" type="parTrans" cxnId="{922EB92B-9868-499C-8A3B-271EFE5874D3}">
      <dgm:prSet/>
      <dgm:spPr/>
      <dgm:t>
        <a:bodyPr/>
        <a:lstStyle/>
        <a:p>
          <a:endParaRPr lang="en-US"/>
        </a:p>
      </dgm:t>
    </dgm:pt>
    <dgm:pt modelId="{4AA30715-B53D-49F8-9F97-0E0AA59BE06A}" type="sibTrans" cxnId="{922EB92B-9868-499C-8A3B-271EFE5874D3}">
      <dgm:prSet/>
      <dgm:spPr/>
      <dgm:t>
        <a:bodyPr/>
        <a:lstStyle/>
        <a:p>
          <a:endParaRPr lang="en-US"/>
        </a:p>
      </dgm:t>
    </dgm:pt>
    <dgm:pt modelId="{44A95ED0-D5D6-4960-A802-0F89AA120EC9}">
      <dgm:prSet/>
      <dgm:spPr/>
      <dgm:t>
        <a:bodyPr/>
        <a:lstStyle/>
        <a:p>
          <a:r>
            <a:rPr lang="en-US"/>
            <a:t>Instance Store volumes do not show up in the Volumes menu of the EC2 dashboard.</a:t>
          </a:r>
        </a:p>
      </dgm:t>
    </dgm:pt>
    <dgm:pt modelId="{5B18D02D-7721-4822-A9DC-7A9F8A91F92F}" type="parTrans" cxnId="{14C0EF79-8153-4526-8936-CDF5D7C5D19E}">
      <dgm:prSet/>
      <dgm:spPr/>
      <dgm:t>
        <a:bodyPr/>
        <a:lstStyle/>
        <a:p>
          <a:endParaRPr lang="en-US"/>
        </a:p>
      </dgm:t>
    </dgm:pt>
    <dgm:pt modelId="{E1CE2E4E-FF12-47AE-8A8F-BAC14BD65354}" type="sibTrans" cxnId="{14C0EF79-8153-4526-8936-CDF5D7C5D19E}">
      <dgm:prSet/>
      <dgm:spPr/>
      <dgm:t>
        <a:bodyPr/>
        <a:lstStyle/>
        <a:p>
          <a:endParaRPr lang="en-US"/>
        </a:p>
      </dgm:t>
    </dgm:pt>
    <dgm:pt modelId="{398BC526-DA13-4FF7-8987-B538F5057DFD}">
      <dgm:prSet/>
      <dgm:spPr/>
      <dgm:t>
        <a:bodyPr/>
        <a:lstStyle/>
        <a:p>
          <a:r>
            <a:rPr lang="en-US"/>
            <a:t>You can only reboot or terminate instance store backed EC2 instances.</a:t>
          </a:r>
        </a:p>
      </dgm:t>
    </dgm:pt>
    <dgm:pt modelId="{5BB7AFFA-B823-4F81-B5BA-333F38481810}" type="parTrans" cxnId="{154A51FC-08B4-45BC-B8FA-44081B2A1030}">
      <dgm:prSet/>
      <dgm:spPr/>
      <dgm:t>
        <a:bodyPr/>
        <a:lstStyle/>
        <a:p>
          <a:endParaRPr lang="en-US"/>
        </a:p>
      </dgm:t>
    </dgm:pt>
    <dgm:pt modelId="{9BC41CC2-6C3D-4BE9-9A04-979575FFC0B6}" type="sibTrans" cxnId="{154A51FC-08B4-45BC-B8FA-44081B2A1030}">
      <dgm:prSet/>
      <dgm:spPr/>
      <dgm:t>
        <a:bodyPr/>
        <a:lstStyle/>
        <a:p>
          <a:endParaRPr lang="en-US"/>
        </a:p>
      </dgm:t>
    </dgm:pt>
    <dgm:pt modelId="{CAA9647F-AFB5-4C22-B03D-C19252231123}">
      <dgm:prSet/>
      <dgm:spPr/>
      <dgm:t>
        <a:bodyPr/>
        <a:lstStyle/>
        <a:p>
          <a:r>
            <a:rPr lang="en-US"/>
            <a:t>If the underlying hypervisor stops, you lose all your data (hence ephemeral).</a:t>
          </a:r>
        </a:p>
      </dgm:t>
    </dgm:pt>
    <dgm:pt modelId="{A6F91D26-271D-498B-A3F2-EF7AD5EEEA88}" type="parTrans" cxnId="{D9F3C140-C63D-470F-91BB-DEE8BDDF403E}">
      <dgm:prSet/>
      <dgm:spPr/>
      <dgm:t>
        <a:bodyPr/>
        <a:lstStyle/>
        <a:p>
          <a:endParaRPr lang="en-US"/>
        </a:p>
      </dgm:t>
    </dgm:pt>
    <dgm:pt modelId="{231F296E-AB51-4755-BD5A-12319A6695AA}" type="sibTrans" cxnId="{D9F3C140-C63D-470F-91BB-DEE8BDDF403E}">
      <dgm:prSet/>
      <dgm:spPr/>
      <dgm:t>
        <a:bodyPr/>
        <a:lstStyle/>
        <a:p>
          <a:endParaRPr lang="en-US"/>
        </a:p>
      </dgm:t>
    </dgm:pt>
    <dgm:pt modelId="{2C1164F0-CED4-4769-A5D2-E44A83C4D8A5}" type="pres">
      <dgm:prSet presAssocID="{A0DAA907-19D1-4819-8A36-DDD242D083FF}" presName="Name0" presStyleCnt="0">
        <dgm:presLayoutVars>
          <dgm:dir/>
          <dgm:animLvl val="lvl"/>
          <dgm:resizeHandles val="exact"/>
        </dgm:presLayoutVars>
      </dgm:prSet>
      <dgm:spPr/>
    </dgm:pt>
    <dgm:pt modelId="{36F8D038-3AFB-4311-93A6-8A47E6B27E96}" type="pres">
      <dgm:prSet presAssocID="{244A773C-A6CC-465A-A333-E013AE469F8A}" presName="linNode" presStyleCnt="0"/>
      <dgm:spPr/>
    </dgm:pt>
    <dgm:pt modelId="{BE6F0305-E3B3-43EB-94C5-52D032BC157B}" type="pres">
      <dgm:prSet presAssocID="{244A773C-A6CC-465A-A333-E013AE469F8A}" presName="parentText" presStyleLbl="node1" presStyleIdx="0" presStyleCnt="2">
        <dgm:presLayoutVars>
          <dgm:chMax val="1"/>
          <dgm:bulletEnabled val="1"/>
        </dgm:presLayoutVars>
      </dgm:prSet>
      <dgm:spPr/>
    </dgm:pt>
    <dgm:pt modelId="{9EE846DD-B76D-44E9-8FAC-AB4C10807786}" type="pres">
      <dgm:prSet presAssocID="{244A773C-A6CC-465A-A333-E013AE469F8A}" presName="descendantText" presStyleLbl="alignAccFollowNode1" presStyleIdx="0" presStyleCnt="2">
        <dgm:presLayoutVars>
          <dgm:bulletEnabled val="1"/>
        </dgm:presLayoutVars>
      </dgm:prSet>
      <dgm:spPr/>
    </dgm:pt>
    <dgm:pt modelId="{8154C28F-BB99-4214-8870-CAB6CF50B79D}" type="pres">
      <dgm:prSet presAssocID="{00279DBD-2B52-4942-984D-899D8BAA378D}" presName="sp" presStyleCnt="0"/>
      <dgm:spPr/>
    </dgm:pt>
    <dgm:pt modelId="{B92AE85A-CE55-46D4-9118-02F0F2DD426F}" type="pres">
      <dgm:prSet presAssocID="{47F3E707-CF71-4F49-B08E-1BF73640BF07}" presName="linNode" presStyleCnt="0"/>
      <dgm:spPr/>
    </dgm:pt>
    <dgm:pt modelId="{CFD2F57A-4F04-40B1-9461-B9CD2ACB90E9}" type="pres">
      <dgm:prSet presAssocID="{47F3E707-CF71-4F49-B08E-1BF73640BF07}" presName="parentText" presStyleLbl="node1" presStyleIdx="1" presStyleCnt="2">
        <dgm:presLayoutVars>
          <dgm:chMax val="1"/>
          <dgm:bulletEnabled val="1"/>
        </dgm:presLayoutVars>
      </dgm:prSet>
      <dgm:spPr/>
    </dgm:pt>
    <dgm:pt modelId="{51F30BF6-BC02-4E6A-89E3-7FE35FDFD3CF}" type="pres">
      <dgm:prSet presAssocID="{47F3E707-CF71-4F49-B08E-1BF73640BF07}" presName="descendantText" presStyleLbl="alignAccFollowNode1" presStyleIdx="1" presStyleCnt="2">
        <dgm:presLayoutVars>
          <dgm:bulletEnabled val="1"/>
        </dgm:presLayoutVars>
      </dgm:prSet>
      <dgm:spPr/>
    </dgm:pt>
  </dgm:ptLst>
  <dgm:cxnLst>
    <dgm:cxn modelId="{B0859112-827A-43A8-9918-0850289616BF}" type="presOf" srcId="{44A95ED0-D5D6-4960-A802-0F89AA120EC9}" destId="{51F30BF6-BC02-4E6A-89E3-7FE35FDFD3CF}" srcOrd="0" destOrd="2" presId="urn:microsoft.com/office/officeart/2005/8/layout/vList5"/>
    <dgm:cxn modelId="{4D204A16-3E7E-4CAA-9433-0D6510A10CC5}" srcId="{47F3E707-CF71-4F49-B08E-1BF73640BF07}" destId="{B64A01E7-58D1-4E89-BCA6-50468709E6EC}" srcOrd="0" destOrd="0" parTransId="{823459FB-0287-46C8-B2A1-EEC62593EB1C}" sibTransId="{6843BD76-E138-449C-80DD-60E5A8B44D19}"/>
    <dgm:cxn modelId="{66A75526-9F0F-4636-8835-178228A0F037}" type="presOf" srcId="{244A773C-A6CC-465A-A333-E013AE469F8A}" destId="{BE6F0305-E3B3-43EB-94C5-52D032BC157B}" srcOrd="0" destOrd="0" presId="urn:microsoft.com/office/officeart/2005/8/layout/vList5"/>
    <dgm:cxn modelId="{8E7B3028-D2BB-4021-B9EA-C7B408A7D532}" srcId="{A0DAA907-19D1-4819-8A36-DDD242D083FF}" destId="{244A773C-A6CC-465A-A333-E013AE469F8A}" srcOrd="0" destOrd="0" parTransId="{6C5F46A1-48DA-4871-A6F2-B740731E849C}" sibTransId="{00279DBD-2B52-4942-984D-899D8BAA378D}"/>
    <dgm:cxn modelId="{922EB92B-9868-499C-8A3B-271EFE5874D3}" srcId="{47F3E707-CF71-4F49-B08E-1BF73640BF07}" destId="{FA5D396A-0F5E-4FA0-AE8C-D1FB042FE9A2}" srcOrd="1" destOrd="0" parTransId="{09102137-240C-4E1F-8D5E-F92EA937187F}" sibTransId="{4AA30715-B53D-49F8-9F97-0E0AA59BE06A}"/>
    <dgm:cxn modelId="{628E0E3E-BCD0-43ED-8A71-DF19C161A9D5}" type="presOf" srcId="{FA5D396A-0F5E-4FA0-AE8C-D1FB042FE9A2}" destId="{51F30BF6-BC02-4E6A-89E3-7FE35FDFD3CF}" srcOrd="0" destOrd="1" presId="urn:microsoft.com/office/officeart/2005/8/layout/vList5"/>
    <dgm:cxn modelId="{D9F3C140-C63D-470F-91BB-DEE8BDDF403E}" srcId="{47F3E707-CF71-4F49-B08E-1BF73640BF07}" destId="{CAA9647F-AFB5-4C22-B03D-C19252231123}" srcOrd="4" destOrd="0" parTransId="{A6F91D26-271D-498B-A3F2-EF7AD5EEEA88}" sibTransId="{231F296E-AB51-4755-BD5A-12319A6695AA}"/>
    <dgm:cxn modelId="{BAB89A41-4B55-41E7-88B0-C9C75A1B65ED}" type="presOf" srcId="{398BC526-DA13-4FF7-8987-B538F5057DFD}" destId="{51F30BF6-BC02-4E6A-89E3-7FE35FDFD3CF}" srcOrd="0" destOrd="3" presId="urn:microsoft.com/office/officeart/2005/8/layout/vList5"/>
    <dgm:cxn modelId="{F4EDA073-EF12-4348-8684-08FA2F6034F1}" type="presOf" srcId="{CAA9647F-AFB5-4C22-B03D-C19252231123}" destId="{51F30BF6-BC02-4E6A-89E3-7FE35FDFD3CF}" srcOrd="0" destOrd="4" presId="urn:microsoft.com/office/officeart/2005/8/layout/vList5"/>
    <dgm:cxn modelId="{14C0EF79-8153-4526-8936-CDF5D7C5D19E}" srcId="{47F3E707-CF71-4F49-B08E-1BF73640BF07}" destId="{44A95ED0-D5D6-4960-A802-0F89AA120EC9}" srcOrd="2" destOrd="0" parTransId="{5B18D02D-7721-4822-A9DC-7A9F8A91F92F}" sibTransId="{E1CE2E4E-FF12-47AE-8A8F-BAC14BD65354}"/>
    <dgm:cxn modelId="{269B2C8B-8607-4EFA-99CC-2C069399CA58}" type="presOf" srcId="{47F3E707-CF71-4F49-B08E-1BF73640BF07}" destId="{CFD2F57A-4F04-40B1-9461-B9CD2ACB90E9}" srcOrd="0" destOrd="0" presId="urn:microsoft.com/office/officeart/2005/8/layout/vList5"/>
    <dgm:cxn modelId="{87D369B9-8236-40D9-9292-26D31EA8AD0F}" type="presOf" srcId="{4360D563-16BE-4713-B64F-6B463DD7920E}" destId="{9EE846DD-B76D-44E9-8FAC-AB4C10807786}" srcOrd="0" destOrd="0" presId="urn:microsoft.com/office/officeart/2005/8/layout/vList5"/>
    <dgm:cxn modelId="{A53FD6C4-B257-4FB6-AF4B-80D046091AE6}" type="presOf" srcId="{A0DAA907-19D1-4819-8A36-DDD242D083FF}" destId="{2C1164F0-CED4-4769-A5D2-E44A83C4D8A5}" srcOrd="0" destOrd="0" presId="urn:microsoft.com/office/officeart/2005/8/layout/vList5"/>
    <dgm:cxn modelId="{405907D4-F046-4A28-BC88-88F150198B60}" srcId="{244A773C-A6CC-465A-A333-E013AE469F8A}" destId="{4360D563-16BE-4713-B64F-6B463DD7920E}" srcOrd="0" destOrd="0" parTransId="{E3D31BE3-550F-4264-A675-9F1C72F322E1}" sibTransId="{07D5F759-CCDF-49EE-8733-D5C765287DD3}"/>
    <dgm:cxn modelId="{766BE5D9-3C6A-4EF0-9ED0-734182D742EE}" srcId="{A0DAA907-19D1-4819-8A36-DDD242D083FF}" destId="{47F3E707-CF71-4F49-B08E-1BF73640BF07}" srcOrd="1" destOrd="0" parTransId="{831BE2FA-6BD8-4460-8B1A-35CB9F135362}" sibTransId="{2B0FF231-6983-42D5-ADAC-C4AD3CAF6F55}"/>
    <dgm:cxn modelId="{A9D5F2DF-CF1E-47B4-A174-7E7534A6D065}" type="presOf" srcId="{B64A01E7-58D1-4E89-BCA6-50468709E6EC}" destId="{51F30BF6-BC02-4E6A-89E3-7FE35FDFD3CF}" srcOrd="0" destOrd="0" presId="urn:microsoft.com/office/officeart/2005/8/layout/vList5"/>
    <dgm:cxn modelId="{154A51FC-08B4-45BC-B8FA-44081B2A1030}" srcId="{47F3E707-CF71-4F49-B08E-1BF73640BF07}" destId="{398BC526-DA13-4FF7-8987-B538F5057DFD}" srcOrd="3" destOrd="0" parTransId="{5BB7AFFA-B823-4F81-B5BA-333F38481810}" sibTransId="{9BC41CC2-6C3D-4BE9-9A04-979575FFC0B6}"/>
    <dgm:cxn modelId="{3CE5F30C-5DB8-4C2E-9E26-7A20B87795B5}" type="presParOf" srcId="{2C1164F0-CED4-4769-A5D2-E44A83C4D8A5}" destId="{36F8D038-3AFB-4311-93A6-8A47E6B27E96}" srcOrd="0" destOrd="0" presId="urn:microsoft.com/office/officeart/2005/8/layout/vList5"/>
    <dgm:cxn modelId="{13E370DD-C491-482E-85CC-61DCB941E083}" type="presParOf" srcId="{36F8D038-3AFB-4311-93A6-8A47E6B27E96}" destId="{BE6F0305-E3B3-43EB-94C5-52D032BC157B}" srcOrd="0" destOrd="0" presId="urn:microsoft.com/office/officeart/2005/8/layout/vList5"/>
    <dgm:cxn modelId="{AC9A9792-8DBC-468E-95E9-42933CF19C64}" type="presParOf" srcId="{36F8D038-3AFB-4311-93A6-8A47E6B27E96}" destId="{9EE846DD-B76D-44E9-8FAC-AB4C10807786}" srcOrd="1" destOrd="0" presId="urn:microsoft.com/office/officeart/2005/8/layout/vList5"/>
    <dgm:cxn modelId="{89188B5E-88DD-4BC1-B6A2-DC7786216FDA}" type="presParOf" srcId="{2C1164F0-CED4-4769-A5D2-E44A83C4D8A5}" destId="{8154C28F-BB99-4214-8870-CAB6CF50B79D}" srcOrd="1" destOrd="0" presId="urn:microsoft.com/office/officeart/2005/8/layout/vList5"/>
    <dgm:cxn modelId="{3D590648-9EC1-496C-9774-E37135F89311}" type="presParOf" srcId="{2C1164F0-CED4-4769-A5D2-E44A83C4D8A5}" destId="{B92AE85A-CE55-46D4-9118-02F0F2DD426F}" srcOrd="2" destOrd="0" presId="urn:microsoft.com/office/officeart/2005/8/layout/vList5"/>
    <dgm:cxn modelId="{F94F1107-E6B1-4E3D-B5CE-039DA4BA711C}" type="presParOf" srcId="{B92AE85A-CE55-46D4-9118-02F0F2DD426F}" destId="{CFD2F57A-4F04-40B1-9461-B9CD2ACB90E9}" srcOrd="0" destOrd="0" presId="urn:microsoft.com/office/officeart/2005/8/layout/vList5"/>
    <dgm:cxn modelId="{F08245C8-A0BC-4752-B6BC-AA6D99F883F6}" type="presParOf" srcId="{B92AE85A-CE55-46D4-9118-02F0F2DD426F}" destId="{51F30BF6-BC02-4E6A-89E3-7FE35FDFD3C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7AC88F-C2D9-43E0-BF5A-56F1027332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57883D-8164-4DF3-947B-58306426537E}">
      <dgm:prSet/>
      <dgm:spPr/>
      <dgm:t>
        <a:bodyPr/>
        <a:lstStyle/>
        <a:p>
          <a:r>
            <a:rPr lang="en-US"/>
            <a:t>An ENI is essentially a virtual network card</a:t>
          </a:r>
        </a:p>
      </dgm:t>
    </dgm:pt>
    <dgm:pt modelId="{5582EC7D-B119-4D82-8AC1-C31D0D4D8B80}" type="parTrans" cxnId="{37F90593-B6F7-4803-BBA6-4339C0FFB2B9}">
      <dgm:prSet/>
      <dgm:spPr/>
      <dgm:t>
        <a:bodyPr/>
        <a:lstStyle/>
        <a:p>
          <a:endParaRPr lang="en-US"/>
        </a:p>
      </dgm:t>
    </dgm:pt>
    <dgm:pt modelId="{1AA3A213-5568-42EA-8E68-7D0CEC1A810A}" type="sibTrans" cxnId="{37F90593-B6F7-4803-BBA6-4339C0FFB2B9}">
      <dgm:prSet/>
      <dgm:spPr/>
      <dgm:t>
        <a:bodyPr/>
        <a:lstStyle/>
        <a:p>
          <a:endParaRPr lang="en-US"/>
        </a:p>
      </dgm:t>
    </dgm:pt>
    <dgm:pt modelId="{1ECA93C7-31F7-4A8B-8D02-2423F24BF78C}">
      <dgm:prSet/>
      <dgm:spPr/>
      <dgm:t>
        <a:bodyPr/>
        <a:lstStyle/>
        <a:p>
          <a:r>
            <a:rPr lang="en-US"/>
            <a:t>An EC2 instance will have an auto-attached ENI, but you can add more.</a:t>
          </a:r>
        </a:p>
      </dgm:t>
    </dgm:pt>
    <dgm:pt modelId="{268F0C2B-652B-4EBB-B197-835920266E99}" type="parTrans" cxnId="{CA11A146-99E1-4090-BF45-71CA6BE73755}">
      <dgm:prSet/>
      <dgm:spPr/>
      <dgm:t>
        <a:bodyPr/>
        <a:lstStyle/>
        <a:p>
          <a:endParaRPr lang="en-US"/>
        </a:p>
      </dgm:t>
    </dgm:pt>
    <dgm:pt modelId="{7DA10DEE-E5BA-4E54-A330-83B45F25506B}" type="sibTrans" cxnId="{CA11A146-99E1-4090-BF45-71CA6BE73755}">
      <dgm:prSet/>
      <dgm:spPr/>
      <dgm:t>
        <a:bodyPr/>
        <a:lstStyle/>
        <a:p>
          <a:endParaRPr lang="en-US"/>
        </a:p>
      </dgm:t>
    </dgm:pt>
    <dgm:pt modelId="{0119F395-DE9D-4A05-8279-47004FAA4049}">
      <dgm:prSet/>
      <dgm:spPr/>
      <dgm:t>
        <a:bodyPr/>
        <a:lstStyle/>
        <a:p>
          <a:r>
            <a:rPr lang="en-US"/>
            <a:t>Allows:</a:t>
          </a:r>
        </a:p>
      </dgm:t>
    </dgm:pt>
    <dgm:pt modelId="{E3C4F5E1-A5F6-425D-9D38-38EFE96C1103}" type="parTrans" cxnId="{5BB06E5E-EE6B-4B60-8735-7BE73B73792C}">
      <dgm:prSet/>
      <dgm:spPr/>
      <dgm:t>
        <a:bodyPr/>
        <a:lstStyle/>
        <a:p>
          <a:endParaRPr lang="en-US"/>
        </a:p>
      </dgm:t>
    </dgm:pt>
    <dgm:pt modelId="{F0154F87-E878-4F3A-90E9-A160E4A0B208}" type="sibTrans" cxnId="{5BB06E5E-EE6B-4B60-8735-7BE73B73792C}">
      <dgm:prSet/>
      <dgm:spPr/>
      <dgm:t>
        <a:bodyPr/>
        <a:lstStyle/>
        <a:p>
          <a:endParaRPr lang="en-US"/>
        </a:p>
      </dgm:t>
    </dgm:pt>
    <dgm:pt modelId="{5E636074-25D8-4CE8-8DF8-7E9DFC2CD48B}">
      <dgm:prSet/>
      <dgm:spPr/>
      <dgm:t>
        <a:bodyPr/>
        <a:lstStyle/>
        <a:p>
          <a:r>
            <a:rPr lang="en-US"/>
            <a:t>A primary private IPv4 address from the IPv4 address range of your VPC</a:t>
          </a:r>
        </a:p>
      </dgm:t>
    </dgm:pt>
    <dgm:pt modelId="{AAB366E0-F8B9-4265-B37A-3EEFF071283D}" type="parTrans" cxnId="{45DB9737-13BF-4C0A-BCD0-10A357C48B98}">
      <dgm:prSet/>
      <dgm:spPr/>
      <dgm:t>
        <a:bodyPr/>
        <a:lstStyle/>
        <a:p>
          <a:endParaRPr lang="en-US"/>
        </a:p>
      </dgm:t>
    </dgm:pt>
    <dgm:pt modelId="{B6414D27-BB6E-492B-AE7C-25B9DEF5AB73}" type="sibTrans" cxnId="{45DB9737-13BF-4C0A-BCD0-10A357C48B98}">
      <dgm:prSet/>
      <dgm:spPr/>
      <dgm:t>
        <a:bodyPr/>
        <a:lstStyle/>
        <a:p>
          <a:endParaRPr lang="en-US"/>
        </a:p>
      </dgm:t>
    </dgm:pt>
    <dgm:pt modelId="{B946CEE2-52A8-4AFC-885B-42BD89DC51C1}">
      <dgm:prSet/>
      <dgm:spPr/>
      <dgm:t>
        <a:bodyPr/>
        <a:lstStyle/>
        <a:p>
          <a:r>
            <a:rPr lang="en-US"/>
            <a:t>One or more secondary private IPv4 addresses from the IPv4 address range of your VPC</a:t>
          </a:r>
        </a:p>
      </dgm:t>
    </dgm:pt>
    <dgm:pt modelId="{1BA2B1FF-8DEA-4C57-AE59-04DBDC32E2A2}" type="parTrans" cxnId="{D2EDDDC6-A266-45EE-9B98-4B28D6B051F0}">
      <dgm:prSet/>
      <dgm:spPr/>
      <dgm:t>
        <a:bodyPr/>
        <a:lstStyle/>
        <a:p>
          <a:endParaRPr lang="en-US"/>
        </a:p>
      </dgm:t>
    </dgm:pt>
    <dgm:pt modelId="{91804C25-E9BE-4E55-9B47-5839C1796D3F}" type="sibTrans" cxnId="{D2EDDDC6-A266-45EE-9B98-4B28D6B051F0}">
      <dgm:prSet/>
      <dgm:spPr/>
      <dgm:t>
        <a:bodyPr/>
        <a:lstStyle/>
        <a:p>
          <a:endParaRPr lang="en-US"/>
        </a:p>
      </dgm:t>
    </dgm:pt>
    <dgm:pt modelId="{5D352103-9A5D-47D9-9E70-38888D90D38F}">
      <dgm:prSet/>
      <dgm:spPr/>
      <dgm:t>
        <a:bodyPr/>
        <a:lstStyle/>
        <a:p>
          <a:r>
            <a:rPr lang="en-US"/>
            <a:t>One Elastic IP address (IPv4) per private IPv4 address</a:t>
          </a:r>
        </a:p>
      </dgm:t>
    </dgm:pt>
    <dgm:pt modelId="{A3917DEB-2CA4-4075-9368-088B684C017D}" type="parTrans" cxnId="{63FB71BA-4563-4479-BD8F-F9829B53AFAF}">
      <dgm:prSet/>
      <dgm:spPr/>
      <dgm:t>
        <a:bodyPr/>
        <a:lstStyle/>
        <a:p>
          <a:endParaRPr lang="en-US"/>
        </a:p>
      </dgm:t>
    </dgm:pt>
    <dgm:pt modelId="{968694DA-54E9-494E-939E-090FE2EB6B52}" type="sibTrans" cxnId="{63FB71BA-4563-4479-BD8F-F9829B53AFAF}">
      <dgm:prSet/>
      <dgm:spPr/>
      <dgm:t>
        <a:bodyPr/>
        <a:lstStyle/>
        <a:p>
          <a:endParaRPr lang="en-US"/>
        </a:p>
      </dgm:t>
    </dgm:pt>
    <dgm:pt modelId="{639AC6F8-174D-4BE2-80F6-B3EC67773C1B}">
      <dgm:prSet/>
      <dgm:spPr/>
      <dgm:t>
        <a:bodyPr/>
        <a:lstStyle/>
        <a:p>
          <a:r>
            <a:rPr lang="en-US"/>
            <a:t>One Public IPv4 address</a:t>
          </a:r>
        </a:p>
      </dgm:t>
    </dgm:pt>
    <dgm:pt modelId="{5684429B-4B9E-4994-9DDA-2F48118533BD}" type="parTrans" cxnId="{7236B05C-305F-4B2B-A233-0CE2ECA6F248}">
      <dgm:prSet/>
      <dgm:spPr/>
      <dgm:t>
        <a:bodyPr/>
        <a:lstStyle/>
        <a:p>
          <a:endParaRPr lang="en-US"/>
        </a:p>
      </dgm:t>
    </dgm:pt>
    <dgm:pt modelId="{7291F65B-2CE8-4EEC-BC62-D0B52B181EA0}" type="sibTrans" cxnId="{7236B05C-305F-4B2B-A233-0CE2ECA6F248}">
      <dgm:prSet/>
      <dgm:spPr/>
      <dgm:t>
        <a:bodyPr/>
        <a:lstStyle/>
        <a:p>
          <a:endParaRPr lang="en-US"/>
        </a:p>
      </dgm:t>
    </dgm:pt>
    <dgm:pt modelId="{4D4466E3-121B-4D2A-8107-3A1569E0A59D}">
      <dgm:prSet/>
      <dgm:spPr/>
      <dgm:t>
        <a:bodyPr/>
        <a:lstStyle/>
        <a:p>
          <a:r>
            <a:rPr lang="en-US"/>
            <a:t>One or more IPv6 addresses</a:t>
          </a:r>
        </a:p>
      </dgm:t>
    </dgm:pt>
    <dgm:pt modelId="{6D7E0239-6C1D-487D-806C-BB90B5357353}" type="parTrans" cxnId="{A9A385E6-B822-4487-A976-B3FD5C63CDD5}">
      <dgm:prSet/>
      <dgm:spPr/>
      <dgm:t>
        <a:bodyPr/>
        <a:lstStyle/>
        <a:p>
          <a:endParaRPr lang="en-US"/>
        </a:p>
      </dgm:t>
    </dgm:pt>
    <dgm:pt modelId="{8474DB31-25F3-4510-A7CE-810543BC5653}" type="sibTrans" cxnId="{A9A385E6-B822-4487-A976-B3FD5C63CDD5}">
      <dgm:prSet/>
      <dgm:spPr/>
      <dgm:t>
        <a:bodyPr/>
        <a:lstStyle/>
        <a:p>
          <a:endParaRPr lang="en-US"/>
        </a:p>
      </dgm:t>
    </dgm:pt>
    <dgm:pt modelId="{E6A5AB33-1D0F-4BAA-B751-8C5884E0E857}">
      <dgm:prSet/>
      <dgm:spPr/>
      <dgm:t>
        <a:bodyPr/>
        <a:lstStyle/>
        <a:p>
          <a:r>
            <a:rPr lang="en-US"/>
            <a:t>One or more security groups</a:t>
          </a:r>
        </a:p>
      </dgm:t>
    </dgm:pt>
    <dgm:pt modelId="{8BF7116F-AF0F-41B3-AEDF-78A28D65CFD7}" type="parTrans" cxnId="{B243E219-CEC6-46D0-970D-6898AF3B709D}">
      <dgm:prSet/>
      <dgm:spPr/>
      <dgm:t>
        <a:bodyPr/>
        <a:lstStyle/>
        <a:p>
          <a:endParaRPr lang="en-US"/>
        </a:p>
      </dgm:t>
    </dgm:pt>
    <dgm:pt modelId="{BC6397B6-5FF3-40EA-8422-39B264535AB8}" type="sibTrans" cxnId="{B243E219-CEC6-46D0-970D-6898AF3B709D}">
      <dgm:prSet/>
      <dgm:spPr/>
      <dgm:t>
        <a:bodyPr/>
        <a:lstStyle/>
        <a:p>
          <a:endParaRPr lang="en-US"/>
        </a:p>
      </dgm:t>
    </dgm:pt>
    <dgm:pt modelId="{5A01E2C8-2FD7-44D3-9087-64219A452419}">
      <dgm:prSet/>
      <dgm:spPr/>
      <dgm:t>
        <a:bodyPr/>
        <a:lstStyle/>
        <a:p>
          <a:r>
            <a:rPr lang="en-US"/>
            <a:t>A MAC address</a:t>
          </a:r>
        </a:p>
      </dgm:t>
    </dgm:pt>
    <dgm:pt modelId="{A44399D3-0F52-4E0D-ACBE-3DC774CFB503}" type="parTrans" cxnId="{6148A02D-E82B-4072-9F2C-1F8710AF79AD}">
      <dgm:prSet/>
      <dgm:spPr/>
      <dgm:t>
        <a:bodyPr/>
        <a:lstStyle/>
        <a:p>
          <a:endParaRPr lang="en-US"/>
        </a:p>
      </dgm:t>
    </dgm:pt>
    <dgm:pt modelId="{9891E437-E8A8-41F2-B951-280C6671511E}" type="sibTrans" cxnId="{6148A02D-E82B-4072-9F2C-1F8710AF79AD}">
      <dgm:prSet/>
      <dgm:spPr/>
      <dgm:t>
        <a:bodyPr/>
        <a:lstStyle/>
        <a:p>
          <a:endParaRPr lang="en-US"/>
        </a:p>
      </dgm:t>
    </dgm:pt>
    <dgm:pt modelId="{AD17D541-CE59-420F-A035-1D44BB68C636}">
      <dgm:prSet/>
      <dgm:spPr/>
      <dgm:t>
        <a:bodyPr/>
        <a:lstStyle/>
        <a:p>
          <a:r>
            <a:rPr lang="en-US"/>
            <a:t>A source/destination check flag</a:t>
          </a:r>
        </a:p>
      </dgm:t>
    </dgm:pt>
    <dgm:pt modelId="{E41F7DC1-475F-47A5-8878-3BB3FA15154E}" type="parTrans" cxnId="{9D4F8E3D-223A-4A5F-A8C4-400C269047EA}">
      <dgm:prSet/>
      <dgm:spPr/>
      <dgm:t>
        <a:bodyPr/>
        <a:lstStyle/>
        <a:p>
          <a:endParaRPr lang="en-US"/>
        </a:p>
      </dgm:t>
    </dgm:pt>
    <dgm:pt modelId="{0B9758B9-5A63-49D7-820C-976A7EC7732C}" type="sibTrans" cxnId="{9D4F8E3D-223A-4A5F-A8C4-400C269047EA}">
      <dgm:prSet/>
      <dgm:spPr/>
      <dgm:t>
        <a:bodyPr/>
        <a:lstStyle/>
        <a:p>
          <a:endParaRPr lang="en-US"/>
        </a:p>
      </dgm:t>
    </dgm:pt>
    <dgm:pt modelId="{045CF959-DC38-4269-BF63-0D6963F36DBE}">
      <dgm:prSet/>
      <dgm:spPr/>
      <dgm:t>
        <a:bodyPr/>
        <a:lstStyle/>
        <a:p>
          <a:r>
            <a:rPr lang="en-US"/>
            <a:t>A description</a:t>
          </a:r>
        </a:p>
      </dgm:t>
    </dgm:pt>
    <dgm:pt modelId="{F7880E12-68E8-4DEB-A611-1455A5318653}" type="parTrans" cxnId="{0C2D3D4A-3F8B-45FE-814E-40495EEAC5D5}">
      <dgm:prSet/>
      <dgm:spPr/>
      <dgm:t>
        <a:bodyPr/>
        <a:lstStyle/>
        <a:p>
          <a:endParaRPr lang="en-US"/>
        </a:p>
      </dgm:t>
    </dgm:pt>
    <dgm:pt modelId="{6B7180F2-187C-4984-8343-D5E5E2ACD523}" type="sibTrans" cxnId="{0C2D3D4A-3F8B-45FE-814E-40495EEAC5D5}">
      <dgm:prSet/>
      <dgm:spPr/>
      <dgm:t>
        <a:bodyPr/>
        <a:lstStyle/>
        <a:p>
          <a:endParaRPr lang="en-US"/>
        </a:p>
      </dgm:t>
    </dgm:pt>
    <dgm:pt modelId="{2946EEF0-FBBA-4D1C-8F87-4064136E8C3E}">
      <dgm:prSet/>
      <dgm:spPr/>
      <dgm:t>
        <a:bodyPr/>
        <a:lstStyle/>
        <a:p>
          <a:r>
            <a:rPr lang="en-US"/>
            <a:t>When you would use one:</a:t>
          </a:r>
        </a:p>
      </dgm:t>
    </dgm:pt>
    <dgm:pt modelId="{F90ABF42-63DC-4CAA-B875-81AA1D3364C7}" type="parTrans" cxnId="{A688D42D-9FBF-4B77-86C9-391F95D8D9D3}">
      <dgm:prSet/>
      <dgm:spPr/>
      <dgm:t>
        <a:bodyPr/>
        <a:lstStyle/>
        <a:p>
          <a:endParaRPr lang="en-US"/>
        </a:p>
      </dgm:t>
    </dgm:pt>
    <dgm:pt modelId="{DF39BB13-F985-4E8B-B8D8-6B42DF552AC0}" type="sibTrans" cxnId="{A688D42D-9FBF-4B77-86C9-391F95D8D9D3}">
      <dgm:prSet/>
      <dgm:spPr/>
      <dgm:t>
        <a:bodyPr/>
        <a:lstStyle/>
        <a:p>
          <a:endParaRPr lang="en-US"/>
        </a:p>
      </dgm:t>
    </dgm:pt>
    <dgm:pt modelId="{5FF33B6D-C055-4293-BD17-0028724FC8A0}">
      <dgm:prSet/>
      <dgm:spPr/>
      <dgm:t>
        <a:bodyPr/>
        <a:lstStyle/>
        <a:p>
          <a:r>
            <a:rPr lang="en-US"/>
            <a:t>Create a management network - separate to prod network</a:t>
          </a:r>
        </a:p>
      </dgm:t>
    </dgm:pt>
    <dgm:pt modelId="{98289ED4-C6D0-42CB-9307-205BF9301E74}" type="parTrans" cxnId="{CD734D28-C08F-4C70-9867-4FEFE9308A9D}">
      <dgm:prSet/>
      <dgm:spPr/>
      <dgm:t>
        <a:bodyPr/>
        <a:lstStyle/>
        <a:p>
          <a:endParaRPr lang="en-US"/>
        </a:p>
      </dgm:t>
    </dgm:pt>
    <dgm:pt modelId="{13114D4C-D277-4365-8746-8146DD095901}" type="sibTrans" cxnId="{CD734D28-C08F-4C70-9867-4FEFE9308A9D}">
      <dgm:prSet/>
      <dgm:spPr/>
      <dgm:t>
        <a:bodyPr/>
        <a:lstStyle/>
        <a:p>
          <a:endParaRPr lang="en-US"/>
        </a:p>
      </dgm:t>
    </dgm:pt>
    <dgm:pt modelId="{E23E8860-8E3E-49F5-A12F-41B05A0FD4AA}">
      <dgm:prSet/>
      <dgm:spPr/>
      <dgm:t>
        <a:bodyPr/>
        <a:lstStyle/>
        <a:p>
          <a:r>
            <a:rPr lang="en-US"/>
            <a:t>Use network and security appliances in your VPC</a:t>
          </a:r>
        </a:p>
      </dgm:t>
    </dgm:pt>
    <dgm:pt modelId="{FF0AD934-7EBD-4F07-9111-F038A5ED5D04}" type="parTrans" cxnId="{94AD5F06-7DCA-4C81-A1F0-92C6BA8443B6}">
      <dgm:prSet/>
      <dgm:spPr/>
      <dgm:t>
        <a:bodyPr/>
        <a:lstStyle/>
        <a:p>
          <a:endParaRPr lang="en-US"/>
        </a:p>
      </dgm:t>
    </dgm:pt>
    <dgm:pt modelId="{4777AF0B-5AFC-4E77-BCFF-AA19B91917C5}" type="sibTrans" cxnId="{94AD5F06-7DCA-4C81-A1F0-92C6BA8443B6}">
      <dgm:prSet/>
      <dgm:spPr/>
      <dgm:t>
        <a:bodyPr/>
        <a:lstStyle/>
        <a:p>
          <a:endParaRPr lang="en-US"/>
        </a:p>
      </dgm:t>
    </dgm:pt>
    <dgm:pt modelId="{DB6F606D-AC52-4B6D-A28F-0BE20FC2019F}">
      <dgm:prSet/>
      <dgm:spPr/>
      <dgm:t>
        <a:bodyPr/>
        <a:lstStyle/>
        <a:p>
          <a:r>
            <a:rPr lang="en-US"/>
            <a:t>Create dual-homed instances with workloads/roles on distinct subnets</a:t>
          </a:r>
        </a:p>
      </dgm:t>
    </dgm:pt>
    <dgm:pt modelId="{CE43C8F8-321B-47BE-AC7A-DF37F76DBA1D}" type="parTrans" cxnId="{21874C89-2BF0-44E8-BEFB-0BD7FFC04570}">
      <dgm:prSet/>
      <dgm:spPr/>
      <dgm:t>
        <a:bodyPr/>
        <a:lstStyle/>
        <a:p>
          <a:endParaRPr lang="en-US"/>
        </a:p>
      </dgm:t>
    </dgm:pt>
    <dgm:pt modelId="{58E1B83D-2270-4C7A-9E29-5B31A18CA675}" type="sibTrans" cxnId="{21874C89-2BF0-44E8-BEFB-0BD7FFC04570}">
      <dgm:prSet/>
      <dgm:spPr/>
      <dgm:t>
        <a:bodyPr/>
        <a:lstStyle/>
        <a:p>
          <a:endParaRPr lang="en-US"/>
        </a:p>
      </dgm:t>
    </dgm:pt>
    <dgm:pt modelId="{D5A9C58D-CCCC-4BCE-A3DD-FC4195ADA9DA}">
      <dgm:prSet/>
      <dgm:spPr/>
      <dgm:t>
        <a:bodyPr/>
        <a:lstStyle/>
        <a:p>
          <a:r>
            <a:rPr lang="en-US"/>
            <a:t>Create a low-budget, high-availability solution</a:t>
          </a:r>
        </a:p>
      </dgm:t>
    </dgm:pt>
    <dgm:pt modelId="{A1B4F029-FCC7-4F22-AB6B-C0AFC51409D2}" type="parTrans" cxnId="{CD3FB56E-3994-41D1-9A62-4D8B0E30D52F}">
      <dgm:prSet/>
      <dgm:spPr/>
      <dgm:t>
        <a:bodyPr/>
        <a:lstStyle/>
        <a:p>
          <a:endParaRPr lang="en-US"/>
        </a:p>
      </dgm:t>
    </dgm:pt>
    <dgm:pt modelId="{CB0BBDEC-AD47-4FC0-8693-4CE9AB35D09D}" type="sibTrans" cxnId="{CD3FB56E-3994-41D1-9A62-4D8B0E30D52F}">
      <dgm:prSet/>
      <dgm:spPr/>
      <dgm:t>
        <a:bodyPr/>
        <a:lstStyle/>
        <a:p>
          <a:endParaRPr lang="en-US"/>
        </a:p>
      </dgm:t>
    </dgm:pt>
    <dgm:pt modelId="{F7CB3BE4-A2DF-40B5-A82B-07ECFAA00EE5}">
      <dgm:prSet/>
      <dgm:spPr/>
      <dgm:t>
        <a:bodyPr/>
        <a:lstStyle/>
        <a:p>
          <a:r>
            <a:rPr lang="en-US"/>
            <a:t>Adding more ENIs doesn't necessarily increase your network throughput.</a:t>
          </a:r>
        </a:p>
      </dgm:t>
    </dgm:pt>
    <dgm:pt modelId="{E85AB976-CAE8-4E27-99C4-325B856A7CB0}" type="parTrans" cxnId="{158BC5FD-399E-44D7-980A-DDE11EE2EC6A}">
      <dgm:prSet/>
      <dgm:spPr/>
      <dgm:t>
        <a:bodyPr/>
        <a:lstStyle/>
        <a:p>
          <a:endParaRPr lang="en-US"/>
        </a:p>
      </dgm:t>
    </dgm:pt>
    <dgm:pt modelId="{258C7666-FE7E-44B3-A5CF-51030B71E1E2}" type="sibTrans" cxnId="{158BC5FD-399E-44D7-980A-DDE11EE2EC6A}">
      <dgm:prSet/>
      <dgm:spPr/>
      <dgm:t>
        <a:bodyPr/>
        <a:lstStyle/>
        <a:p>
          <a:endParaRPr lang="en-US"/>
        </a:p>
      </dgm:t>
    </dgm:pt>
    <dgm:pt modelId="{09EE9E71-4E82-48D8-A9C1-889768CBA373}" type="pres">
      <dgm:prSet presAssocID="{717AC88F-C2D9-43E0-BF5A-56F1027332F2}" presName="linear" presStyleCnt="0">
        <dgm:presLayoutVars>
          <dgm:animLvl val="lvl"/>
          <dgm:resizeHandles val="exact"/>
        </dgm:presLayoutVars>
      </dgm:prSet>
      <dgm:spPr/>
    </dgm:pt>
    <dgm:pt modelId="{E64D4C05-4E4E-4A35-8247-8E9C6E8F645E}" type="pres">
      <dgm:prSet presAssocID="{4B57883D-8164-4DF3-947B-58306426537E}" presName="parentText" presStyleLbl="node1" presStyleIdx="0" presStyleCnt="2">
        <dgm:presLayoutVars>
          <dgm:chMax val="0"/>
          <dgm:bulletEnabled val="1"/>
        </dgm:presLayoutVars>
      </dgm:prSet>
      <dgm:spPr/>
    </dgm:pt>
    <dgm:pt modelId="{E9E6A849-3810-4C98-89FF-606A204CDC58}" type="pres">
      <dgm:prSet presAssocID="{4B57883D-8164-4DF3-947B-58306426537E}" presName="childText" presStyleLbl="revTx" presStyleIdx="0" presStyleCnt="1">
        <dgm:presLayoutVars>
          <dgm:bulletEnabled val="1"/>
        </dgm:presLayoutVars>
      </dgm:prSet>
      <dgm:spPr/>
    </dgm:pt>
    <dgm:pt modelId="{039A0FEB-6D3F-41E7-A887-7955A9F0225B}" type="pres">
      <dgm:prSet presAssocID="{F7CB3BE4-A2DF-40B5-A82B-07ECFAA00EE5}" presName="parentText" presStyleLbl="node1" presStyleIdx="1" presStyleCnt="2">
        <dgm:presLayoutVars>
          <dgm:chMax val="0"/>
          <dgm:bulletEnabled val="1"/>
        </dgm:presLayoutVars>
      </dgm:prSet>
      <dgm:spPr/>
    </dgm:pt>
  </dgm:ptLst>
  <dgm:cxnLst>
    <dgm:cxn modelId="{94AD5F06-7DCA-4C81-A1F0-92C6BA8443B6}" srcId="{2946EEF0-FBBA-4D1C-8F87-4064136E8C3E}" destId="{E23E8860-8E3E-49F5-A12F-41B05A0FD4AA}" srcOrd="1" destOrd="0" parTransId="{FF0AD934-7EBD-4F07-9111-F038A5ED5D04}" sibTransId="{4777AF0B-5AFC-4E77-BCFF-AA19B91917C5}"/>
    <dgm:cxn modelId="{B243E219-CEC6-46D0-970D-6898AF3B709D}" srcId="{0119F395-DE9D-4A05-8279-47004FAA4049}" destId="{E6A5AB33-1D0F-4BAA-B751-8C5884E0E857}" srcOrd="5" destOrd="0" parTransId="{8BF7116F-AF0F-41B3-AEDF-78A28D65CFD7}" sibTransId="{BC6397B6-5FF3-40EA-8422-39B264535AB8}"/>
    <dgm:cxn modelId="{B68C8126-944F-470B-9F61-301B16D80076}" type="presOf" srcId="{DB6F606D-AC52-4B6D-A28F-0BE20FC2019F}" destId="{E9E6A849-3810-4C98-89FF-606A204CDC58}" srcOrd="0" destOrd="14" presId="urn:microsoft.com/office/officeart/2005/8/layout/vList2"/>
    <dgm:cxn modelId="{CD734D28-C08F-4C70-9867-4FEFE9308A9D}" srcId="{2946EEF0-FBBA-4D1C-8F87-4064136E8C3E}" destId="{5FF33B6D-C055-4293-BD17-0028724FC8A0}" srcOrd="0" destOrd="0" parTransId="{98289ED4-C6D0-42CB-9307-205BF9301E74}" sibTransId="{13114D4C-D277-4365-8746-8146DD095901}"/>
    <dgm:cxn modelId="{6148A02D-E82B-4072-9F2C-1F8710AF79AD}" srcId="{0119F395-DE9D-4A05-8279-47004FAA4049}" destId="{5A01E2C8-2FD7-44D3-9087-64219A452419}" srcOrd="6" destOrd="0" parTransId="{A44399D3-0F52-4E0D-ACBE-3DC774CFB503}" sibTransId="{9891E437-E8A8-41F2-B951-280C6671511E}"/>
    <dgm:cxn modelId="{A688D42D-9FBF-4B77-86C9-391F95D8D9D3}" srcId="{4B57883D-8164-4DF3-947B-58306426537E}" destId="{2946EEF0-FBBA-4D1C-8F87-4064136E8C3E}" srcOrd="2" destOrd="0" parTransId="{F90ABF42-63DC-4CAA-B875-81AA1D3364C7}" sibTransId="{DF39BB13-F985-4E8B-B8D8-6B42DF552AC0}"/>
    <dgm:cxn modelId="{0BA5622E-445B-4795-9145-7D7266CF749B}" type="presOf" srcId="{5A01E2C8-2FD7-44D3-9087-64219A452419}" destId="{E9E6A849-3810-4C98-89FF-606A204CDC58}" srcOrd="0" destOrd="8" presId="urn:microsoft.com/office/officeart/2005/8/layout/vList2"/>
    <dgm:cxn modelId="{45DB9737-13BF-4C0A-BCD0-10A357C48B98}" srcId="{0119F395-DE9D-4A05-8279-47004FAA4049}" destId="{5E636074-25D8-4CE8-8DF8-7E9DFC2CD48B}" srcOrd="0" destOrd="0" parTransId="{AAB366E0-F8B9-4265-B37A-3EEFF071283D}" sibTransId="{B6414D27-BB6E-492B-AE7C-25B9DEF5AB73}"/>
    <dgm:cxn modelId="{9D4F8E3D-223A-4A5F-A8C4-400C269047EA}" srcId="{0119F395-DE9D-4A05-8279-47004FAA4049}" destId="{AD17D541-CE59-420F-A035-1D44BB68C636}" srcOrd="7" destOrd="0" parTransId="{E41F7DC1-475F-47A5-8878-3BB3FA15154E}" sibTransId="{0B9758B9-5A63-49D7-820C-976A7EC7732C}"/>
    <dgm:cxn modelId="{7236B05C-305F-4B2B-A233-0CE2ECA6F248}" srcId="{0119F395-DE9D-4A05-8279-47004FAA4049}" destId="{639AC6F8-174D-4BE2-80F6-B3EC67773C1B}" srcOrd="3" destOrd="0" parTransId="{5684429B-4B9E-4994-9DDA-2F48118533BD}" sibTransId="{7291F65B-2CE8-4EEC-BC62-D0B52B181EA0}"/>
    <dgm:cxn modelId="{5BB06E5E-EE6B-4B60-8735-7BE73B73792C}" srcId="{4B57883D-8164-4DF3-947B-58306426537E}" destId="{0119F395-DE9D-4A05-8279-47004FAA4049}" srcOrd="1" destOrd="0" parTransId="{E3C4F5E1-A5F6-425D-9D38-38EFE96C1103}" sibTransId="{F0154F87-E878-4F3A-90E9-A160E4A0B208}"/>
    <dgm:cxn modelId="{DD612746-D5ED-4ED0-9EF0-4FF15493AE08}" type="presOf" srcId="{AD17D541-CE59-420F-A035-1D44BB68C636}" destId="{E9E6A849-3810-4C98-89FF-606A204CDC58}" srcOrd="0" destOrd="9" presId="urn:microsoft.com/office/officeart/2005/8/layout/vList2"/>
    <dgm:cxn modelId="{CA11A146-99E1-4090-BF45-71CA6BE73755}" srcId="{4B57883D-8164-4DF3-947B-58306426537E}" destId="{1ECA93C7-31F7-4A8B-8D02-2423F24BF78C}" srcOrd="0" destOrd="0" parTransId="{268F0C2B-652B-4EBB-B197-835920266E99}" sibTransId="{7DA10DEE-E5BA-4E54-A330-83B45F25506B}"/>
    <dgm:cxn modelId="{0C2D3D4A-3F8B-45FE-814E-40495EEAC5D5}" srcId="{0119F395-DE9D-4A05-8279-47004FAA4049}" destId="{045CF959-DC38-4269-BF63-0D6963F36DBE}" srcOrd="8" destOrd="0" parTransId="{F7880E12-68E8-4DEB-A611-1455A5318653}" sibTransId="{6B7180F2-187C-4984-8343-D5E5E2ACD523}"/>
    <dgm:cxn modelId="{CD3FB56E-3994-41D1-9A62-4D8B0E30D52F}" srcId="{2946EEF0-FBBA-4D1C-8F87-4064136E8C3E}" destId="{D5A9C58D-CCCC-4BCE-A3DD-FC4195ADA9DA}" srcOrd="3" destOrd="0" parTransId="{A1B4F029-FCC7-4F22-AB6B-C0AFC51409D2}" sibTransId="{CB0BBDEC-AD47-4FC0-8693-4CE9AB35D09D}"/>
    <dgm:cxn modelId="{E19D0255-38DF-416F-8F14-9AC620D5C062}" type="presOf" srcId="{4D4466E3-121B-4D2A-8107-3A1569E0A59D}" destId="{E9E6A849-3810-4C98-89FF-606A204CDC58}" srcOrd="0" destOrd="6" presId="urn:microsoft.com/office/officeart/2005/8/layout/vList2"/>
    <dgm:cxn modelId="{EB063575-F8E1-4573-961A-531BBE8D6916}" type="presOf" srcId="{E23E8860-8E3E-49F5-A12F-41B05A0FD4AA}" destId="{E9E6A849-3810-4C98-89FF-606A204CDC58}" srcOrd="0" destOrd="13" presId="urn:microsoft.com/office/officeart/2005/8/layout/vList2"/>
    <dgm:cxn modelId="{D6879378-9581-4C35-A6E0-82DD9868D91D}" type="presOf" srcId="{2946EEF0-FBBA-4D1C-8F87-4064136E8C3E}" destId="{E9E6A849-3810-4C98-89FF-606A204CDC58}" srcOrd="0" destOrd="11" presId="urn:microsoft.com/office/officeart/2005/8/layout/vList2"/>
    <dgm:cxn modelId="{910E7882-8E07-4030-A629-D59AC3A209F4}" type="presOf" srcId="{5D352103-9A5D-47D9-9E70-38888D90D38F}" destId="{E9E6A849-3810-4C98-89FF-606A204CDC58}" srcOrd="0" destOrd="4" presId="urn:microsoft.com/office/officeart/2005/8/layout/vList2"/>
    <dgm:cxn modelId="{21874C89-2BF0-44E8-BEFB-0BD7FFC04570}" srcId="{2946EEF0-FBBA-4D1C-8F87-4064136E8C3E}" destId="{DB6F606D-AC52-4B6D-A28F-0BE20FC2019F}" srcOrd="2" destOrd="0" parTransId="{CE43C8F8-321B-47BE-AC7A-DF37F76DBA1D}" sibTransId="{58E1B83D-2270-4C7A-9E29-5B31A18CA675}"/>
    <dgm:cxn modelId="{0856498C-B4D2-4FBB-AE79-A9BED76CC57E}" type="presOf" srcId="{0119F395-DE9D-4A05-8279-47004FAA4049}" destId="{E9E6A849-3810-4C98-89FF-606A204CDC58}" srcOrd="0" destOrd="1" presId="urn:microsoft.com/office/officeart/2005/8/layout/vList2"/>
    <dgm:cxn modelId="{37F90593-B6F7-4803-BBA6-4339C0FFB2B9}" srcId="{717AC88F-C2D9-43E0-BF5A-56F1027332F2}" destId="{4B57883D-8164-4DF3-947B-58306426537E}" srcOrd="0" destOrd="0" parTransId="{5582EC7D-B119-4D82-8AC1-C31D0D4D8B80}" sibTransId="{1AA3A213-5568-42EA-8E68-7D0CEC1A810A}"/>
    <dgm:cxn modelId="{C969BB97-16FD-4274-B919-D07509B82372}" type="presOf" srcId="{1ECA93C7-31F7-4A8B-8D02-2423F24BF78C}" destId="{E9E6A849-3810-4C98-89FF-606A204CDC58}" srcOrd="0" destOrd="0" presId="urn:microsoft.com/office/officeart/2005/8/layout/vList2"/>
    <dgm:cxn modelId="{D4B7F29D-E97A-4CAC-ACE1-3CC776A6E95B}" type="presOf" srcId="{E6A5AB33-1D0F-4BAA-B751-8C5884E0E857}" destId="{E9E6A849-3810-4C98-89FF-606A204CDC58}" srcOrd="0" destOrd="7" presId="urn:microsoft.com/office/officeart/2005/8/layout/vList2"/>
    <dgm:cxn modelId="{63FB71BA-4563-4479-BD8F-F9829B53AFAF}" srcId="{0119F395-DE9D-4A05-8279-47004FAA4049}" destId="{5D352103-9A5D-47D9-9E70-38888D90D38F}" srcOrd="2" destOrd="0" parTransId="{A3917DEB-2CA4-4075-9368-088B684C017D}" sibTransId="{968694DA-54E9-494E-939E-090FE2EB6B52}"/>
    <dgm:cxn modelId="{D2EDDDC6-A266-45EE-9B98-4B28D6B051F0}" srcId="{0119F395-DE9D-4A05-8279-47004FAA4049}" destId="{B946CEE2-52A8-4AFC-885B-42BD89DC51C1}" srcOrd="1" destOrd="0" parTransId="{1BA2B1FF-8DEA-4C57-AE59-04DBDC32E2A2}" sibTransId="{91804C25-E9BE-4E55-9B47-5839C1796D3F}"/>
    <dgm:cxn modelId="{43963EC7-8F1E-4B20-B533-B30C0E86BEE3}" type="presOf" srcId="{5FF33B6D-C055-4293-BD17-0028724FC8A0}" destId="{E9E6A849-3810-4C98-89FF-606A204CDC58}" srcOrd="0" destOrd="12" presId="urn:microsoft.com/office/officeart/2005/8/layout/vList2"/>
    <dgm:cxn modelId="{79BF58C9-AFBB-4F37-B826-C7A10C137F47}" type="presOf" srcId="{F7CB3BE4-A2DF-40B5-A82B-07ECFAA00EE5}" destId="{039A0FEB-6D3F-41E7-A887-7955A9F0225B}" srcOrd="0" destOrd="0" presId="urn:microsoft.com/office/officeart/2005/8/layout/vList2"/>
    <dgm:cxn modelId="{25F2C1CA-17FA-4234-9705-D4DA2BB1EF4B}" type="presOf" srcId="{D5A9C58D-CCCC-4BCE-A3DD-FC4195ADA9DA}" destId="{E9E6A849-3810-4C98-89FF-606A204CDC58}" srcOrd="0" destOrd="15" presId="urn:microsoft.com/office/officeart/2005/8/layout/vList2"/>
    <dgm:cxn modelId="{DA6D6DD0-E9E0-46C8-BC59-CEEA88503CA3}" type="presOf" srcId="{5E636074-25D8-4CE8-8DF8-7E9DFC2CD48B}" destId="{E9E6A849-3810-4C98-89FF-606A204CDC58}" srcOrd="0" destOrd="2" presId="urn:microsoft.com/office/officeart/2005/8/layout/vList2"/>
    <dgm:cxn modelId="{8B9676D5-3A62-4D4B-B815-C92A58BB139B}" type="presOf" srcId="{639AC6F8-174D-4BE2-80F6-B3EC67773C1B}" destId="{E9E6A849-3810-4C98-89FF-606A204CDC58}" srcOrd="0" destOrd="5" presId="urn:microsoft.com/office/officeart/2005/8/layout/vList2"/>
    <dgm:cxn modelId="{A072EBE1-AD77-401E-995B-E0A0C0E36A97}" type="presOf" srcId="{045CF959-DC38-4269-BF63-0D6963F36DBE}" destId="{E9E6A849-3810-4C98-89FF-606A204CDC58}" srcOrd="0" destOrd="10" presId="urn:microsoft.com/office/officeart/2005/8/layout/vList2"/>
    <dgm:cxn modelId="{687F17E4-E6DB-4699-8D1C-49745C79CC51}" type="presOf" srcId="{717AC88F-C2D9-43E0-BF5A-56F1027332F2}" destId="{09EE9E71-4E82-48D8-A9C1-889768CBA373}" srcOrd="0" destOrd="0" presId="urn:microsoft.com/office/officeart/2005/8/layout/vList2"/>
    <dgm:cxn modelId="{A9A385E6-B822-4487-A976-B3FD5C63CDD5}" srcId="{0119F395-DE9D-4A05-8279-47004FAA4049}" destId="{4D4466E3-121B-4D2A-8107-3A1569E0A59D}" srcOrd="4" destOrd="0" parTransId="{6D7E0239-6C1D-487D-806C-BB90B5357353}" sibTransId="{8474DB31-25F3-4510-A7CE-810543BC5653}"/>
    <dgm:cxn modelId="{F0A1A4E8-7233-4800-8EB1-F1EED2228781}" type="presOf" srcId="{B946CEE2-52A8-4AFC-885B-42BD89DC51C1}" destId="{E9E6A849-3810-4C98-89FF-606A204CDC58}" srcOrd="0" destOrd="3" presId="urn:microsoft.com/office/officeart/2005/8/layout/vList2"/>
    <dgm:cxn modelId="{C13692E9-2B7E-4A8A-8470-6D691A3D75E2}" type="presOf" srcId="{4B57883D-8164-4DF3-947B-58306426537E}" destId="{E64D4C05-4E4E-4A35-8247-8E9C6E8F645E}" srcOrd="0" destOrd="0" presId="urn:microsoft.com/office/officeart/2005/8/layout/vList2"/>
    <dgm:cxn modelId="{158BC5FD-399E-44D7-980A-DDE11EE2EC6A}" srcId="{717AC88F-C2D9-43E0-BF5A-56F1027332F2}" destId="{F7CB3BE4-A2DF-40B5-A82B-07ECFAA00EE5}" srcOrd="1" destOrd="0" parTransId="{E85AB976-CAE8-4E27-99C4-325B856A7CB0}" sibTransId="{258C7666-FE7E-44B3-A5CF-51030B71E1E2}"/>
    <dgm:cxn modelId="{FA2ED3A1-2908-44DA-88CE-A7E4AB2883CA}" type="presParOf" srcId="{09EE9E71-4E82-48D8-A9C1-889768CBA373}" destId="{E64D4C05-4E4E-4A35-8247-8E9C6E8F645E}" srcOrd="0" destOrd="0" presId="urn:microsoft.com/office/officeart/2005/8/layout/vList2"/>
    <dgm:cxn modelId="{109C1E52-13A7-47E3-A64C-C260940A754A}" type="presParOf" srcId="{09EE9E71-4E82-48D8-A9C1-889768CBA373}" destId="{E9E6A849-3810-4C98-89FF-606A204CDC58}" srcOrd="1" destOrd="0" presId="urn:microsoft.com/office/officeart/2005/8/layout/vList2"/>
    <dgm:cxn modelId="{191B1127-2A51-48C0-BFD4-482832D11F64}" type="presParOf" srcId="{09EE9E71-4E82-48D8-A9C1-889768CBA373}" destId="{039A0FEB-6D3F-41E7-A887-7955A9F0225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100FA2-BBA7-4AC6-903A-7C1AE64243E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8CE9EB26-D5B9-41EC-9FEC-AC13F047BDFE}">
      <dgm:prSet/>
      <dgm:spPr/>
      <dgm:t>
        <a:bodyPr/>
        <a:lstStyle/>
        <a:p>
          <a:r>
            <a:rPr lang="en-US"/>
            <a:t>An Elastic Fabric Adapter is a network device that you can attach to your EC2 instance to accelerate High Performance Computing and Machine Learning applications.</a:t>
          </a:r>
        </a:p>
      </dgm:t>
    </dgm:pt>
    <dgm:pt modelId="{98F020B9-29C1-46C7-A03E-2988D435F9AB}" type="parTrans" cxnId="{32BAFFB3-0112-4825-AA8A-2FED1CB07BBF}">
      <dgm:prSet/>
      <dgm:spPr/>
      <dgm:t>
        <a:bodyPr/>
        <a:lstStyle/>
        <a:p>
          <a:endParaRPr lang="en-US"/>
        </a:p>
      </dgm:t>
    </dgm:pt>
    <dgm:pt modelId="{AD9223DB-2F8A-4ED7-9308-7EA07F77FFFC}" type="sibTrans" cxnId="{32BAFFB3-0112-4825-AA8A-2FED1CB07BBF}">
      <dgm:prSet/>
      <dgm:spPr/>
      <dgm:t>
        <a:bodyPr/>
        <a:lstStyle/>
        <a:p>
          <a:endParaRPr lang="en-US"/>
        </a:p>
      </dgm:t>
    </dgm:pt>
    <dgm:pt modelId="{4333268D-5F67-4426-8BBD-BBDC65ECABA2}">
      <dgm:prSet/>
      <dgm:spPr/>
      <dgm:t>
        <a:bodyPr/>
        <a:lstStyle/>
        <a:p>
          <a:r>
            <a:rPr lang="en-US"/>
            <a:t>Provide a lower and more consistent latency and higher throughput than the TCP transport traditionally used in cloud-based HPC systems.</a:t>
          </a:r>
        </a:p>
      </dgm:t>
    </dgm:pt>
    <dgm:pt modelId="{C468D8ED-5DCC-42A8-987C-A0B044CC6AC0}" type="parTrans" cxnId="{5161D905-DE01-4C24-B449-548FF575F0BB}">
      <dgm:prSet/>
      <dgm:spPr/>
      <dgm:t>
        <a:bodyPr/>
        <a:lstStyle/>
        <a:p>
          <a:endParaRPr lang="en-US"/>
        </a:p>
      </dgm:t>
    </dgm:pt>
    <dgm:pt modelId="{9337ABAE-E75B-49A4-BD3B-6E5792F04F1A}" type="sibTrans" cxnId="{5161D905-DE01-4C24-B449-548FF575F0BB}">
      <dgm:prSet/>
      <dgm:spPr/>
      <dgm:t>
        <a:bodyPr/>
        <a:lstStyle/>
        <a:p>
          <a:endParaRPr lang="en-US"/>
        </a:p>
      </dgm:t>
    </dgm:pt>
    <dgm:pt modelId="{77033FBB-E49A-4EBE-B601-CF4A28FDFA6C}">
      <dgm:prSet/>
      <dgm:spPr/>
      <dgm:t>
        <a:bodyPr/>
        <a:lstStyle/>
        <a:p>
          <a:r>
            <a:rPr lang="en-US"/>
            <a:t>EFA can use OS-Bypass, which enables HPC and Machine Learning aplications to bypass the operating system kernel and communicate directly with the EFA device.</a:t>
          </a:r>
        </a:p>
      </dgm:t>
    </dgm:pt>
    <dgm:pt modelId="{280855C9-2583-49D3-B267-EEA4F099425E}" type="parTrans" cxnId="{FE6E526F-3E2C-40CD-822F-AFA3F1EC48EF}">
      <dgm:prSet/>
      <dgm:spPr/>
      <dgm:t>
        <a:bodyPr/>
        <a:lstStyle/>
        <a:p>
          <a:endParaRPr lang="en-US"/>
        </a:p>
      </dgm:t>
    </dgm:pt>
    <dgm:pt modelId="{571E37F9-D923-4AC5-A44F-2D3CFFAA59D0}" type="sibTrans" cxnId="{FE6E526F-3E2C-40CD-822F-AFA3F1EC48EF}">
      <dgm:prSet/>
      <dgm:spPr/>
      <dgm:t>
        <a:bodyPr/>
        <a:lstStyle/>
        <a:p>
          <a:endParaRPr lang="en-US"/>
        </a:p>
      </dgm:t>
    </dgm:pt>
    <dgm:pt modelId="{28C5A111-8358-4993-AF48-6C5CA2D74F8C}">
      <dgm:prSet/>
      <dgm:spPr/>
      <dgm:t>
        <a:bodyPr/>
        <a:lstStyle/>
        <a:p>
          <a:r>
            <a:rPr lang="en-US"/>
            <a:t>Currently only support on Linux</a:t>
          </a:r>
        </a:p>
      </dgm:t>
    </dgm:pt>
    <dgm:pt modelId="{06F5880D-0489-48A2-88D2-8E0FF532F7DD}" type="parTrans" cxnId="{F229CCBD-FDF1-4FC2-9D49-E26BCBD7C0FD}">
      <dgm:prSet/>
      <dgm:spPr/>
      <dgm:t>
        <a:bodyPr/>
        <a:lstStyle/>
        <a:p>
          <a:endParaRPr lang="en-US"/>
        </a:p>
      </dgm:t>
    </dgm:pt>
    <dgm:pt modelId="{93924814-A2E2-49DD-B796-D4C3C8B26C70}" type="sibTrans" cxnId="{F229CCBD-FDF1-4FC2-9D49-E26BCBD7C0FD}">
      <dgm:prSet/>
      <dgm:spPr/>
      <dgm:t>
        <a:bodyPr/>
        <a:lstStyle/>
        <a:p>
          <a:endParaRPr lang="en-US"/>
        </a:p>
      </dgm:t>
    </dgm:pt>
    <dgm:pt modelId="{CF0963D9-ED74-467E-BEAE-FA3E54B3077B}" type="pres">
      <dgm:prSet presAssocID="{91100FA2-BBA7-4AC6-903A-7C1AE64243ED}" presName="matrix" presStyleCnt="0">
        <dgm:presLayoutVars>
          <dgm:chMax val="1"/>
          <dgm:dir/>
          <dgm:resizeHandles val="exact"/>
        </dgm:presLayoutVars>
      </dgm:prSet>
      <dgm:spPr/>
    </dgm:pt>
    <dgm:pt modelId="{564A7C24-3877-4778-AA45-E7E8F568CE3D}" type="pres">
      <dgm:prSet presAssocID="{91100FA2-BBA7-4AC6-903A-7C1AE64243ED}" presName="diamond" presStyleLbl="bgShp" presStyleIdx="0" presStyleCnt="1"/>
      <dgm:spPr/>
    </dgm:pt>
    <dgm:pt modelId="{4E9B69AD-3614-48D5-8D19-9915D2E74DD8}" type="pres">
      <dgm:prSet presAssocID="{91100FA2-BBA7-4AC6-903A-7C1AE64243ED}" presName="quad1" presStyleLbl="node1" presStyleIdx="0" presStyleCnt="4">
        <dgm:presLayoutVars>
          <dgm:chMax val="0"/>
          <dgm:chPref val="0"/>
          <dgm:bulletEnabled val="1"/>
        </dgm:presLayoutVars>
      </dgm:prSet>
      <dgm:spPr/>
    </dgm:pt>
    <dgm:pt modelId="{54ACF1EF-BCD3-4D4B-A62F-2E07C70BBE4B}" type="pres">
      <dgm:prSet presAssocID="{91100FA2-BBA7-4AC6-903A-7C1AE64243ED}" presName="quad2" presStyleLbl="node1" presStyleIdx="1" presStyleCnt="4">
        <dgm:presLayoutVars>
          <dgm:chMax val="0"/>
          <dgm:chPref val="0"/>
          <dgm:bulletEnabled val="1"/>
        </dgm:presLayoutVars>
      </dgm:prSet>
      <dgm:spPr/>
    </dgm:pt>
    <dgm:pt modelId="{A72B1D05-AFA0-4B90-B521-665D633AD1E8}" type="pres">
      <dgm:prSet presAssocID="{91100FA2-BBA7-4AC6-903A-7C1AE64243ED}" presName="quad3" presStyleLbl="node1" presStyleIdx="2" presStyleCnt="4">
        <dgm:presLayoutVars>
          <dgm:chMax val="0"/>
          <dgm:chPref val="0"/>
          <dgm:bulletEnabled val="1"/>
        </dgm:presLayoutVars>
      </dgm:prSet>
      <dgm:spPr/>
    </dgm:pt>
    <dgm:pt modelId="{31A21F13-53FA-4D7F-AB52-6E93084A5746}" type="pres">
      <dgm:prSet presAssocID="{91100FA2-BBA7-4AC6-903A-7C1AE64243ED}" presName="quad4" presStyleLbl="node1" presStyleIdx="3" presStyleCnt="4">
        <dgm:presLayoutVars>
          <dgm:chMax val="0"/>
          <dgm:chPref val="0"/>
          <dgm:bulletEnabled val="1"/>
        </dgm:presLayoutVars>
      </dgm:prSet>
      <dgm:spPr/>
    </dgm:pt>
  </dgm:ptLst>
  <dgm:cxnLst>
    <dgm:cxn modelId="{5161D905-DE01-4C24-B449-548FF575F0BB}" srcId="{91100FA2-BBA7-4AC6-903A-7C1AE64243ED}" destId="{4333268D-5F67-4426-8BBD-BBDC65ECABA2}" srcOrd="1" destOrd="0" parTransId="{C468D8ED-5DCC-42A8-987C-A0B044CC6AC0}" sibTransId="{9337ABAE-E75B-49A4-BD3B-6E5792F04F1A}"/>
    <dgm:cxn modelId="{4A89780D-F02A-4CE8-8392-7C5FC9BF8B13}" type="presOf" srcId="{8CE9EB26-D5B9-41EC-9FEC-AC13F047BDFE}" destId="{4E9B69AD-3614-48D5-8D19-9915D2E74DD8}" srcOrd="0" destOrd="0" presId="urn:microsoft.com/office/officeart/2005/8/layout/matrix3"/>
    <dgm:cxn modelId="{8C22C530-357E-4BEA-A81F-AA5101C1455A}" type="presOf" srcId="{77033FBB-E49A-4EBE-B601-CF4A28FDFA6C}" destId="{A72B1D05-AFA0-4B90-B521-665D633AD1E8}" srcOrd="0" destOrd="0" presId="urn:microsoft.com/office/officeart/2005/8/layout/matrix3"/>
    <dgm:cxn modelId="{26FDDD35-7CC3-42C3-9F6B-151F17E1A808}" type="presOf" srcId="{91100FA2-BBA7-4AC6-903A-7C1AE64243ED}" destId="{CF0963D9-ED74-467E-BEAE-FA3E54B3077B}" srcOrd="0" destOrd="0" presId="urn:microsoft.com/office/officeart/2005/8/layout/matrix3"/>
    <dgm:cxn modelId="{FE6E526F-3E2C-40CD-822F-AFA3F1EC48EF}" srcId="{91100FA2-BBA7-4AC6-903A-7C1AE64243ED}" destId="{77033FBB-E49A-4EBE-B601-CF4A28FDFA6C}" srcOrd="2" destOrd="0" parTransId="{280855C9-2583-49D3-B267-EEA4F099425E}" sibTransId="{571E37F9-D923-4AC5-A44F-2D3CFFAA59D0}"/>
    <dgm:cxn modelId="{E1BD6F55-A0A5-453B-80BD-86F705C26063}" type="presOf" srcId="{4333268D-5F67-4426-8BBD-BBDC65ECABA2}" destId="{54ACF1EF-BCD3-4D4B-A62F-2E07C70BBE4B}" srcOrd="0" destOrd="0" presId="urn:microsoft.com/office/officeart/2005/8/layout/matrix3"/>
    <dgm:cxn modelId="{32BAFFB3-0112-4825-AA8A-2FED1CB07BBF}" srcId="{91100FA2-BBA7-4AC6-903A-7C1AE64243ED}" destId="{8CE9EB26-D5B9-41EC-9FEC-AC13F047BDFE}" srcOrd="0" destOrd="0" parTransId="{98F020B9-29C1-46C7-A03E-2988D435F9AB}" sibTransId="{AD9223DB-2F8A-4ED7-9308-7EA07F77FFFC}"/>
    <dgm:cxn modelId="{C70208BB-351F-4995-9D67-8646DBCBA75B}" type="presOf" srcId="{28C5A111-8358-4993-AF48-6C5CA2D74F8C}" destId="{31A21F13-53FA-4D7F-AB52-6E93084A5746}" srcOrd="0" destOrd="0" presId="urn:microsoft.com/office/officeart/2005/8/layout/matrix3"/>
    <dgm:cxn modelId="{F229CCBD-FDF1-4FC2-9D49-E26BCBD7C0FD}" srcId="{91100FA2-BBA7-4AC6-903A-7C1AE64243ED}" destId="{28C5A111-8358-4993-AF48-6C5CA2D74F8C}" srcOrd="3" destOrd="0" parTransId="{06F5880D-0489-48A2-88D2-8E0FF532F7DD}" sibTransId="{93924814-A2E2-49DD-B796-D4C3C8B26C70}"/>
    <dgm:cxn modelId="{75496370-5DC9-4279-8A64-C1F6B1EB7CA3}" type="presParOf" srcId="{CF0963D9-ED74-467E-BEAE-FA3E54B3077B}" destId="{564A7C24-3877-4778-AA45-E7E8F568CE3D}" srcOrd="0" destOrd="0" presId="urn:microsoft.com/office/officeart/2005/8/layout/matrix3"/>
    <dgm:cxn modelId="{EAA48020-F794-4341-9621-906ACE32246D}" type="presParOf" srcId="{CF0963D9-ED74-467E-BEAE-FA3E54B3077B}" destId="{4E9B69AD-3614-48D5-8D19-9915D2E74DD8}" srcOrd="1" destOrd="0" presId="urn:microsoft.com/office/officeart/2005/8/layout/matrix3"/>
    <dgm:cxn modelId="{E7383FFF-AA0E-4381-B4A3-B5012BB8811F}" type="presParOf" srcId="{CF0963D9-ED74-467E-BEAE-FA3E54B3077B}" destId="{54ACF1EF-BCD3-4D4B-A62F-2E07C70BBE4B}" srcOrd="2" destOrd="0" presId="urn:microsoft.com/office/officeart/2005/8/layout/matrix3"/>
    <dgm:cxn modelId="{20C22EEC-E760-4A1E-B8BD-FDAFE6A07B05}" type="presParOf" srcId="{CF0963D9-ED74-467E-BEAE-FA3E54B3077B}" destId="{A72B1D05-AFA0-4B90-B521-665D633AD1E8}" srcOrd="3" destOrd="0" presId="urn:microsoft.com/office/officeart/2005/8/layout/matrix3"/>
    <dgm:cxn modelId="{D8145AB4-AAD1-41D4-BD8A-DFD3EFB4B60C}" type="presParOf" srcId="{CF0963D9-ED74-467E-BEAE-FA3E54B3077B}" destId="{31A21F13-53FA-4D7F-AB52-6E93084A574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A924D-1D91-4E5C-A6EC-04790C8E4F41}">
      <dsp:nvSpPr>
        <dsp:cNvPr id="0" name=""/>
        <dsp:cNvSpPr/>
      </dsp:nvSpPr>
      <dsp:spPr>
        <a:xfrm>
          <a:off x="0" y="4109809"/>
          <a:ext cx="7452360" cy="13489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5 types of EBS:</a:t>
          </a:r>
        </a:p>
      </dsp:txBody>
      <dsp:txXfrm>
        <a:off x="0" y="4109809"/>
        <a:ext cx="7452360" cy="728422"/>
      </dsp:txXfrm>
    </dsp:sp>
    <dsp:sp modelId="{D268D969-1A1F-4E7A-9C85-1D94B9F54149}">
      <dsp:nvSpPr>
        <dsp:cNvPr id="0" name=""/>
        <dsp:cNvSpPr/>
      </dsp:nvSpPr>
      <dsp:spPr>
        <a:xfrm>
          <a:off x="909" y="4811253"/>
          <a:ext cx="1490108" cy="62050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General Purpose SSD – API name: gp2</a:t>
          </a:r>
        </a:p>
      </dsp:txBody>
      <dsp:txXfrm>
        <a:off x="909" y="4811253"/>
        <a:ext cx="1490108" cy="620508"/>
      </dsp:txXfrm>
    </dsp:sp>
    <dsp:sp modelId="{FB5AE63E-7734-42AB-AF7F-285302464ED5}">
      <dsp:nvSpPr>
        <dsp:cNvPr id="0" name=""/>
        <dsp:cNvSpPr/>
      </dsp:nvSpPr>
      <dsp:spPr>
        <a:xfrm>
          <a:off x="1491017" y="4811253"/>
          <a:ext cx="1490108" cy="620508"/>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Provisioned IOPS SSD – API name: io1</a:t>
          </a:r>
        </a:p>
      </dsp:txBody>
      <dsp:txXfrm>
        <a:off x="1491017" y="4811253"/>
        <a:ext cx="1490108" cy="620508"/>
      </dsp:txXfrm>
    </dsp:sp>
    <dsp:sp modelId="{D78D6FB8-ECF4-4FF5-85C4-870778661D8B}">
      <dsp:nvSpPr>
        <dsp:cNvPr id="0" name=""/>
        <dsp:cNvSpPr/>
      </dsp:nvSpPr>
      <dsp:spPr>
        <a:xfrm>
          <a:off x="2981125" y="4811253"/>
          <a:ext cx="1490108" cy="620508"/>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Throughput Optimized HDD – API name: st1</a:t>
          </a:r>
        </a:p>
      </dsp:txBody>
      <dsp:txXfrm>
        <a:off x="2981125" y="4811253"/>
        <a:ext cx="1490108" cy="620508"/>
      </dsp:txXfrm>
    </dsp:sp>
    <dsp:sp modelId="{A33380FD-0121-4B56-B427-B9ED78784182}">
      <dsp:nvSpPr>
        <dsp:cNvPr id="0" name=""/>
        <dsp:cNvSpPr/>
      </dsp:nvSpPr>
      <dsp:spPr>
        <a:xfrm>
          <a:off x="4471234" y="4811253"/>
          <a:ext cx="1490108" cy="620508"/>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Cold HDD – API name: sc1</a:t>
          </a:r>
        </a:p>
      </dsp:txBody>
      <dsp:txXfrm>
        <a:off x="4471234" y="4811253"/>
        <a:ext cx="1490108" cy="620508"/>
      </dsp:txXfrm>
    </dsp:sp>
    <dsp:sp modelId="{3366E4D8-D906-4E18-A0E8-13A06FB3C1A6}">
      <dsp:nvSpPr>
        <dsp:cNvPr id="0" name=""/>
        <dsp:cNvSpPr/>
      </dsp:nvSpPr>
      <dsp:spPr>
        <a:xfrm>
          <a:off x="5961342" y="4811253"/>
          <a:ext cx="1490108" cy="62050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EBS Magnetic – API name: Standard</a:t>
          </a:r>
        </a:p>
      </dsp:txBody>
      <dsp:txXfrm>
        <a:off x="5961342" y="4811253"/>
        <a:ext cx="1490108" cy="620508"/>
      </dsp:txXfrm>
    </dsp:sp>
    <dsp:sp modelId="{02017837-7622-4ECE-9322-452EB9EB0F57}">
      <dsp:nvSpPr>
        <dsp:cNvPr id="0" name=""/>
        <dsp:cNvSpPr/>
      </dsp:nvSpPr>
      <dsp:spPr>
        <a:xfrm rot="10800000">
          <a:off x="0" y="2055387"/>
          <a:ext cx="7452360" cy="2074656"/>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Each EBS volume is automatically replicated within its AZ to protect you from component failure.</a:t>
          </a:r>
        </a:p>
      </dsp:txBody>
      <dsp:txXfrm rot="10800000">
        <a:off x="0" y="2055387"/>
        <a:ext cx="7452360" cy="1348049"/>
      </dsp:txXfrm>
    </dsp:sp>
    <dsp:sp modelId="{A7BDCCAB-5F54-40A9-BBC5-11D66E5B9406}">
      <dsp:nvSpPr>
        <dsp:cNvPr id="0" name=""/>
        <dsp:cNvSpPr/>
      </dsp:nvSpPr>
      <dsp:spPr>
        <a:xfrm rot="10800000">
          <a:off x="0" y="965"/>
          <a:ext cx="7452360" cy="207465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EBS is a virtual storage device (SSD/HDD) in the cloud that provides persistent block storage volumes for use with EC2 instances.</a:t>
          </a:r>
        </a:p>
      </dsp:txBody>
      <dsp:txXfrm rot="10800000">
        <a:off x="0" y="965"/>
        <a:ext cx="7452360" cy="1348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DC260-ADE0-4DD5-9FA5-D00B608315C8}">
      <dsp:nvSpPr>
        <dsp:cNvPr id="0" name=""/>
        <dsp:cNvSpPr/>
      </dsp:nvSpPr>
      <dsp:spPr>
        <a:xfrm>
          <a:off x="0" y="3295221"/>
          <a:ext cx="7452360" cy="21620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a:t>You will need to memorize the API names of each volume type for the exam.</a:t>
          </a:r>
        </a:p>
      </dsp:txBody>
      <dsp:txXfrm>
        <a:off x="0" y="3295221"/>
        <a:ext cx="7452360" cy="2162022"/>
      </dsp:txXfrm>
    </dsp:sp>
    <dsp:sp modelId="{EA09C848-2716-4A1B-B307-6FE78D8A366D}">
      <dsp:nvSpPr>
        <dsp:cNvPr id="0" name=""/>
        <dsp:cNvSpPr/>
      </dsp:nvSpPr>
      <dsp:spPr>
        <a:xfrm rot="10800000">
          <a:off x="0" y="2461"/>
          <a:ext cx="7452360" cy="3325190"/>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a:t>What is each type good for?</a:t>
          </a:r>
        </a:p>
      </dsp:txBody>
      <dsp:txXfrm rot="-10800000">
        <a:off x="0" y="2461"/>
        <a:ext cx="7452360" cy="1167141"/>
      </dsp:txXfrm>
    </dsp:sp>
    <dsp:sp modelId="{53145218-453F-4BB2-AAEA-B978D9F4721D}">
      <dsp:nvSpPr>
        <dsp:cNvPr id="0" name=""/>
        <dsp:cNvSpPr/>
      </dsp:nvSpPr>
      <dsp:spPr>
        <a:xfrm>
          <a:off x="909" y="1169603"/>
          <a:ext cx="1490108" cy="9942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Gp2 – Most workloads</a:t>
          </a:r>
        </a:p>
      </dsp:txBody>
      <dsp:txXfrm>
        <a:off x="909" y="1169603"/>
        <a:ext cx="1490108" cy="994231"/>
      </dsp:txXfrm>
    </dsp:sp>
    <dsp:sp modelId="{A56115B3-4E29-483D-89E2-0FAB11F5702E}">
      <dsp:nvSpPr>
        <dsp:cNvPr id="0" name=""/>
        <dsp:cNvSpPr/>
      </dsp:nvSpPr>
      <dsp:spPr>
        <a:xfrm>
          <a:off x="1491017" y="1169603"/>
          <a:ext cx="1490108" cy="994231"/>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Io1 – Databases</a:t>
          </a:r>
        </a:p>
      </dsp:txBody>
      <dsp:txXfrm>
        <a:off x="1491017" y="1169603"/>
        <a:ext cx="1490108" cy="994231"/>
      </dsp:txXfrm>
    </dsp:sp>
    <dsp:sp modelId="{CD007136-AA5C-4B17-A09C-C04C25DCBEF7}">
      <dsp:nvSpPr>
        <dsp:cNvPr id="0" name=""/>
        <dsp:cNvSpPr/>
      </dsp:nvSpPr>
      <dsp:spPr>
        <a:xfrm>
          <a:off x="2981125" y="1169603"/>
          <a:ext cx="1490108" cy="99423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St1 – Big Data &amp; Data Warehouses</a:t>
          </a:r>
        </a:p>
      </dsp:txBody>
      <dsp:txXfrm>
        <a:off x="2981125" y="1169603"/>
        <a:ext cx="1490108" cy="994231"/>
      </dsp:txXfrm>
    </dsp:sp>
    <dsp:sp modelId="{45CE9886-C73B-4074-A1CC-67B28B90234D}">
      <dsp:nvSpPr>
        <dsp:cNvPr id="0" name=""/>
        <dsp:cNvSpPr/>
      </dsp:nvSpPr>
      <dsp:spPr>
        <a:xfrm>
          <a:off x="4471234" y="1169603"/>
          <a:ext cx="1490108" cy="994231"/>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Sc1 – File Servers</a:t>
          </a:r>
        </a:p>
      </dsp:txBody>
      <dsp:txXfrm>
        <a:off x="4471234" y="1169603"/>
        <a:ext cx="1490108" cy="994231"/>
      </dsp:txXfrm>
    </dsp:sp>
    <dsp:sp modelId="{F00FA11F-AC4D-4435-8F1D-557EBF135EFC}">
      <dsp:nvSpPr>
        <dsp:cNvPr id="0" name=""/>
        <dsp:cNvSpPr/>
      </dsp:nvSpPr>
      <dsp:spPr>
        <a:xfrm>
          <a:off x="5961342" y="1169603"/>
          <a:ext cx="1490108" cy="99423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kern="1200"/>
            <a:t>Standard – Workloads where data is infrequently accessed</a:t>
          </a:r>
        </a:p>
      </dsp:txBody>
      <dsp:txXfrm>
        <a:off x="5961342" y="1169603"/>
        <a:ext cx="1490108" cy="994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3EF94-E7C4-448D-945A-2A9B8C762A28}">
      <dsp:nvSpPr>
        <dsp:cNvPr id="0" name=""/>
        <dsp:cNvSpPr/>
      </dsp:nvSpPr>
      <dsp:spPr>
        <a:xfrm>
          <a:off x="0" y="104524"/>
          <a:ext cx="7452360"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Volumes are storage volumes used by your EC2 instances. You can create snapshots (point in time volume) of your volumes for use later or for backup purposes.</a:t>
          </a:r>
        </a:p>
      </dsp:txBody>
      <dsp:txXfrm>
        <a:off x="40962" y="145486"/>
        <a:ext cx="7370436" cy="757185"/>
      </dsp:txXfrm>
    </dsp:sp>
    <dsp:sp modelId="{23AE1C07-1B86-47BA-AB1E-42B47B50B02F}">
      <dsp:nvSpPr>
        <dsp:cNvPr id="0" name=""/>
        <dsp:cNvSpPr/>
      </dsp:nvSpPr>
      <dsp:spPr>
        <a:xfrm>
          <a:off x="0" y="986834"/>
          <a:ext cx="7452360"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Volumes and EC2 instances will be placed in the same availability zone, but you can change AZs on the fly.</a:t>
          </a:r>
        </a:p>
      </dsp:txBody>
      <dsp:txXfrm>
        <a:off x="40962" y="1027796"/>
        <a:ext cx="7370436" cy="757185"/>
      </dsp:txXfrm>
    </dsp:sp>
    <dsp:sp modelId="{336BF21A-5718-4CD4-B1EA-2053FD543F74}">
      <dsp:nvSpPr>
        <dsp:cNvPr id="0" name=""/>
        <dsp:cNvSpPr/>
      </dsp:nvSpPr>
      <dsp:spPr>
        <a:xfrm>
          <a:off x="0" y="1869143"/>
          <a:ext cx="7452360"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Snapshots are incremental, which means they only capture changed blocks since the last snapshot. (If you’ve used Time Machine backups, that will help you remember how these work).</a:t>
          </a:r>
        </a:p>
      </dsp:txBody>
      <dsp:txXfrm>
        <a:off x="40962" y="1910105"/>
        <a:ext cx="7370436" cy="757185"/>
      </dsp:txXfrm>
    </dsp:sp>
    <dsp:sp modelId="{DE9D185F-4D81-4BF9-B46E-E1DC2B922C05}">
      <dsp:nvSpPr>
        <dsp:cNvPr id="0" name=""/>
        <dsp:cNvSpPr/>
      </dsp:nvSpPr>
      <dsp:spPr>
        <a:xfrm>
          <a:off x="0" y="2751453"/>
          <a:ext cx="7452360"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You can create AMIs from snapshots.</a:t>
          </a:r>
        </a:p>
      </dsp:txBody>
      <dsp:txXfrm>
        <a:off x="40962" y="2792415"/>
        <a:ext cx="7370436" cy="757185"/>
      </dsp:txXfrm>
    </dsp:sp>
    <dsp:sp modelId="{314238C0-77A9-421B-AFA2-A2E9FF32111E}">
      <dsp:nvSpPr>
        <dsp:cNvPr id="0" name=""/>
        <dsp:cNvSpPr/>
      </dsp:nvSpPr>
      <dsp:spPr>
        <a:xfrm>
          <a:off x="0" y="3633762"/>
          <a:ext cx="7452360"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If you're taking a snapshot to use as a root volume, make sure you stop the EC2 instance before taking the snapshot.</a:t>
          </a:r>
        </a:p>
      </dsp:txBody>
      <dsp:txXfrm>
        <a:off x="40962" y="3674724"/>
        <a:ext cx="7370436" cy="757185"/>
      </dsp:txXfrm>
    </dsp:sp>
    <dsp:sp modelId="{08EE6A4C-1658-4426-A0D6-BEFAAD9E66DA}">
      <dsp:nvSpPr>
        <dsp:cNvPr id="0" name=""/>
        <dsp:cNvSpPr/>
      </dsp:nvSpPr>
      <dsp:spPr>
        <a:xfrm>
          <a:off x="0" y="4516071"/>
          <a:ext cx="7452360"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You can change EBS volume size and type on the fly.</a:t>
          </a:r>
        </a:p>
      </dsp:txBody>
      <dsp:txXfrm>
        <a:off x="40962" y="4557033"/>
        <a:ext cx="7370436" cy="757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45BFD-DDA9-4F8D-ADB1-670AF72C1066}">
      <dsp:nvSpPr>
        <dsp:cNvPr id="0" name=""/>
        <dsp:cNvSpPr/>
      </dsp:nvSpPr>
      <dsp:spPr>
        <a:xfrm>
          <a:off x="0" y="4095487"/>
          <a:ext cx="6830568" cy="13442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AMIs can be selected on the following criteria:</a:t>
          </a:r>
        </a:p>
      </dsp:txBody>
      <dsp:txXfrm>
        <a:off x="0" y="4095487"/>
        <a:ext cx="6830568" cy="725884"/>
      </dsp:txXfrm>
    </dsp:sp>
    <dsp:sp modelId="{D266E63B-5026-4900-A852-C3B44B5BA5CE}">
      <dsp:nvSpPr>
        <dsp:cNvPr id="0" name=""/>
        <dsp:cNvSpPr/>
      </dsp:nvSpPr>
      <dsp:spPr>
        <a:xfrm>
          <a:off x="833" y="4794487"/>
          <a:ext cx="1365780" cy="61834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Region</a:t>
          </a:r>
        </a:p>
      </dsp:txBody>
      <dsp:txXfrm>
        <a:off x="833" y="4794487"/>
        <a:ext cx="1365780" cy="618346"/>
      </dsp:txXfrm>
    </dsp:sp>
    <dsp:sp modelId="{EACA0524-CB94-4122-812D-4AFC472D4C8F}">
      <dsp:nvSpPr>
        <dsp:cNvPr id="0" name=""/>
        <dsp:cNvSpPr/>
      </dsp:nvSpPr>
      <dsp:spPr>
        <a:xfrm>
          <a:off x="1366613" y="4794487"/>
          <a:ext cx="1365780" cy="618346"/>
        </a:xfrm>
        <a:prstGeom prst="rect">
          <a:avLst/>
        </a:prstGeom>
        <a:solidFill>
          <a:schemeClr val="accent2">
            <a:tint val="40000"/>
            <a:alpha val="90000"/>
            <a:hueOff val="-141538"/>
            <a:satOff val="-12558"/>
            <a:lumOff val="-128"/>
            <a:alphaOff val="0"/>
          </a:schemeClr>
        </a:solidFill>
        <a:ln w="12700" cap="flat" cmpd="sng" algn="ctr">
          <a:solidFill>
            <a:schemeClr val="accent2">
              <a:tint val="40000"/>
              <a:alpha val="90000"/>
              <a:hueOff val="-141538"/>
              <a:satOff val="-12558"/>
              <a:lumOff val="-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OS</a:t>
          </a:r>
        </a:p>
      </dsp:txBody>
      <dsp:txXfrm>
        <a:off x="1366613" y="4794487"/>
        <a:ext cx="1365780" cy="618346"/>
      </dsp:txXfrm>
    </dsp:sp>
    <dsp:sp modelId="{1CC76EBA-DFA4-4D4C-936A-75CA17B91723}">
      <dsp:nvSpPr>
        <dsp:cNvPr id="0" name=""/>
        <dsp:cNvSpPr/>
      </dsp:nvSpPr>
      <dsp:spPr>
        <a:xfrm>
          <a:off x="2732393" y="4794487"/>
          <a:ext cx="1365780" cy="618346"/>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Architecture</a:t>
          </a:r>
        </a:p>
      </dsp:txBody>
      <dsp:txXfrm>
        <a:off x="2732393" y="4794487"/>
        <a:ext cx="1365780" cy="618346"/>
      </dsp:txXfrm>
    </dsp:sp>
    <dsp:sp modelId="{B0831B28-4A25-4450-BA54-3804597A62A8}">
      <dsp:nvSpPr>
        <dsp:cNvPr id="0" name=""/>
        <dsp:cNvSpPr/>
      </dsp:nvSpPr>
      <dsp:spPr>
        <a:xfrm>
          <a:off x="4098174" y="4794487"/>
          <a:ext cx="1365780" cy="618346"/>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Launch Permissions</a:t>
          </a:r>
        </a:p>
      </dsp:txBody>
      <dsp:txXfrm>
        <a:off x="4098174" y="4794487"/>
        <a:ext cx="1365780" cy="618346"/>
      </dsp:txXfrm>
    </dsp:sp>
    <dsp:sp modelId="{D02533C4-6400-4465-A360-76690C36373D}">
      <dsp:nvSpPr>
        <dsp:cNvPr id="0" name=""/>
        <dsp:cNvSpPr/>
      </dsp:nvSpPr>
      <dsp:spPr>
        <a:xfrm>
          <a:off x="5463954" y="4794487"/>
          <a:ext cx="1365780" cy="618346"/>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Storage for the Root Device</a:t>
          </a:r>
        </a:p>
      </dsp:txBody>
      <dsp:txXfrm>
        <a:off x="5463954" y="4794487"/>
        <a:ext cx="1365780" cy="618346"/>
      </dsp:txXfrm>
    </dsp:sp>
    <dsp:sp modelId="{A27D4063-381F-46D0-B94A-36744C488FDA}">
      <dsp:nvSpPr>
        <dsp:cNvPr id="0" name=""/>
        <dsp:cNvSpPr/>
      </dsp:nvSpPr>
      <dsp:spPr>
        <a:xfrm rot="10800000">
          <a:off x="0" y="2048224"/>
          <a:ext cx="6830568" cy="2067426"/>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There are 2 types of AMIs:</a:t>
          </a:r>
        </a:p>
      </dsp:txBody>
      <dsp:txXfrm rot="-10800000">
        <a:off x="0" y="2048224"/>
        <a:ext cx="6830568" cy="725666"/>
      </dsp:txXfrm>
    </dsp:sp>
    <dsp:sp modelId="{8237A7AB-8D9D-42EB-BD7A-C0BA6AB5AEA0}">
      <dsp:nvSpPr>
        <dsp:cNvPr id="0" name=""/>
        <dsp:cNvSpPr/>
      </dsp:nvSpPr>
      <dsp:spPr>
        <a:xfrm>
          <a:off x="0" y="2773891"/>
          <a:ext cx="3415283" cy="618160"/>
        </a:xfrm>
        <a:prstGeom prst="rect">
          <a:avLst/>
        </a:prstGeom>
        <a:solidFill>
          <a:schemeClr val="accent2">
            <a:tint val="40000"/>
            <a:alpha val="90000"/>
            <a:hueOff val="-707688"/>
            <a:satOff val="-62788"/>
            <a:lumOff val="-641"/>
            <a:alphaOff val="0"/>
          </a:schemeClr>
        </a:solidFill>
        <a:ln w="12700" cap="flat" cmpd="sng" algn="ctr">
          <a:solidFill>
            <a:schemeClr val="accent2">
              <a:tint val="40000"/>
              <a:alpha val="90000"/>
              <a:hueOff val="-707688"/>
              <a:satOff val="-62788"/>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EBS backed</a:t>
          </a:r>
        </a:p>
      </dsp:txBody>
      <dsp:txXfrm>
        <a:off x="0" y="2773891"/>
        <a:ext cx="3415283" cy="618160"/>
      </dsp:txXfrm>
    </dsp:sp>
    <dsp:sp modelId="{D03DBEC3-56C0-4A5A-9422-D97454034643}">
      <dsp:nvSpPr>
        <dsp:cNvPr id="0" name=""/>
        <dsp:cNvSpPr/>
      </dsp:nvSpPr>
      <dsp:spPr>
        <a:xfrm>
          <a:off x="3415284" y="2773891"/>
          <a:ext cx="3415283" cy="61816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Instance Store (also called ephemeral storage)</a:t>
          </a:r>
        </a:p>
      </dsp:txBody>
      <dsp:txXfrm>
        <a:off x="3415284" y="2773891"/>
        <a:ext cx="3415283" cy="618160"/>
      </dsp:txXfrm>
    </dsp:sp>
    <dsp:sp modelId="{1DAC92DE-181A-48A6-9D7E-88D7E436D2BC}">
      <dsp:nvSpPr>
        <dsp:cNvPr id="0" name=""/>
        <dsp:cNvSpPr/>
      </dsp:nvSpPr>
      <dsp:spPr>
        <a:xfrm rot="10800000">
          <a:off x="0" y="961"/>
          <a:ext cx="6830568" cy="206742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Amazon Machine Images are images that you can use launch EC2 instances.</a:t>
          </a:r>
        </a:p>
      </dsp:txBody>
      <dsp:txXfrm rot="10800000">
        <a:off x="0" y="961"/>
        <a:ext cx="6830568" cy="1343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846DD-B76D-44E9-8FAC-AB4C10807786}">
      <dsp:nvSpPr>
        <dsp:cNvPr id="0" name=""/>
        <dsp:cNvSpPr/>
      </dsp:nvSpPr>
      <dsp:spPr>
        <a:xfrm rot="5400000">
          <a:off x="4002322" y="-1053085"/>
          <a:ext cx="2130564" cy="47695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root device launched from the AMI is an Amazon EBS Snapshot.</a:t>
          </a:r>
        </a:p>
      </dsp:txBody>
      <dsp:txXfrm rot="-5400000">
        <a:off x="2682849" y="370394"/>
        <a:ext cx="4665504" cy="1922552"/>
      </dsp:txXfrm>
    </dsp:sp>
    <dsp:sp modelId="{BE6F0305-E3B3-43EB-94C5-52D032BC157B}">
      <dsp:nvSpPr>
        <dsp:cNvPr id="0" name=""/>
        <dsp:cNvSpPr/>
      </dsp:nvSpPr>
      <dsp:spPr>
        <a:xfrm>
          <a:off x="0" y="66"/>
          <a:ext cx="2682849" cy="266320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EBS Volume Backed AMIs:</a:t>
          </a:r>
        </a:p>
      </dsp:txBody>
      <dsp:txXfrm>
        <a:off x="130007" y="130073"/>
        <a:ext cx="2422835" cy="2403192"/>
      </dsp:txXfrm>
    </dsp:sp>
    <dsp:sp modelId="{51F30BF6-BC02-4E6A-89E3-7FE35FDFD3CF}">
      <dsp:nvSpPr>
        <dsp:cNvPr id="0" name=""/>
        <dsp:cNvSpPr/>
      </dsp:nvSpPr>
      <dsp:spPr>
        <a:xfrm rot="5400000">
          <a:off x="4002322" y="1743281"/>
          <a:ext cx="2130564" cy="47695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root device launched from the AMI is an Instance Store Volume.</a:t>
          </a:r>
        </a:p>
        <a:p>
          <a:pPr marL="114300" lvl="1" indent="-114300" algn="l" defTabSz="577850">
            <a:lnSpc>
              <a:spcPct val="90000"/>
            </a:lnSpc>
            <a:spcBef>
              <a:spcPct val="0"/>
            </a:spcBef>
            <a:spcAft>
              <a:spcPct val="15000"/>
            </a:spcAft>
            <a:buChar char="•"/>
          </a:pPr>
          <a:r>
            <a:rPr lang="en-US" sz="1300" kern="1200"/>
            <a:t>Additional Volumes must be added at start up.</a:t>
          </a:r>
        </a:p>
        <a:p>
          <a:pPr marL="114300" lvl="1" indent="-114300" algn="l" defTabSz="577850">
            <a:lnSpc>
              <a:spcPct val="90000"/>
            </a:lnSpc>
            <a:spcBef>
              <a:spcPct val="0"/>
            </a:spcBef>
            <a:spcAft>
              <a:spcPct val="15000"/>
            </a:spcAft>
            <a:buChar char="•"/>
          </a:pPr>
          <a:r>
            <a:rPr lang="en-US" sz="1300" kern="1200"/>
            <a:t>Instance Store volumes do not show up in the Volumes menu of the EC2 dashboard.</a:t>
          </a:r>
        </a:p>
        <a:p>
          <a:pPr marL="114300" lvl="1" indent="-114300" algn="l" defTabSz="577850">
            <a:lnSpc>
              <a:spcPct val="90000"/>
            </a:lnSpc>
            <a:spcBef>
              <a:spcPct val="0"/>
            </a:spcBef>
            <a:spcAft>
              <a:spcPct val="15000"/>
            </a:spcAft>
            <a:buChar char="•"/>
          </a:pPr>
          <a:r>
            <a:rPr lang="en-US" sz="1300" kern="1200"/>
            <a:t>You can only reboot or terminate instance store backed EC2 instances.</a:t>
          </a:r>
        </a:p>
        <a:p>
          <a:pPr marL="114300" lvl="1" indent="-114300" algn="l" defTabSz="577850">
            <a:lnSpc>
              <a:spcPct val="90000"/>
            </a:lnSpc>
            <a:spcBef>
              <a:spcPct val="0"/>
            </a:spcBef>
            <a:spcAft>
              <a:spcPct val="15000"/>
            </a:spcAft>
            <a:buChar char="•"/>
          </a:pPr>
          <a:r>
            <a:rPr lang="en-US" sz="1300" kern="1200"/>
            <a:t>If the underlying hypervisor stops, you lose all your data (hence ephemeral).</a:t>
          </a:r>
        </a:p>
      </dsp:txBody>
      <dsp:txXfrm rot="-5400000">
        <a:off x="2682849" y="3166760"/>
        <a:ext cx="4665504" cy="1922552"/>
      </dsp:txXfrm>
    </dsp:sp>
    <dsp:sp modelId="{CFD2F57A-4F04-40B1-9461-B9CD2ACB90E9}">
      <dsp:nvSpPr>
        <dsp:cNvPr id="0" name=""/>
        <dsp:cNvSpPr/>
      </dsp:nvSpPr>
      <dsp:spPr>
        <a:xfrm>
          <a:off x="0" y="2796433"/>
          <a:ext cx="2682849" cy="266320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Instance Store Volume Backed AMIs:</a:t>
          </a:r>
        </a:p>
      </dsp:txBody>
      <dsp:txXfrm>
        <a:off x="130007" y="2926440"/>
        <a:ext cx="2422835" cy="2403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D4C05-4E4E-4A35-8247-8E9C6E8F645E}">
      <dsp:nvSpPr>
        <dsp:cNvPr id="0" name=""/>
        <dsp:cNvSpPr/>
      </dsp:nvSpPr>
      <dsp:spPr>
        <a:xfrm>
          <a:off x="0" y="517904"/>
          <a:ext cx="6830568" cy="4077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ENI is essentially a virtual network card</a:t>
          </a:r>
        </a:p>
      </dsp:txBody>
      <dsp:txXfrm>
        <a:off x="19904" y="537808"/>
        <a:ext cx="6790760" cy="367937"/>
      </dsp:txXfrm>
    </dsp:sp>
    <dsp:sp modelId="{E9E6A849-3810-4C98-89FF-606A204CDC58}">
      <dsp:nvSpPr>
        <dsp:cNvPr id="0" name=""/>
        <dsp:cNvSpPr/>
      </dsp:nvSpPr>
      <dsp:spPr>
        <a:xfrm>
          <a:off x="0" y="925650"/>
          <a:ext cx="6830568" cy="3589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87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An EC2 instance will have an auto-attached ENI, but you can add more.</a:t>
          </a:r>
        </a:p>
        <a:p>
          <a:pPr marL="114300" lvl="1" indent="-114300" algn="l" defTabSz="577850">
            <a:lnSpc>
              <a:spcPct val="90000"/>
            </a:lnSpc>
            <a:spcBef>
              <a:spcPct val="0"/>
            </a:spcBef>
            <a:spcAft>
              <a:spcPct val="20000"/>
            </a:spcAft>
            <a:buChar char="•"/>
          </a:pPr>
          <a:r>
            <a:rPr lang="en-US" sz="1300" kern="1200"/>
            <a:t>Allows:</a:t>
          </a:r>
        </a:p>
        <a:p>
          <a:pPr marL="228600" lvl="2" indent="-114300" algn="l" defTabSz="577850">
            <a:lnSpc>
              <a:spcPct val="90000"/>
            </a:lnSpc>
            <a:spcBef>
              <a:spcPct val="0"/>
            </a:spcBef>
            <a:spcAft>
              <a:spcPct val="20000"/>
            </a:spcAft>
            <a:buChar char="•"/>
          </a:pPr>
          <a:r>
            <a:rPr lang="en-US" sz="1300" kern="1200"/>
            <a:t>A primary private IPv4 address from the IPv4 address range of your VPC</a:t>
          </a:r>
        </a:p>
        <a:p>
          <a:pPr marL="228600" lvl="2" indent="-114300" algn="l" defTabSz="577850">
            <a:lnSpc>
              <a:spcPct val="90000"/>
            </a:lnSpc>
            <a:spcBef>
              <a:spcPct val="0"/>
            </a:spcBef>
            <a:spcAft>
              <a:spcPct val="20000"/>
            </a:spcAft>
            <a:buChar char="•"/>
          </a:pPr>
          <a:r>
            <a:rPr lang="en-US" sz="1300" kern="1200"/>
            <a:t>One or more secondary private IPv4 addresses from the IPv4 address range of your VPC</a:t>
          </a:r>
        </a:p>
        <a:p>
          <a:pPr marL="228600" lvl="2" indent="-114300" algn="l" defTabSz="577850">
            <a:lnSpc>
              <a:spcPct val="90000"/>
            </a:lnSpc>
            <a:spcBef>
              <a:spcPct val="0"/>
            </a:spcBef>
            <a:spcAft>
              <a:spcPct val="20000"/>
            </a:spcAft>
            <a:buChar char="•"/>
          </a:pPr>
          <a:r>
            <a:rPr lang="en-US" sz="1300" kern="1200"/>
            <a:t>One Elastic IP address (IPv4) per private IPv4 address</a:t>
          </a:r>
        </a:p>
        <a:p>
          <a:pPr marL="228600" lvl="2" indent="-114300" algn="l" defTabSz="577850">
            <a:lnSpc>
              <a:spcPct val="90000"/>
            </a:lnSpc>
            <a:spcBef>
              <a:spcPct val="0"/>
            </a:spcBef>
            <a:spcAft>
              <a:spcPct val="20000"/>
            </a:spcAft>
            <a:buChar char="•"/>
          </a:pPr>
          <a:r>
            <a:rPr lang="en-US" sz="1300" kern="1200"/>
            <a:t>One Public IPv4 address</a:t>
          </a:r>
        </a:p>
        <a:p>
          <a:pPr marL="228600" lvl="2" indent="-114300" algn="l" defTabSz="577850">
            <a:lnSpc>
              <a:spcPct val="90000"/>
            </a:lnSpc>
            <a:spcBef>
              <a:spcPct val="0"/>
            </a:spcBef>
            <a:spcAft>
              <a:spcPct val="20000"/>
            </a:spcAft>
            <a:buChar char="•"/>
          </a:pPr>
          <a:r>
            <a:rPr lang="en-US" sz="1300" kern="1200"/>
            <a:t>One or more IPv6 addresses</a:t>
          </a:r>
        </a:p>
        <a:p>
          <a:pPr marL="228600" lvl="2" indent="-114300" algn="l" defTabSz="577850">
            <a:lnSpc>
              <a:spcPct val="90000"/>
            </a:lnSpc>
            <a:spcBef>
              <a:spcPct val="0"/>
            </a:spcBef>
            <a:spcAft>
              <a:spcPct val="20000"/>
            </a:spcAft>
            <a:buChar char="•"/>
          </a:pPr>
          <a:r>
            <a:rPr lang="en-US" sz="1300" kern="1200"/>
            <a:t>One or more security groups</a:t>
          </a:r>
        </a:p>
        <a:p>
          <a:pPr marL="228600" lvl="2" indent="-114300" algn="l" defTabSz="577850">
            <a:lnSpc>
              <a:spcPct val="90000"/>
            </a:lnSpc>
            <a:spcBef>
              <a:spcPct val="0"/>
            </a:spcBef>
            <a:spcAft>
              <a:spcPct val="20000"/>
            </a:spcAft>
            <a:buChar char="•"/>
          </a:pPr>
          <a:r>
            <a:rPr lang="en-US" sz="1300" kern="1200"/>
            <a:t>A MAC address</a:t>
          </a:r>
        </a:p>
        <a:p>
          <a:pPr marL="228600" lvl="2" indent="-114300" algn="l" defTabSz="577850">
            <a:lnSpc>
              <a:spcPct val="90000"/>
            </a:lnSpc>
            <a:spcBef>
              <a:spcPct val="0"/>
            </a:spcBef>
            <a:spcAft>
              <a:spcPct val="20000"/>
            </a:spcAft>
            <a:buChar char="•"/>
          </a:pPr>
          <a:r>
            <a:rPr lang="en-US" sz="1300" kern="1200"/>
            <a:t>A source/destination check flag</a:t>
          </a:r>
        </a:p>
        <a:p>
          <a:pPr marL="228600" lvl="2" indent="-114300" algn="l" defTabSz="577850">
            <a:lnSpc>
              <a:spcPct val="90000"/>
            </a:lnSpc>
            <a:spcBef>
              <a:spcPct val="0"/>
            </a:spcBef>
            <a:spcAft>
              <a:spcPct val="20000"/>
            </a:spcAft>
            <a:buChar char="•"/>
          </a:pPr>
          <a:r>
            <a:rPr lang="en-US" sz="1300" kern="1200"/>
            <a:t>A description</a:t>
          </a:r>
        </a:p>
        <a:p>
          <a:pPr marL="114300" lvl="1" indent="-114300" algn="l" defTabSz="577850">
            <a:lnSpc>
              <a:spcPct val="90000"/>
            </a:lnSpc>
            <a:spcBef>
              <a:spcPct val="0"/>
            </a:spcBef>
            <a:spcAft>
              <a:spcPct val="20000"/>
            </a:spcAft>
            <a:buChar char="•"/>
          </a:pPr>
          <a:r>
            <a:rPr lang="en-US" sz="1300" kern="1200"/>
            <a:t>When you would use one:</a:t>
          </a:r>
        </a:p>
        <a:p>
          <a:pPr marL="228600" lvl="2" indent="-114300" algn="l" defTabSz="577850">
            <a:lnSpc>
              <a:spcPct val="90000"/>
            </a:lnSpc>
            <a:spcBef>
              <a:spcPct val="0"/>
            </a:spcBef>
            <a:spcAft>
              <a:spcPct val="20000"/>
            </a:spcAft>
            <a:buChar char="•"/>
          </a:pPr>
          <a:r>
            <a:rPr lang="en-US" sz="1300" kern="1200"/>
            <a:t>Create a management network - separate to prod network</a:t>
          </a:r>
        </a:p>
        <a:p>
          <a:pPr marL="228600" lvl="2" indent="-114300" algn="l" defTabSz="577850">
            <a:lnSpc>
              <a:spcPct val="90000"/>
            </a:lnSpc>
            <a:spcBef>
              <a:spcPct val="0"/>
            </a:spcBef>
            <a:spcAft>
              <a:spcPct val="20000"/>
            </a:spcAft>
            <a:buChar char="•"/>
          </a:pPr>
          <a:r>
            <a:rPr lang="en-US" sz="1300" kern="1200"/>
            <a:t>Use network and security appliances in your VPC</a:t>
          </a:r>
        </a:p>
        <a:p>
          <a:pPr marL="228600" lvl="2" indent="-114300" algn="l" defTabSz="577850">
            <a:lnSpc>
              <a:spcPct val="90000"/>
            </a:lnSpc>
            <a:spcBef>
              <a:spcPct val="0"/>
            </a:spcBef>
            <a:spcAft>
              <a:spcPct val="20000"/>
            </a:spcAft>
            <a:buChar char="•"/>
          </a:pPr>
          <a:r>
            <a:rPr lang="en-US" sz="1300" kern="1200"/>
            <a:t>Create dual-homed instances with workloads/roles on distinct subnets</a:t>
          </a:r>
        </a:p>
        <a:p>
          <a:pPr marL="228600" lvl="2" indent="-114300" algn="l" defTabSz="577850">
            <a:lnSpc>
              <a:spcPct val="90000"/>
            </a:lnSpc>
            <a:spcBef>
              <a:spcPct val="0"/>
            </a:spcBef>
            <a:spcAft>
              <a:spcPct val="20000"/>
            </a:spcAft>
            <a:buChar char="•"/>
          </a:pPr>
          <a:r>
            <a:rPr lang="en-US" sz="1300" kern="1200"/>
            <a:t>Create a low-budget, high-availability solution</a:t>
          </a:r>
        </a:p>
      </dsp:txBody>
      <dsp:txXfrm>
        <a:off x="0" y="925650"/>
        <a:ext cx="6830568" cy="3589380"/>
      </dsp:txXfrm>
    </dsp:sp>
    <dsp:sp modelId="{039A0FEB-6D3F-41E7-A887-7955A9F0225B}">
      <dsp:nvSpPr>
        <dsp:cNvPr id="0" name=""/>
        <dsp:cNvSpPr/>
      </dsp:nvSpPr>
      <dsp:spPr>
        <a:xfrm>
          <a:off x="0" y="4515030"/>
          <a:ext cx="6830568" cy="4077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Adding more ENIs doesn't necessarily increase your network throughput.</a:t>
          </a:r>
        </a:p>
      </dsp:txBody>
      <dsp:txXfrm>
        <a:off x="19904" y="4534934"/>
        <a:ext cx="6790760" cy="3679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A7C24-3877-4778-AA45-E7E8F568CE3D}">
      <dsp:nvSpPr>
        <dsp:cNvPr id="0" name=""/>
        <dsp:cNvSpPr/>
      </dsp:nvSpPr>
      <dsp:spPr>
        <a:xfrm>
          <a:off x="633034" y="0"/>
          <a:ext cx="5541264" cy="554126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B69AD-3614-48D5-8D19-9915D2E74DD8}">
      <dsp:nvSpPr>
        <dsp:cNvPr id="0" name=""/>
        <dsp:cNvSpPr/>
      </dsp:nvSpPr>
      <dsp:spPr>
        <a:xfrm>
          <a:off x="1159454" y="526420"/>
          <a:ext cx="2161092" cy="216109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An Elastic Fabric Adapter is a network device that you can attach to your EC2 instance to accelerate High Performance Computing and Machine Learning applications.</a:t>
          </a:r>
        </a:p>
      </dsp:txBody>
      <dsp:txXfrm>
        <a:off x="1264950" y="631916"/>
        <a:ext cx="1950100" cy="1950100"/>
      </dsp:txXfrm>
    </dsp:sp>
    <dsp:sp modelId="{54ACF1EF-BCD3-4D4B-A62F-2E07C70BBE4B}">
      <dsp:nvSpPr>
        <dsp:cNvPr id="0" name=""/>
        <dsp:cNvSpPr/>
      </dsp:nvSpPr>
      <dsp:spPr>
        <a:xfrm>
          <a:off x="3486785" y="526420"/>
          <a:ext cx="2161092" cy="216109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Provide a lower and more consistent latency and higher throughput than the TCP transport traditionally used in cloud-based HPC systems.</a:t>
          </a:r>
        </a:p>
      </dsp:txBody>
      <dsp:txXfrm>
        <a:off x="3592281" y="631916"/>
        <a:ext cx="1950100" cy="1950100"/>
      </dsp:txXfrm>
    </dsp:sp>
    <dsp:sp modelId="{A72B1D05-AFA0-4B90-B521-665D633AD1E8}">
      <dsp:nvSpPr>
        <dsp:cNvPr id="0" name=""/>
        <dsp:cNvSpPr/>
      </dsp:nvSpPr>
      <dsp:spPr>
        <a:xfrm>
          <a:off x="1159454" y="2853750"/>
          <a:ext cx="2161092" cy="216109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EFA can use OS-Bypass, which enables HPC and Machine Learning aplications to bypass the operating system kernel and communicate directly with the EFA device.</a:t>
          </a:r>
        </a:p>
      </dsp:txBody>
      <dsp:txXfrm>
        <a:off x="1264950" y="2959246"/>
        <a:ext cx="1950100" cy="1950100"/>
      </dsp:txXfrm>
    </dsp:sp>
    <dsp:sp modelId="{31A21F13-53FA-4D7F-AB52-6E93084A5746}">
      <dsp:nvSpPr>
        <dsp:cNvPr id="0" name=""/>
        <dsp:cNvSpPr/>
      </dsp:nvSpPr>
      <dsp:spPr>
        <a:xfrm>
          <a:off x="3486785" y="2853750"/>
          <a:ext cx="2161092" cy="216109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Currently only support on Linux</a:t>
          </a:r>
        </a:p>
      </dsp:txBody>
      <dsp:txXfrm>
        <a:off x="3592281" y="2959246"/>
        <a:ext cx="1950100" cy="1950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44B7D-7754-4954-AC52-FF904D80C39F}" type="datetimeFigureOut">
              <a:rPr lang="en-US"/>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7D5DF-50BB-4E18-BF19-E339707AFA76}" type="slidenum">
              <a:rPr lang="en-US"/>
              <a:t>‹#›</a:t>
            </a:fld>
            <a:endParaRPr lang="en-US"/>
          </a:p>
        </p:txBody>
      </p:sp>
    </p:spTree>
    <p:extLst>
      <p:ext uri="{BB962C8B-B14F-4D97-AF65-F5344CB8AC3E}">
        <p14:creationId xmlns:p14="http://schemas.microsoft.com/office/powerpoint/2010/main" val="220586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Correct answer: A</a:t>
            </a:r>
          </a:p>
        </p:txBody>
      </p:sp>
      <p:sp>
        <p:nvSpPr>
          <p:cNvPr id="4" name="Slide Number Placeholder 3"/>
          <p:cNvSpPr>
            <a:spLocks noGrp="1"/>
          </p:cNvSpPr>
          <p:nvPr>
            <p:ph type="sldNum" sz="quarter" idx="5"/>
          </p:nvPr>
        </p:nvSpPr>
        <p:spPr/>
        <p:txBody>
          <a:bodyPr/>
          <a:lstStyle/>
          <a:p>
            <a:fld id="{21A7D5DF-50BB-4E18-BF19-E339707AFA76}" type="slidenum">
              <a:rPr lang="en-US"/>
              <a:t>13</a:t>
            </a:fld>
            <a:endParaRPr lang="en-US"/>
          </a:p>
        </p:txBody>
      </p:sp>
    </p:spTree>
    <p:extLst>
      <p:ext uri="{BB962C8B-B14F-4D97-AF65-F5344CB8AC3E}">
        <p14:creationId xmlns:p14="http://schemas.microsoft.com/office/powerpoint/2010/main" val="368800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Correct answer: A</a:t>
            </a:r>
          </a:p>
        </p:txBody>
      </p:sp>
      <p:sp>
        <p:nvSpPr>
          <p:cNvPr id="4" name="Slide Number Placeholder 3"/>
          <p:cNvSpPr>
            <a:spLocks noGrp="1"/>
          </p:cNvSpPr>
          <p:nvPr>
            <p:ph type="sldNum" sz="quarter" idx="5"/>
          </p:nvPr>
        </p:nvSpPr>
        <p:spPr/>
        <p:txBody>
          <a:bodyPr/>
          <a:lstStyle/>
          <a:p>
            <a:fld id="{21A7D5DF-50BB-4E18-BF19-E339707AFA76}" type="slidenum">
              <a:rPr lang="en-US"/>
              <a:t>14</a:t>
            </a:fld>
            <a:endParaRPr lang="en-US"/>
          </a:p>
        </p:txBody>
      </p:sp>
    </p:spTree>
    <p:extLst>
      <p:ext uri="{BB962C8B-B14F-4D97-AF65-F5344CB8AC3E}">
        <p14:creationId xmlns:p14="http://schemas.microsoft.com/office/powerpoint/2010/main" val="2648607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Correct answer: B</a:t>
            </a:r>
          </a:p>
        </p:txBody>
      </p:sp>
      <p:sp>
        <p:nvSpPr>
          <p:cNvPr id="4" name="Slide Number Placeholder 3"/>
          <p:cNvSpPr>
            <a:spLocks noGrp="1"/>
          </p:cNvSpPr>
          <p:nvPr>
            <p:ph type="sldNum" sz="quarter" idx="5"/>
          </p:nvPr>
        </p:nvSpPr>
        <p:spPr/>
        <p:txBody>
          <a:bodyPr/>
          <a:lstStyle/>
          <a:p>
            <a:fld id="{21A7D5DF-50BB-4E18-BF19-E339707AFA76}" type="slidenum">
              <a:rPr lang="en-US"/>
              <a:t>15</a:t>
            </a:fld>
            <a:endParaRPr lang="en-US"/>
          </a:p>
        </p:txBody>
      </p:sp>
    </p:spTree>
    <p:extLst>
      <p:ext uri="{BB962C8B-B14F-4D97-AF65-F5344CB8AC3E}">
        <p14:creationId xmlns:p14="http://schemas.microsoft.com/office/powerpoint/2010/main" val="281353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Correct answer: A and D</a:t>
            </a:r>
          </a:p>
        </p:txBody>
      </p:sp>
      <p:sp>
        <p:nvSpPr>
          <p:cNvPr id="4" name="Slide Number Placeholder 3"/>
          <p:cNvSpPr>
            <a:spLocks noGrp="1"/>
          </p:cNvSpPr>
          <p:nvPr>
            <p:ph type="sldNum" sz="quarter" idx="5"/>
          </p:nvPr>
        </p:nvSpPr>
        <p:spPr/>
        <p:txBody>
          <a:bodyPr/>
          <a:lstStyle/>
          <a:p>
            <a:fld id="{21A7D5DF-50BB-4E18-BF19-E339707AFA76}" type="slidenum">
              <a:rPr lang="en-US"/>
              <a:t>16</a:t>
            </a:fld>
            <a:endParaRPr lang="en-US"/>
          </a:p>
        </p:txBody>
      </p:sp>
    </p:spTree>
    <p:extLst>
      <p:ext uri="{BB962C8B-B14F-4D97-AF65-F5344CB8AC3E}">
        <p14:creationId xmlns:p14="http://schemas.microsoft.com/office/powerpoint/2010/main" val="159226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Correct answer B</a:t>
            </a:r>
          </a:p>
        </p:txBody>
      </p:sp>
      <p:sp>
        <p:nvSpPr>
          <p:cNvPr id="4" name="Slide Number Placeholder 3"/>
          <p:cNvSpPr>
            <a:spLocks noGrp="1"/>
          </p:cNvSpPr>
          <p:nvPr>
            <p:ph type="sldNum" sz="quarter" idx="5"/>
          </p:nvPr>
        </p:nvSpPr>
        <p:spPr/>
        <p:txBody>
          <a:bodyPr/>
          <a:lstStyle/>
          <a:p>
            <a:fld id="{21A7D5DF-50BB-4E18-BF19-E339707AFA76}" type="slidenum">
              <a:rPr lang="en-US"/>
              <a:t>‹#›</a:t>
            </a:fld>
            <a:endParaRPr lang="en-US"/>
          </a:p>
        </p:txBody>
      </p:sp>
    </p:spTree>
    <p:extLst>
      <p:ext uri="{BB962C8B-B14F-4D97-AF65-F5344CB8AC3E}">
        <p14:creationId xmlns:p14="http://schemas.microsoft.com/office/powerpoint/2010/main" val="1667920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2840037"/>
          </a:xfrm>
        </p:spPr>
        <p:txBody>
          <a:bodyPr>
            <a:normAutofit/>
          </a:bodyPr>
          <a:lstStyle/>
          <a:p>
            <a:r>
              <a:rPr lang="en-US" sz="5800">
                <a:cs typeface="Calibri Light"/>
              </a:rPr>
              <a:t>AWS Solutions Architect Associate</a:t>
            </a:r>
            <a:endParaRPr lang="en-US" sz="5800"/>
          </a:p>
        </p:txBody>
      </p:sp>
      <p:sp>
        <p:nvSpPr>
          <p:cNvPr id="3" name="Subtitle 2"/>
          <p:cNvSpPr>
            <a:spLocks noGrp="1"/>
          </p:cNvSpPr>
          <p:nvPr>
            <p:ph type="subTitle" idx="1"/>
          </p:nvPr>
        </p:nvSpPr>
        <p:spPr>
          <a:xfrm>
            <a:off x="1524000" y="4256436"/>
            <a:ext cx="9144000" cy="1600818"/>
          </a:xfrm>
        </p:spPr>
        <p:txBody>
          <a:bodyPr vert="horz" lIns="91440" tIns="45720" rIns="91440" bIns="45720" rtlCol="0">
            <a:normAutofit/>
          </a:bodyPr>
          <a:lstStyle/>
          <a:p>
            <a:r>
              <a:rPr lang="en-US">
                <a:solidFill>
                  <a:schemeClr val="accent1">
                    <a:lumMod val="60000"/>
                    <a:lumOff val="40000"/>
                  </a:schemeClr>
                </a:solidFill>
                <a:cs typeface="Calibri"/>
              </a:rPr>
              <a:t>EC2 Continued</a:t>
            </a:r>
            <a:endParaRPr lang="en-US">
              <a:solidFill>
                <a:schemeClr val="accent1">
                  <a:lumMod val="60000"/>
                  <a:lumOff val="40000"/>
                </a:schemeClr>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EA46FA-0C14-4D06-9C1F-3135C9C408DA}"/>
              </a:ext>
            </a:extLst>
          </p:cNvPr>
          <p:cNvSpPr>
            <a:spLocks noGrp="1"/>
          </p:cNvSpPr>
          <p:nvPr>
            <p:ph type="title"/>
          </p:nvPr>
        </p:nvSpPr>
        <p:spPr>
          <a:xfrm>
            <a:off x="659234" y="957447"/>
            <a:ext cx="3383280" cy="4943105"/>
          </a:xfrm>
        </p:spPr>
        <p:txBody>
          <a:bodyPr anchor="ctr">
            <a:normAutofit/>
          </a:bodyPr>
          <a:lstStyle/>
          <a:p>
            <a:r>
              <a:rPr lang="en-US" sz="4000">
                <a:cs typeface="Calibri Light"/>
              </a:rPr>
              <a:t>Elastic Fabric Adapter (EFA)</a:t>
            </a:r>
            <a:endParaRPr lang="en-US" sz="40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E1A3FA6-CC03-440B-8595-60EA2D1AD415}"/>
              </a:ext>
            </a:extLst>
          </p:cNvPr>
          <p:cNvGraphicFramePr>
            <a:graphicFrameLocks noGrp="1"/>
          </p:cNvGraphicFramePr>
          <p:nvPr>
            <p:ph idx="1"/>
            <p:extLst>
              <p:ext uri="{D42A27DB-BD31-4B8C-83A1-F6EECF244321}">
                <p14:modId xmlns:p14="http://schemas.microsoft.com/office/powerpoint/2010/main" val="2397936796"/>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06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22DAE-5C10-42D7-9704-8904B35C030C}"/>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Lab</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eaker">
            <a:extLst>
              <a:ext uri="{FF2B5EF4-FFF2-40B4-BE49-F238E27FC236}">
                <a16:creationId xmlns:a16="http://schemas.microsoft.com/office/drawing/2014/main" id="{78668A6F-96B7-44D4-A972-38C76CDADE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97412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0DBC7B-9D25-4C86-8135-5F1234B38236}"/>
              </a:ext>
            </a:extLst>
          </p:cNvPr>
          <p:cNvSpPr>
            <a:spLocks noGrp="1"/>
          </p:cNvSpPr>
          <p:nvPr>
            <p:ph type="ctrTitle"/>
          </p:nvPr>
        </p:nvSpPr>
        <p:spPr>
          <a:xfrm>
            <a:off x="1524003" y="1999615"/>
            <a:ext cx="9144000" cy="2764028"/>
          </a:xfrm>
        </p:spPr>
        <p:txBody>
          <a:bodyPr anchor="ctr">
            <a:normAutofit/>
          </a:bodyPr>
          <a:lstStyle/>
          <a:p>
            <a:r>
              <a:rPr lang="en-US" sz="7200">
                <a:cs typeface="Calibri Light"/>
              </a:rPr>
              <a:t>Practice Questions</a:t>
            </a:r>
            <a:endParaRPr lang="en-US" sz="7200"/>
          </a:p>
        </p:txBody>
      </p:sp>
      <p:sp>
        <p:nvSpPr>
          <p:cNvPr id="3" name="Subtitle 2">
            <a:extLst>
              <a:ext uri="{FF2B5EF4-FFF2-40B4-BE49-F238E27FC236}">
                <a16:creationId xmlns:a16="http://schemas.microsoft.com/office/drawing/2014/main" id="{D622E1AB-C6F0-47E7-92E4-A22768323D5F}"/>
              </a:ext>
            </a:extLst>
          </p:cNvPr>
          <p:cNvSpPr>
            <a:spLocks noGrp="1"/>
          </p:cNvSpPr>
          <p:nvPr>
            <p:ph type="subTitle" idx="1"/>
          </p:nvPr>
        </p:nvSpPr>
        <p:spPr>
          <a:xfrm>
            <a:off x="1966912" y="5645150"/>
            <a:ext cx="8258176" cy="631825"/>
          </a:xfrm>
        </p:spPr>
        <p:txBody>
          <a:bodyPr anchor="ctr">
            <a:normAutofit/>
          </a:bodyPr>
          <a:lstStyle/>
          <a:p>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226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5825-1F0C-402F-88DB-06D7A5524D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853A4D-0A4C-4665-8D4A-1E3366192AC0}"/>
              </a:ext>
            </a:extLst>
          </p:cNvPr>
          <p:cNvSpPr>
            <a:spLocks noGrp="1"/>
          </p:cNvSpPr>
          <p:nvPr>
            <p:ph sz="half" idx="1"/>
          </p:nvPr>
        </p:nvSpPr>
        <p:spPr/>
        <p:txBody>
          <a:bodyPr vert="horz" lIns="91440" tIns="45720" rIns="91440" bIns="45720" rtlCol="0" anchor="t">
            <a:normAutofit fontScale="92500" lnSpcReduction="20000"/>
          </a:bodyPr>
          <a:lstStyle/>
          <a:p>
            <a:r>
              <a:rPr lang="en-US">
                <a:cs typeface="Calibri"/>
              </a:rPr>
              <a:t>In the VPC you are managing, there is one EC2 instance that has its data stored in an instance store. The instance was shut down by a 2nd level support staff over the weekend to save costs. When you arrived in the office the next Monday, you noticed all the data is lost and no longer available on the EC2 instance. What is the cause of this?</a:t>
            </a:r>
            <a:endParaRPr lang="en-US"/>
          </a:p>
        </p:txBody>
      </p:sp>
      <p:sp>
        <p:nvSpPr>
          <p:cNvPr id="4" name="Content Placeholder 3">
            <a:extLst>
              <a:ext uri="{FF2B5EF4-FFF2-40B4-BE49-F238E27FC236}">
                <a16:creationId xmlns:a16="http://schemas.microsoft.com/office/drawing/2014/main" id="{6F156AF3-56CD-4237-8AFC-063C79005BE4}"/>
              </a:ext>
            </a:extLst>
          </p:cNvPr>
          <p:cNvSpPr>
            <a:spLocks noGrp="1"/>
          </p:cNvSpPr>
          <p:nvPr>
            <p:ph sz="half" idx="2"/>
          </p:nvPr>
        </p:nvSpPr>
        <p:spPr/>
        <p:txBody>
          <a:bodyPr vert="horz" lIns="91440" tIns="45720" rIns="91440" bIns="45720" rtlCol="0" anchor="t">
            <a:normAutofit fontScale="92500" lnSpcReduction="20000"/>
          </a:bodyPr>
          <a:lstStyle/>
          <a:p>
            <a:pPr marL="514350" indent="-514350">
              <a:buAutoNum type="alphaUcPeriod"/>
            </a:pPr>
            <a:r>
              <a:rPr lang="en-US">
                <a:cs typeface="Calibri" panose="020F0502020204030204"/>
              </a:rPr>
              <a:t>The EC2 instance was using an instance store, so the data will be erased when the instance is stopped or terminated.</a:t>
            </a:r>
          </a:p>
          <a:p>
            <a:pPr marL="514350" indent="-514350">
              <a:buAutoNum type="alphaUcPeriod"/>
            </a:pPr>
            <a:r>
              <a:rPr lang="en-US">
                <a:cs typeface="Calibri" panose="020F0502020204030204"/>
              </a:rPr>
              <a:t>The EC2 instance has been hacked.</a:t>
            </a:r>
          </a:p>
          <a:p>
            <a:pPr marL="514350" indent="-514350">
              <a:buAutoNum type="alphaUcPeriod"/>
            </a:pPr>
            <a:r>
              <a:rPr lang="en-US">
                <a:cs typeface="Calibri" panose="020F0502020204030204"/>
              </a:rPr>
              <a:t>AWS Automatically erased the data due to a virus it found on the EC2 instance.</a:t>
            </a:r>
            <a:endParaRPr lang="en-US" dirty="0">
              <a:cs typeface="Calibri" panose="020F0502020204030204"/>
            </a:endParaRPr>
          </a:p>
          <a:p>
            <a:pPr marL="514350" indent="-514350">
              <a:buAutoNum type="alphaUcPeriod"/>
            </a:pPr>
            <a:r>
              <a:rPr lang="en-US">
                <a:cs typeface="Calibri" panose="020F0502020204030204"/>
              </a:rPr>
              <a:t>The EC2 instance was using EBS-backed root volumes, so the data will be </a:t>
            </a:r>
            <a:r>
              <a:rPr lang="en-US">
                <a:ea typeface="+mn-lt"/>
                <a:cs typeface="+mn-lt"/>
              </a:rPr>
              <a:t>erased when the instance is stopped or terminated.</a:t>
            </a:r>
          </a:p>
        </p:txBody>
      </p:sp>
    </p:spTree>
    <p:extLst>
      <p:ext uri="{BB962C8B-B14F-4D97-AF65-F5344CB8AC3E}">
        <p14:creationId xmlns:p14="http://schemas.microsoft.com/office/powerpoint/2010/main" val="245404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5825-1F0C-402F-88DB-06D7A5524D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853A4D-0A4C-4665-8D4A-1E3366192AC0}"/>
              </a:ext>
            </a:extLst>
          </p:cNvPr>
          <p:cNvSpPr>
            <a:spLocks noGrp="1"/>
          </p:cNvSpPr>
          <p:nvPr>
            <p:ph sz="half" idx="1"/>
          </p:nvPr>
        </p:nvSpPr>
        <p:spPr/>
        <p:txBody>
          <a:bodyPr vert="horz" lIns="91440" tIns="45720" rIns="91440" bIns="45720" rtlCol="0" anchor="t">
            <a:normAutofit fontScale="92500" lnSpcReduction="20000"/>
          </a:bodyPr>
          <a:lstStyle/>
          <a:p>
            <a:r>
              <a:rPr lang="en-US">
                <a:cs typeface="Calibri"/>
              </a:rPr>
              <a:t>You are building a new data analytics application in AWS which will be deployed in an Auto Scaling group of On-Demand EC2 instances and a MongoDB database. It is expected that the database will have high-throughput workloads performing small, random I/O operations. As the Solutions Architect, you are required to properly setup and launch the required resources in AWS.</a:t>
            </a:r>
            <a:br>
              <a:rPr lang="en-US" dirty="0">
                <a:cs typeface="Calibri"/>
              </a:rPr>
            </a:br>
            <a:r>
              <a:rPr lang="en-US">
                <a:cs typeface="Calibri"/>
              </a:rPr>
              <a:t>Which of the following is the most suitable EBS type to use for your database?</a:t>
            </a:r>
            <a:endParaRPr lang="en-US" dirty="0">
              <a:cs typeface="Calibri"/>
            </a:endParaRPr>
          </a:p>
        </p:txBody>
      </p:sp>
      <p:sp>
        <p:nvSpPr>
          <p:cNvPr id="4" name="Content Placeholder 3">
            <a:extLst>
              <a:ext uri="{FF2B5EF4-FFF2-40B4-BE49-F238E27FC236}">
                <a16:creationId xmlns:a16="http://schemas.microsoft.com/office/drawing/2014/main" id="{6F156AF3-56CD-4237-8AFC-063C79005BE4}"/>
              </a:ext>
            </a:extLst>
          </p:cNvPr>
          <p:cNvSpPr>
            <a:spLocks noGrp="1"/>
          </p:cNvSpPr>
          <p:nvPr>
            <p:ph sz="half" idx="2"/>
          </p:nvPr>
        </p:nvSpPr>
        <p:spPr/>
        <p:txBody>
          <a:bodyPr vert="horz" lIns="91440" tIns="45720" rIns="91440" bIns="45720" rtlCol="0" anchor="t">
            <a:normAutofit fontScale="92500" lnSpcReduction="20000"/>
          </a:bodyPr>
          <a:lstStyle/>
          <a:p>
            <a:pPr marL="514350" indent="-514350">
              <a:buAutoNum type="alphaUcPeriod"/>
            </a:pPr>
            <a:r>
              <a:rPr lang="en-US">
                <a:cs typeface="Calibri" panose="020F0502020204030204"/>
              </a:rPr>
              <a:t>Provisioned IOPS SSD (io1)</a:t>
            </a:r>
            <a:endParaRPr lang="en-US"/>
          </a:p>
          <a:p>
            <a:pPr marL="514350" indent="-514350">
              <a:buAutoNum type="alphaUcPeriod"/>
            </a:pPr>
            <a:r>
              <a:rPr lang="en-US">
                <a:cs typeface="Calibri" panose="020F0502020204030204"/>
              </a:rPr>
              <a:t>Cold HDD (sc1)</a:t>
            </a:r>
            <a:endParaRPr lang="en-US" dirty="0">
              <a:cs typeface="Calibri" panose="020F0502020204030204"/>
            </a:endParaRPr>
          </a:p>
          <a:p>
            <a:pPr marL="514350" indent="-514350">
              <a:buAutoNum type="alphaUcPeriod"/>
            </a:pPr>
            <a:r>
              <a:rPr lang="en-US">
                <a:cs typeface="Calibri" panose="020F0502020204030204"/>
              </a:rPr>
              <a:t>Throughput Optimized HDD (st1)</a:t>
            </a:r>
            <a:endParaRPr lang="en-US" dirty="0">
              <a:cs typeface="Calibri" panose="020F0502020204030204"/>
            </a:endParaRPr>
          </a:p>
          <a:p>
            <a:pPr marL="514350" indent="-514350">
              <a:buAutoNum type="alphaUcPeriod"/>
            </a:pPr>
            <a:r>
              <a:rPr lang="en-US">
                <a:ea typeface="+mn-lt"/>
                <a:cs typeface="+mn-lt"/>
              </a:rPr>
              <a:t>General Purpose SSD (gp2)</a:t>
            </a:r>
            <a:endParaRPr lang="en-US" dirty="0">
              <a:ea typeface="+mn-lt"/>
              <a:cs typeface="+mn-lt"/>
            </a:endParaRPr>
          </a:p>
        </p:txBody>
      </p:sp>
    </p:spTree>
    <p:extLst>
      <p:ext uri="{BB962C8B-B14F-4D97-AF65-F5344CB8AC3E}">
        <p14:creationId xmlns:p14="http://schemas.microsoft.com/office/powerpoint/2010/main" val="276108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E4DA-3F24-4881-A050-9A11CA733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17F88-A13F-4A1B-A37E-0E777CECCF6D}"/>
              </a:ext>
            </a:extLst>
          </p:cNvPr>
          <p:cNvSpPr>
            <a:spLocks noGrp="1"/>
          </p:cNvSpPr>
          <p:nvPr>
            <p:ph sz="half" idx="1"/>
          </p:nvPr>
        </p:nvSpPr>
        <p:spPr/>
        <p:txBody>
          <a:bodyPr vert="horz" lIns="91440" tIns="45720" rIns="91440" bIns="45720" rtlCol="0" anchor="t">
            <a:normAutofit lnSpcReduction="10000"/>
          </a:bodyPr>
          <a:lstStyle/>
          <a:p>
            <a:r>
              <a:rPr lang="en-US" dirty="0">
                <a:cs typeface="Calibri"/>
              </a:rPr>
              <a:t>You need to deploy a machine learning application in AWS EC2. The performance of inter-instance communication is very critical for the application, and you want to attach a network device to the instance so that the performance can be greatly improved. Which option is the most appropriate to improve the performance?</a:t>
            </a:r>
          </a:p>
        </p:txBody>
      </p:sp>
      <p:sp>
        <p:nvSpPr>
          <p:cNvPr id="4" name="Content Placeholder 3">
            <a:extLst>
              <a:ext uri="{FF2B5EF4-FFF2-40B4-BE49-F238E27FC236}">
                <a16:creationId xmlns:a16="http://schemas.microsoft.com/office/drawing/2014/main" id="{EB65CC79-FD88-40A2-917E-E75CC339AE9A}"/>
              </a:ext>
            </a:extLst>
          </p:cNvPr>
          <p:cNvSpPr>
            <a:spLocks noGrp="1"/>
          </p:cNvSpPr>
          <p:nvPr>
            <p:ph sz="half" idx="2"/>
          </p:nvPr>
        </p:nvSpPr>
        <p:spPr/>
        <p:txBody>
          <a:bodyPr vert="horz" lIns="91440" tIns="45720" rIns="91440" bIns="45720" rtlCol="0" anchor="t">
            <a:normAutofit lnSpcReduction="10000"/>
          </a:bodyPr>
          <a:lstStyle/>
          <a:p>
            <a:pPr marL="514350" indent="-514350">
              <a:buAutoNum type="alphaUcPeriod"/>
            </a:pPr>
            <a:r>
              <a:rPr lang="en-US" dirty="0">
                <a:cs typeface="Calibri"/>
              </a:rPr>
              <a:t>Enable enhanced networking features in the EC2 instances.</a:t>
            </a:r>
            <a:endParaRPr lang="en-US">
              <a:cs typeface="Calibri" panose="020F0502020204030204"/>
            </a:endParaRPr>
          </a:p>
          <a:p>
            <a:pPr marL="514350" indent="-514350">
              <a:buAutoNum type="alphaUcPeriod"/>
            </a:pPr>
            <a:r>
              <a:rPr lang="en-US" dirty="0">
                <a:cs typeface="Calibri"/>
              </a:rPr>
              <a:t>Configure Elastic Fabric Adapters (EFA) in the EC2 instances.</a:t>
            </a:r>
          </a:p>
          <a:p>
            <a:pPr marL="514350" indent="-514350">
              <a:buAutoNum type="alphaUcPeriod"/>
            </a:pPr>
            <a:r>
              <a:rPr lang="en-US" dirty="0">
                <a:cs typeface="Calibri"/>
              </a:rPr>
              <a:t>Attach high-speed Elastic Network Interface (ENI) in the instances.</a:t>
            </a:r>
          </a:p>
          <a:p>
            <a:pPr marL="514350" indent="-514350">
              <a:buAutoNum type="alphaUcPeriod"/>
            </a:pPr>
            <a:r>
              <a:rPr lang="en-US" dirty="0">
                <a:cs typeface="Calibri"/>
              </a:rPr>
              <a:t>Create an Elastic File System (EFS) and mount the file system in the instance.</a:t>
            </a:r>
          </a:p>
        </p:txBody>
      </p:sp>
    </p:spTree>
    <p:extLst>
      <p:ext uri="{BB962C8B-B14F-4D97-AF65-F5344CB8AC3E}">
        <p14:creationId xmlns:p14="http://schemas.microsoft.com/office/powerpoint/2010/main" val="400491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E4DA-3F24-4881-A050-9A11CA733F3B}"/>
              </a:ext>
            </a:extLst>
          </p:cNvPr>
          <p:cNvSpPr>
            <a:spLocks noGrp="1"/>
          </p:cNvSpPr>
          <p:nvPr>
            <p:ph type="title"/>
          </p:nvPr>
        </p:nvSpPr>
        <p:spPr/>
        <p:txBody>
          <a:bodyPr/>
          <a:lstStyle/>
          <a:p>
            <a:r>
              <a:rPr lang="en-US" dirty="0">
                <a:cs typeface="Calibri Light"/>
              </a:rPr>
              <a:t>(select multiple)</a:t>
            </a:r>
            <a:endParaRPr lang="en-US" dirty="0"/>
          </a:p>
        </p:txBody>
      </p:sp>
      <p:sp>
        <p:nvSpPr>
          <p:cNvPr id="3" name="Content Placeholder 2">
            <a:extLst>
              <a:ext uri="{FF2B5EF4-FFF2-40B4-BE49-F238E27FC236}">
                <a16:creationId xmlns:a16="http://schemas.microsoft.com/office/drawing/2014/main" id="{DF417F88-A13F-4A1B-A37E-0E777CECCF6D}"/>
              </a:ext>
            </a:extLst>
          </p:cNvPr>
          <p:cNvSpPr>
            <a:spLocks noGrp="1"/>
          </p:cNvSpPr>
          <p:nvPr>
            <p:ph sz="half" idx="1"/>
          </p:nvPr>
        </p:nvSpPr>
        <p:spPr/>
        <p:txBody>
          <a:bodyPr vert="horz" lIns="91440" tIns="45720" rIns="91440" bIns="45720" rtlCol="0" anchor="t">
            <a:normAutofit fontScale="70000" lnSpcReduction="20000"/>
          </a:bodyPr>
          <a:lstStyle/>
          <a:p>
            <a:r>
              <a:rPr lang="en-US" dirty="0">
                <a:cs typeface="Calibri"/>
              </a:rPr>
              <a:t>You are planning to build a fleet of EBS-optimized EC2 instances for your new application. Due to security compliance, you organization wants you to encrypt the root volumes. How can this be achieved?</a:t>
            </a:r>
          </a:p>
        </p:txBody>
      </p:sp>
      <p:sp>
        <p:nvSpPr>
          <p:cNvPr id="4" name="Content Placeholder 3">
            <a:extLst>
              <a:ext uri="{FF2B5EF4-FFF2-40B4-BE49-F238E27FC236}">
                <a16:creationId xmlns:a16="http://schemas.microsoft.com/office/drawing/2014/main" id="{EB65CC79-FD88-40A2-917E-E75CC339AE9A}"/>
              </a:ext>
            </a:extLst>
          </p:cNvPr>
          <p:cNvSpPr>
            <a:spLocks noGrp="1"/>
          </p:cNvSpPr>
          <p:nvPr>
            <p:ph sz="half" idx="2"/>
          </p:nvPr>
        </p:nvSpPr>
        <p:spPr/>
        <p:txBody>
          <a:bodyPr vert="horz" lIns="91440" tIns="45720" rIns="91440" bIns="45720" rtlCol="0" anchor="t">
            <a:normAutofit fontScale="70000" lnSpcReduction="20000"/>
          </a:bodyPr>
          <a:lstStyle/>
          <a:p>
            <a:pPr marL="514350" indent="-514350">
              <a:buAutoNum type="alphaUcPeriod"/>
            </a:pPr>
            <a:r>
              <a:rPr lang="en-US" dirty="0">
                <a:cs typeface="Calibri"/>
              </a:rPr>
              <a:t>Select the encryption option for root EBS volumes while launching the EC2 instance.</a:t>
            </a:r>
          </a:p>
          <a:p>
            <a:pPr marL="514350" indent="-514350">
              <a:buAutoNum type="alphaUcPeriod"/>
            </a:pPr>
            <a:r>
              <a:rPr lang="en-US" dirty="0">
                <a:cs typeface="Calibri"/>
              </a:rPr>
              <a:t>Once the EC2 instances are launched, encrypt the root volumes using AWS KMS Master Key.</a:t>
            </a:r>
          </a:p>
          <a:p>
            <a:pPr marL="514350" indent="-514350">
              <a:buAutoNum type="alphaUcPeriod"/>
            </a:pPr>
            <a:r>
              <a:rPr lang="en-US" dirty="0">
                <a:cs typeface="Calibri"/>
              </a:rPr>
              <a:t>Root volumes cannot be encrypted. Add another EBS volume with an encryption option during launch. Once EC2 instances are launched, make an encrypted EBS volume the root through the console.</a:t>
            </a:r>
          </a:p>
          <a:p>
            <a:pPr marL="514350" indent="-514350">
              <a:buAutoNum type="alphaUcPeriod"/>
            </a:pPr>
            <a:r>
              <a:rPr lang="en-US" dirty="0">
                <a:cs typeface="Calibri"/>
              </a:rPr>
              <a:t>Launch an unencrypted EC2 instances and create a snapshot of the root volume. Make a copy of the snapshot with the encryption option selected and Create Image using the encrypted snapshot. Use this image to launch EC2 instance.</a:t>
            </a:r>
          </a:p>
        </p:txBody>
      </p:sp>
    </p:spTree>
    <p:extLst>
      <p:ext uri="{BB962C8B-B14F-4D97-AF65-F5344CB8AC3E}">
        <p14:creationId xmlns:p14="http://schemas.microsoft.com/office/powerpoint/2010/main" val="2810227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46C7-165A-4CED-99DC-9A695C078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C3D02E-7667-4740-9D1E-EA3822B90580}"/>
              </a:ext>
            </a:extLst>
          </p:cNvPr>
          <p:cNvSpPr>
            <a:spLocks noGrp="1"/>
          </p:cNvSpPr>
          <p:nvPr>
            <p:ph sz="half" idx="1"/>
          </p:nvPr>
        </p:nvSpPr>
        <p:spPr/>
        <p:txBody>
          <a:bodyPr vert="horz" lIns="91440" tIns="45720" rIns="91440" bIns="45720" rtlCol="0" anchor="t">
            <a:normAutofit/>
          </a:bodyPr>
          <a:lstStyle/>
          <a:p>
            <a:r>
              <a:rPr lang="en-US" dirty="0">
                <a:cs typeface="Calibri"/>
              </a:rPr>
              <a:t>An application saves the logs to an S3 bucket. A user wants to keep the logs for one month for troubleshooting purposes, and </a:t>
            </a:r>
            <a:r>
              <a:rPr lang="en-US">
                <a:cs typeface="Calibri"/>
              </a:rPr>
              <a:t>then purge the logs.</a:t>
            </a:r>
            <a:br>
              <a:rPr lang="en-US" dirty="0">
                <a:cs typeface="Calibri"/>
              </a:rPr>
            </a:br>
            <a:r>
              <a:rPr lang="en-US">
                <a:cs typeface="Calibri"/>
              </a:rPr>
              <a:t>What feature will enable this?</a:t>
            </a:r>
            <a:endParaRPr lang="en-US"/>
          </a:p>
        </p:txBody>
      </p:sp>
      <p:sp>
        <p:nvSpPr>
          <p:cNvPr id="4" name="Content Placeholder 3">
            <a:extLst>
              <a:ext uri="{FF2B5EF4-FFF2-40B4-BE49-F238E27FC236}">
                <a16:creationId xmlns:a16="http://schemas.microsoft.com/office/drawing/2014/main" id="{00F53F99-E78A-4AE8-BF00-2B8FE248FA2A}"/>
              </a:ext>
            </a:extLst>
          </p:cNvPr>
          <p:cNvSpPr>
            <a:spLocks noGrp="1"/>
          </p:cNvSpPr>
          <p:nvPr>
            <p:ph sz="half" idx="2"/>
          </p:nvPr>
        </p:nvSpPr>
        <p:spPr/>
        <p:txBody>
          <a:bodyPr vert="horz" lIns="91440" tIns="45720" rIns="91440" bIns="45720" rtlCol="0" anchor="t">
            <a:normAutofit/>
          </a:bodyPr>
          <a:lstStyle/>
          <a:p>
            <a:pPr marL="514350" indent="-514350">
              <a:buAutoNum type="alphaUcPeriod"/>
            </a:pPr>
            <a:r>
              <a:rPr lang="en-US">
                <a:cs typeface="Calibri" panose="020F0502020204030204"/>
              </a:rPr>
              <a:t>Adding a bucket policy to the S3 bucket.</a:t>
            </a:r>
            <a:endParaRPr lang="en-US"/>
          </a:p>
          <a:p>
            <a:pPr marL="514350" indent="-514350">
              <a:buAutoNum type="alphaUcPeriod"/>
            </a:pPr>
            <a:r>
              <a:rPr lang="en-US">
                <a:cs typeface="Calibri" panose="020F0502020204030204"/>
              </a:rPr>
              <a:t>Configuring lifecycle configuration rules on the S3 bucket.</a:t>
            </a:r>
          </a:p>
          <a:p>
            <a:pPr marL="514350" indent="-514350">
              <a:buAutoNum type="alphaUcPeriod"/>
            </a:pPr>
            <a:r>
              <a:rPr lang="en-US">
                <a:cs typeface="Calibri" panose="020F0502020204030204"/>
              </a:rPr>
              <a:t>Creating an IAM policy for the S3 bucket.</a:t>
            </a:r>
          </a:p>
          <a:p>
            <a:pPr marL="514350" indent="-514350">
              <a:buAutoNum type="alphaUcPeriod"/>
            </a:pPr>
            <a:r>
              <a:rPr lang="en-US">
                <a:cs typeface="Calibri" panose="020F0502020204030204"/>
              </a:rPr>
              <a:t>Enabling CORS on the S3 bucket.</a:t>
            </a:r>
            <a:endParaRPr lang="en-US" dirty="0">
              <a:cs typeface="Calibri" panose="020F0502020204030204"/>
            </a:endParaRPr>
          </a:p>
        </p:txBody>
      </p:sp>
    </p:spTree>
    <p:extLst>
      <p:ext uri="{BB962C8B-B14F-4D97-AF65-F5344CB8AC3E}">
        <p14:creationId xmlns:p14="http://schemas.microsoft.com/office/powerpoint/2010/main" val="150159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70855-7B3B-4D00-AA44-1DE82EEBBCD7}"/>
              </a:ext>
            </a:extLst>
          </p:cNvPr>
          <p:cNvSpPr>
            <a:spLocks noGrp="1"/>
          </p:cNvSpPr>
          <p:nvPr>
            <p:ph type="title"/>
          </p:nvPr>
        </p:nvSpPr>
        <p:spPr>
          <a:xfrm>
            <a:off x="1045028" y="1336329"/>
            <a:ext cx="3892732" cy="4382588"/>
          </a:xfrm>
        </p:spPr>
        <p:txBody>
          <a:bodyPr anchor="ctr">
            <a:normAutofit/>
          </a:bodyPr>
          <a:lstStyle/>
          <a:p>
            <a:r>
              <a:rPr lang="en-US" sz="5400">
                <a:cs typeface="Calibri Light"/>
              </a:rPr>
              <a:t>Security Groups with EC2</a:t>
            </a:r>
            <a:endParaRPr lang="en-US" sz="5400"/>
          </a:p>
        </p:txBody>
      </p:sp>
      <p:grpSp>
        <p:nvGrpSpPr>
          <p:cNvPr id="6"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D8516B-3BA1-4F6E-8DA7-766E54B3860C}"/>
              </a:ext>
            </a:extLst>
          </p:cNvPr>
          <p:cNvSpPr>
            <a:spLocks noGrp="1"/>
          </p:cNvSpPr>
          <p:nvPr>
            <p:ph idx="1"/>
          </p:nvPr>
        </p:nvSpPr>
        <p:spPr>
          <a:xfrm>
            <a:off x="6096001" y="1336329"/>
            <a:ext cx="5260848" cy="4382588"/>
          </a:xfrm>
        </p:spPr>
        <p:txBody>
          <a:bodyPr vert="horz" lIns="91440" tIns="45720" rIns="91440" bIns="45720" rtlCol="0" anchor="ctr">
            <a:normAutofit/>
          </a:bodyPr>
          <a:lstStyle/>
          <a:p>
            <a:r>
              <a:rPr lang="en-US" sz="1700">
                <a:cs typeface="Calibri"/>
              </a:rPr>
              <a:t>Security Groups allow us to define what inbound and outbound traffic is allowed for an EC2 instance.</a:t>
            </a:r>
            <a:endParaRPr lang="en-US" sz="1700"/>
          </a:p>
          <a:p>
            <a:r>
              <a:rPr lang="en-US" sz="1700">
                <a:cs typeface="Calibri"/>
              </a:rPr>
              <a:t>Security Groups are stateful – this means that if you allow an inbound traffic rule, that rule is also allowed for outbound.</a:t>
            </a:r>
          </a:p>
          <a:p>
            <a:r>
              <a:rPr lang="en-US" sz="1700">
                <a:cs typeface="Calibri"/>
              </a:rPr>
              <a:t>Individual port or IP blacklisting is not doable from a Security Group.</a:t>
            </a:r>
          </a:p>
          <a:p>
            <a:r>
              <a:rPr lang="en-US" sz="1700">
                <a:cs typeface="Calibri"/>
              </a:rPr>
              <a:t>By default, Security Groups have no permissions (they deny everything) – this follows least privilege rules.</a:t>
            </a:r>
          </a:p>
          <a:p>
            <a:r>
              <a:rPr lang="en-US" sz="1700">
                <a:cs typeface="Calibri"/>
              </a:rPr>
              <a:t>You can assign multiple Security Groups to an EC2 instance.</a:t>
            </a:r>
          </a:p>
          <a:p>
            <a:r>
              <a:rPr lang="en-US" sz="1700">
                <a:cs typeface="Calibri"/>
              </a:rPr>
              <a:t>Changes to Security Groups take effect immediately.</a:t>
            </a:r>
          </a:p>
        </p:txBody>
      </p:sp>
    </p:spTree>
    <p:extLst>
      <p:ext uri="{BB962C8B-B14F-4D97-AF65-F5344CB8AC3E}">
        <p14:creationId xmlns:p14="http://schemas.microsoft.com/office/powerpoint/2010/main" val="403848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761DE-2726-4364-B5FC-2063E2EA1C31}"/>
              </a:ext>
            </a:extLst>
          </p:cNvPr>
          <p:cNvSpPr>
            <a:spLocks noGrp="1"/>
          </p:cNvSpPr>
          <p:nvPr>
            <p:ph type="title"/>
          </p:nvPr>
        </p:nvSpPr>
        <p:spPr>
          <a:xfrm>
            <a:off x="655320" y="429030"/>
            <a:ext cx="2834640" cy="5457589"/>
          </a:xfrm>
        </p:spPr>
        <p:txBody>
          <a:bodyPr anchor="ctr">
            <a:normAutofit/>
          </a:bodyPr>
          <a:lstStyle/>
          <a:p>
            <a:r>
              <a:rPr lang="en-US" sz="4000">
                <a:cs typeface="Calibri Light"/>
              </a:rPr>
              <a:t>Elastic Block Store (EBS)</a:t>
            </a:r>
            <a:endParaRPr lang="en-US" sz="4000"/>
          </a:p>
        </p:txBody>
      </p:sp>
      <p:sp>
        <p:nvSpPr>
          <p:cNvPr id="7"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2">
            <a:extLst>
              <a:ext uri="{FF2B5EF4-FFF2-40B4-BE49-F238E27FC236}">
                <a16:creationId xmlns:a16="http://schemas.microsoft.com/office/drawing/2014/main" id="{24701AD6-2026-40A6-A55F-A0A93E31AF71}"/>
              </a:ext>
            </a:extLst>
          </p:cNvPr>
          <p:cNvGraphicFramePr>
            <a:graphicFrameLocks noGrp="1"/>
          </p:cNvGraphicFramePr>
          <p:nvPr>
            <p:ph idx="1"/>
            <p:extLst>
              <p:ext uri="{D42A27DB-BD31-4B8C-83A1-F6EECF244321}">
                <p14:modId xmlns:p14="http://schemas.microsoft.com/office/powerpoint/2010/main" val="2137529934"/>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03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761DE-2726-4364-B5FC-2063E2EA1C31}"/>
              </a:ext>
            </a:extLst>
          </p:cNvPr>
          <p:cNvSpPr>
            <a:spLocks noGrp="1"/>
          </p:cNvSpPr>
          <p:nvPr>
            <p:ph type="title"/>
          </p:nvPr>
        </p:nvSpPr>
        <p:spPr>
          <a:xfrm>
            <a:off x="655320" y="429030"/>
            <a:ext cx="2834640" cy="5457589"/>
          </a:xfrm>
        </p:spPr>
        <p:txBody>
          <a:bodyPr anchor="ctr">
            <a:normAutofit/>
          </a:bodyPr>
          <a:lstStyle/>
          <a:p>
            <a:r>
              <a:rPr lang="en-US" sz="4000">
                <a:cs typeface="Calibri Light"/>
              </a:rPr>
              <a:t>Elastic Block Store (EBS)</a:t>
            </a:r>
            <a:endParaRPr lang="en-US" sz="4000"/>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32D31AE-A709-4F65-83EA-DF1ABD98AA24}"/>
              </a:ext>
            </a:extLst>
          </p:cNvPr>
          <p:cNvGraphicFramePr>
            <a:graphicFrameLocks noGrp="1"/>
          </p:cNvGraphicFramePr>
          <p:nvPr>
            <p:ph idx="1"/>
            <p:extLst>
              <p:ext uri="{D42A27DB-BD31-4B8C-83A1-F6EECF244321}">
                <p14:modId xmlns:p14="http://schemas.microsoft.com/office/powerpoint/2010/main" val="353722867"/>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40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45EA0-001E-4256-A591-B5AF7F629F62}"/>
              </a:ext>
            </a:extLst>
          </p:cNvPr>
          <p:cNvSpPr>
            <a:spLocks noGrp="1"/>
          </p:cNvSpPr>
          <p:nvPr>
            <p:ph type="title"/>
          </p:nvPr>
        </p:nvSpPr>
        <p:spPr>
          <a:xfrm>
            <a:off x="655320" y="429030"/>
            <a:ext cx="2834640" cy="5457589"/>
          </a:xfrm>
        </p:spPr>
        <p:txBody>
          <a:bodyPr anchor="ctr">
            <a:normAutofit/>
          </a:bodyPr>
          <a:lstStyle/>
          <a:p>
            <a:r>
              <a:rPr lang="en-US" sz="4000">
                <a:cs typeface="Calibri Light"/>
              </a:rPr>
              <a:t>Volumes and Snapshots</a:t>
            </a:r>
            <a:endParaRPr lang="en-US" sz="4000"/>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66638B1-E609-4839-BBBA-AC2B345943D1}"/>
              </a:ext>
            </a:extLst>
          </p:cNvPr>
          <p:cNvGraphicFramePr>
            <a:graphicFrameLocks noGrp="1"/>
          </p:cNvGraphicFramePr>
          <p:nvPr>
            <p:ph idx="1"/>
            <p:extLst>
              <p:ext uri="{D42A27DB-BD31-4B8C-83A1-F6EECF244321}">
                <p14:modId xmlns:p14="http://schemas.microsoft.com/office/powerpoint/2010/main" val="141660873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39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043D5F-A515-4D34-8411-EA8655BA9432}"/>
              </a:ext>
            </a:extLst>
          </p:cNvPr>
          <p:cNvSpPr>
            <a:spLocks noGrp="1"/>
          </p:cNvSpPr>
          <p:nvPr>
            <p:ph type="title"/>
          </p:nvPr>
        </p:nvSpPr>
        <p:spPr>
          <a:xfrm>
            <a:off x="1045029" y="507160"/>
            <a:ext cx="2993571" cy="5438730"/>
          </a:xfrm>
        </p:spPr>
        <p:txBody>
          <a:bodyPr>
            <a:normAutofit/>
          </a:bodyPr>
          <a:lstStyle/>
          <a:p>
            <a:r>
              <a:rPr lang="en-US" sz="3200">
                <a:cs typeface="Calibri Light"/>
              </a:rPr>
              <a:t>AMI Types</a:t>
            </a:r>
            <a:endParaRPr lang="en-US" sz="3200"/>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E3F587F-484A-4CE2-A18B-2B6B9FA36840}"/>
              </a:ext>
            </a:extLst>
          </p:cNvPr>
          <p:cNvGraphicFramePr>
            <a:graphicFrameLocks noGrp="1"/>
          </p:cNvGraphicFramePr>
          <p:nvPr>
            <p:ph idx="1"/>
            <p:extLst>
              <p:ext uri="{D42A27DB-BD31-4B8C-83A1-F6EECF244321}">
                <p14:modId xmlns:p14="http://schemas.microsoft.com/office/powerpoint/2010/main" val="1436918591"/>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856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6D86D-A6B0-44A8-8739-9BBFD620F4E1}"/>
              </a:ext>
            </a:extLst>
          </p:cNvPr>
          <p:cNvSpPr>
            <a:spLocks noGrp="1"/>
          </p:cNvSpPr>
          <p:nvPr>
            <p:ph type="title"/>
          </p:nvPr>
        </p:nvSpPr>
        <p:spPr>
          <a:xfrm>
            <a:off x="655320" y="429030"/>
            <a:ext cx="2834640" cy="5457589"/>
          </a:xfrm>
        </p:spPr>
        <p:txBody>
          <a:bodyPr anchor="ctr">
            <a:normAutofit/>
          </a:bodyPr>
          <a:lstStyle/>
          <a:p>
            <a:r>
              <a:rPr lang="en-US" sz="4000">
                <a:cs typeface="Calibri Light"/>
              </a:rPr>
              <a:t>EBS vs Instance Store</a:t>
            </a:r>
            <a:endParaRPr lang="en-US" sz="4000"/>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525F055-5785-4CAC-9CD4-9C655024A5A6}"/>
              </a:ext>
            </a:extLst>
          </p:cNvPr>
          <p:cNvGraphicFramePr>
            <a:graphicFrameLocks noGrp="1"/>
          </p:cNvGraphicFramePr>
          <p:nvPr>
            <p:ph idx="1"/>
            <p:extLst>
              <p:ext uri="{D42A27DB-BD31-4B8C-83A1-F6EECF244321}">
                <p14:modId xmlns:p14="http://schemas.microsoft.com/office/powerpoint/2010/main" val="282550546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EA46FA-0C14-4D06-9C1F-3135C9C408DA}"/>
              </a:ext>
            </a:extLst>
          </p:cNvPr>
          <p:cNvSpPr>
            <a:spLocks noGrp="1"/>
          </p:cNvSpPr>
          <p:nvPr>
            <p:ph type="title"/>
          </p:nvPr>
        </p:nvSpPr>
        <p:spPr>
          <a:xfrm>
            <a:off x="1045029" y="507160"/>
            <a:ext cx="2993571" cy="5438730"/>
          </a:xfrm>
        </p:spPr>
        <p:txBody>
          <a:bodyPr>
            <a:normAutofit/>
          </a:bodyPr>
          <a:lstStyle/>
          <a:p>
            <a:r>
              <a:rPr lang="en-US" sz="3200">
                <a:cs typeface="Calibri Light"/>
              </a:rPr>
              <a:t>Elastic Network Interface (ENI)</a:t>
            </a:r>
            <a:endParaRPr lang="en-US" sz="3200"/>
          </a:p>
        </p:txBody>
      </p:sp>
      <p:sp>
        <p:nvSpPr>
          <p:cNvPr id="8"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2">
            <a:extLst>
              <a:ext uri="{FF2B5EF4-FFF2-40B4-BE49-F238E27FC236}">
                <a16:creationId xmlns:a16="http://schemas.microsoft.com/office/drawing/2014/main" id="{100C3F1A-8958-44DA-BF17-73F4BBB06A35}"/>
              </a:ext>
            </a:extLst>
          </p:cNvPr>
          <p:cNvGraphicFramePr>
            <a:graphicFrameLocks noGrp="1"/>
          </p:cNvGraphicFramePr>
          <p:nvPr>
            <p:ph idx="1"/>
            <p:extLst>
              <p:ext uri="{D42A27DB-BD31-4B8C-83A1-F6EECF244321}">
                <p14:modId xmlns:p14="http://schemas.microsoft.com/office/powerpoint/2010/main" val="2184253968"/>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84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EA46FA-0C14-4D06-9C1F-3135C9C408DA}"/>
              </a:ext>
            </a:extLst>
          </p:cNvPr>
          <p:cNvSpPr>
            <a:spLocks noGrp="1"/>
          </p:cNvSpPr>
          <p:nvPr>
            <p:ph type="title"/>
          </p:nvPr>
        </p:nvSpPr>
        <p:spPr>
          <a:xfrm>
            <a:off x="621792" y="1161288"/>
            <a:ext cx="3602736" cy="4526280"/>
          </a:xfrm>
        </p:spPr>
        <p:txBody>
          <a:bodyPr>
            <a:normAutofit/>
          </a:bodyPr>
          <a:lstStyle/>
          <a:p>
            <a:r>
              <a:rPr lang="en-US" sz="4000">
                <a:cs typeface="Calibri Light"/>
              </a:rPr>
              <a:t>Enhanced Networking</a:t>
            </a:r>
            <a:endParaRPr lang="en-US" sz="400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3F00331-CAB0-465A-A67E-CB7C41EA4F30}"/>
              </a:ext>
            </a:extLst>
          </p:cNvPr>
          <p:cNvSpPr>
            <a:spLocks noGrp="1"/>
          </p:cNvSpPr>
          <p:nvPr>
            <p:ph idx="1"/>
          </p:nvPr>
        </p:nvSpPr>
        <p:spPr>
          <a:xfrm>
            <a:off x="5434149" y="932688"/>
            <a:ext cx="5916603" cy="4992624"/>
          </a:xfrm>
        </p:spPr>
        <p:txBody>
          <a:bodyPr vert="horz" lIns="91440" tIns="45720" rIns="91440" bIns="45720" rtlCol="0" anchor="ctr">
            <a:normAutofit/>
          </a:bodyPr>
          <a:lstStyle/>
          <a:p>
            <a:r>
              <a:rPr lang="en-US" sz="1700">
                <a:cs typeface="Calibri"/>
              </a:rPr>
              <a:t>Enhanced Networking Option uses SR-IOV (single root I/O virtualization) to provide high-performance networking capabilities </a:t>
            </a:r>
            <a:r>
              <a:rPr lang="en-US" sz="1700" i="1">
                <a:cs typeface="Calibri"/>
              </a:rPr>
              <a:t>on supported instance types</a:t>
            </a:r>
            <a:endParaRPr lang="en-US" sz="1700">
              <a:cs typeface="Calibri"/>
            </a:endParaRPr>
          </a:p>
          <a:p>
            <a:pPr lvl="1"/>
            <a:r>
              <a:rPr lang="en-US" sz="1700">
                <a:cs typeface="Calibri"/>
              </a:rPr>
              <a:t>SR-IOV is a type of device virtualization that provides higher I/O performance and lower CPU utilization compared to traditional virtualized network interfaces.</a:t>
            </a:r>
          </a:p>
          <a:p>
            <a:pPr lvl="1"/>
            <a:r>
              <a:rPr lang="en-US" sz="1700">
                <a:cs typeface="Calibri"/>
              </a:rPr>
              <a:t>Enhanced Networking provides higher bandwidth, packets per second (PPS) performance, and consistently lower inter-instances latencies. </a:t>
            </a:r>
          </a:p>
          <a:p>
            <a:pPr lvl="1"/>
            <a:r>
              <a:rPr lang="en-US" sz="1700">
                <a:cs typeface="Calibri"/>
              </a:rPr>
              <a:t>There is no additional charge.</a:t>
            </a:r>
          </a:p>
          <a:p>
            <a:pPr lvl="1"/>
            <a:r>
              <a:rPr lang="en-US" sz="1700">
                <a:cs typeface="Calibri"/>
              </a:rPr>
              <a:t>Depending on the instnace type, EN can be enabled using two different methodologies:</a:t>
            </a:r>
          </a:p>
          <a:p>
            <a:pPr lvl="2"/>
            <a:r>
              <a:rPr lang="en-US" sz="1700">
                <a:cs typeface="Calibri"/>
              </a:rPr>
              <a:t>Elastic Network Adapter: supports speeds of up to 100Gbps</a:t>
            </a:r>
          </a:p>
          <a:p>
            <a:pPr lvl="2"/>
            <a:r>
              <a:rPr lang="en-US" sz="1700">
                <a:cs typeface="Calibri"/>
              </a:rPr>
              <a:t>Intel 82599 Virtual Function: supports speeds of up to 10Gbps. This is typically used on older instances</a:t>
            </a:r>
          </a:p>
        </p:txBody>
      </p:sp>
    </p:spTree>
    <p:extLst>
      <p:ext uri="{BB962C8B-B14F-4D97-AF65-F5344CB8AC3E}">
        <p14:creationId xmlns:p14="http://schemas.microsoft.com/office/powerpoint/2010/main" val="2728572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AWS Solutions Architect Associate</vt:lpstr>
      <vt:lpstr>Security Groups with EC2</vt:lpstr>
      <vt:lpstr>Elastic Block Store (EBS)</vt:lpstr>
      <vt:lpstr>Elastic Block Store (EBS)</vt:lpstr>
      <vt:lpstr>Volumes and Snapshots</vt:lpstr>
      <vt:lpstr>AMI Types</vt:lpstr>
      <vt:lpstr>EBS vs Instance Store</vt:lpstr>
      <vt:lpstr>Elastic Network Interface (ENI)</vt:lpstr>
      <vt:lpstr>Enhanced Networking</vt:lpstr>
      <vt:lpstr>Elastic Fabric Adapter (EFA)</vt:lpstr>
      <vt:lpstr>Lab</vt:lpstr>
      <vt:lpstr>Practice Questions</vt:lpstr>
      <vt:lpstr>PowerPoint Presentation</vt:lpstr>
      <vt:lpstr>PowerPoint Presentation</vt:lpstr>
      <vt:lpstr>PowerPoint Presentation</vt:lpstr>
      <vt:lpstr>(select multiple)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677</cp:revision>
  <dcterms:created xsi:type="dcterms:W3CDTF">2020-05-12T19:01:23Z</dcterms:created>
  <dcterms:modified xsi:type="dcterms:W3CDTF">2020-05-13T17:31:13Z</dcterms:modified>
</cp:coreProperties>
</file>