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8" r:id="rId9"/>
    <p:sldId id="259" r:id="rId10"/>
    <p:sldId id="269" r:id="rId11"/>
    <p:sldId id="260" r:id="rId12"/>
    <p:sldId id="261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118F8-5276-437D-B3FB-3CE124B2708E}" v="512" dt="2020-04-17T16:00:42.295"/>
    <p1510:client id="{B0FE06C9-C5A8-4B75-81CA-96FAC79D9393}" v="5859" dt="2020-04-21T00:38:31.898"/>
    <p1510:client id="{EC2783C8-F5D6-FDDC-C2CF-E9A86D1172A8}" v="18" dt="2020-04-22T02:45:20.405"/>
    <p1510:client id="{F47FD037-BD34-4E60-9F8F-1C7CDFCAB10D}" v="76" dt="2020-04-22T19:58:33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Timothy" userId="S::timothy.smith2@asurion.com::14a4f112-fa3c-4447-bcd2-05a85831596c" providerId="AD" clId="Web-{6E6118F8-5276-437D-B3FB-3CE124B2708E}"/>
    <pc:docChg chg="addSld delSld modSld">
      <pc:chgData name="Smith, Timothy" userId="S::timothy.smith2@asurion.com::14a4f112-fa3c-4447-bcd2-05a85831596c" providerId="AD" clId="Web-{6E6118F8-5276-437D-B3FB-3CE124B2708E}" dt="2020-04-17T16:00:42.295" v="504" actId="20577"/>
      <pc:docMkLst>
        <pc:docMk/>
      </pc:docMkLst>
      <pc:sldChg chg="addSp modSp mod setBg setClrOvrMap">
        <pc:chgData name="Smith, Timothy" userId="S::timothy.smith2@asurion.com::14a4f112-fa3c-4447-bcd2-05a85831596c" providerId="AD" clId="Web-{6E6118F8-5276-437D-B3FB-3CE124B2708E}" dt="2020-04-17T15:54:38.296" v="107" actId="20577"/>
        <pc:sldMkLst>
          <pc:docMk/>
          <pc:sldMk cId="109857222" sldId="256"/>
        </pc:sldMkLst>
        <pc:spChg chg="mod">
          <ac:chgData name="Smith, Timothy" userId="S::timothy.smith2@asurion.com::14a4f112-fa3c-4447-bcd2-05a85831596c" providerId="AD" clId="Web-{6E6118F8-5276-437D-B3FB-3CE124B2708E}" dt="2020-04-17T15:54:32.062" v="8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mith, Timothy" userId="S::timothy.smith2@asurion.com::14a4f112-fa3c-4447-bcd2-05a85831596c" providerId="AD" clId="Web-{6E6118F8-5276-437D-B3FB-3CE124B2708E}" dt="2020-04-17T15:54:38.296" v="10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mith, Timothy" userId="S::timothy.smith2@asurion.com::14a4f112-fa3c-4447-bcd2-05a85831596c" providerId="AD" clId="Web-{6E6118F8-5276-437D-B3FB-3CE124B2708E}" dt="2020-04-17T15:53:49.357" v="0"/>
          <ac:spMkLst>
            <pc:docMk/>
            <pc:sldMk cId="109857222" sldId="256"/>
            <ac:spMk id="8" creationId="{2A8AA5BC-4F7A-4226-8F99-6D824B226A97}"/>
          </ac:spMkLst>
        </pc:spChg>
        <pc:spChg chg="add">
          <ac:chgData name="Smith, Timothy" userId="S::timothy.smith2@asurion.com::14a4f112-fa3c-4447-bcd2-05a85831596c" providerId="AD" clId="Web-{6E6118F8-5276-437D-B3FB-3CE124B2708E}" dt="2020-04-17T15:53:49.357" v="0"/>
          <ac:spMkLst>
            <pc:docMk/>
            <pc:sldMk cId="109857222" sldId="256"/>
            <ac:spMk id="10" creationId="{3E5445C6-DD42-4979-86FF-03730E8C6DB0}"/>
          </ac:spMkLst>
        </pc:spChg>
        <pc:cxnChg chg="add">
          <ac:chgData name="Smith, Timothy" userId="S::timothy.smith2@asurion.com::14a4f112-fa3c-4447-bcd2-05a85831596c" providerId="AD" clId="Web-{6E6118F8-5276-437D-B3FB-3CE124B2708E}" dt="2020-04-17T15:53:49.357" v="0"/>
          <ac:cxnSpMkLst>
            <pc:docMk/>
            <pc:sldMk cId="109857222" sldId="256"/>
            <ac:cxnSpMk id="12" creationId="{45000665-DFC7-417E-8FD7-516A0F15C975}"/>
          </ac:cxnSpMkLst>
        </pc:cxnChg>
      </pc:sldChg>
      <pc:sldChg chg="addSp modSp new del mod setBg setClrOvrMap">
        <pc:chgData name="Smith, Timothy" userId="S::timothy.smith2@asurion.com::14a4f112-fa3c-4447-bcd2-05a85831596c" providerId="AD" clId="Web-{6E6118F8-5276-437D-B3FB-3CE124B2708E}" dt="2020-04-17T15:55:03.845" v="112"/>
        <pc:sldMkLst>
          <pc:docMk/>
          <pc:sldMk cId="2469685219" sldId="257"/>
        </pc:sldMkLst>
        <pc:spChg chg="mod">
          <ac:chgData name="Smith, Timothy" userId="S::timothy.smith2@asurion.com::14a4f112-fa3c-4447-bcd2-05a85831596c" providerId="AD" clId="Web-{6E6118F8-5276-437D-B3FB-3CE124B2708E}" dt="2020-04-17T15:54:47.062" v="111"/>
          <ac:spMkLst>
            <pc:docMk/>
            <pc:sldMk cId="2469685219" sldId="257"/>
            <ac:spMk id="2" creationId="{13EB1502-7405-4654-BA5C-2FAEBB66CF87}"/>
          </ac:spMkLst>
        </pc:spChg>
        <pc:spChg chg="mod">
          <ac:chgData name="Smith, Timothy" userId="S::timothy.smith2@asurion.com::14a4f112-fa3c-4447-bcd2-05a85831596c" providerId="AD" clId="Web-{6E6118F8-5276-437D-B3FB-3CE124B2708E}" dt="2020-04-17T15:54:47.062" v="111"/>
          <ac:spMkLst>
            <pc:docMk/>
            <pc:sldMk cId="2469685219" sldId="257"/>
            <ac:spMk id="3" creationId="{194302C9-EE10-431D-92D8-F417CD132B2A}"/>
          </ac:spMkLst>
        </pc:spChg>
        <pc:spChg chg="add">
          <ac:chgData name="Smith, Timothy" userId="S::timothy.smith2@asurion.com::14a4f112-fa3c-4447-bcd2-05a85831596c" providerId="AD" clId="Web-{6E6118F8-5276-437D-B3FB-3CE124B2708E}" dt="2020-04-17T15:54:47.062" v="111"/>
          <ac:spMkLst>
            <pc:docMk/>
            <pc:sldMk cId="2469685219" sldId="257"/>
            <ac:spMk id="8" creationId="{48A740BC-A0AA-45E0-B899-2AE9C6FE11CA}"/>
          </ac:spMkLst>
        </pc:spChg>
        <pc:cxnChg chg="add">
          <ac:chgData name="Smith, Timothy" userId="S::timothy.smith2@asurion.com::14a4f112-fa3c-4447-bcd2-05a85831596c" providerId="AD" clId="Web-{6E6118F8-5276-437D-B3FB-3CE124B2708E}" dt="2020-04-17T15:54:47.062" v="111"/>
          <ac:cxnSpMkLst>
            <pc:docMk/>
            <pc:sldMk cId="2469685219" sldId="257"/>
            <ac:cxnSpMk id="10" creationId="{B874EF51-C858-4BB9-97C3-D17755787127}"/>
          </ac:cxnSpMkLst>
        </pc:cxnChg>
      </pc:sldChg>
      <pc:sldChg chg="addSp modSp new mod setBg setClrOvrMap">
        <pc:chgData name="Smith, Timothy" userId="S::timothy.smith2@asurion.com::14a4f112-fa3c-4447-bcd2-05a85831596c" providerId="AD" clId="Web-{6E6118F8-5276-437D-B3FB-3CE124B2708E}" dt="2020-04-17T15:55:40.549" v="117" actId="20577"/>
        <pc:sldMkLst>
          <pc:docMk/>
          <pc:sldMk cId="2823287738" sldId="257"/>
        </pc:sldMkLst>
        <pc:spChg chg="mod">
          <ac:chgData name="Smith, Timothy" userId="S::timothy.smith2@asurion.com::14a4f112-fa3c-4447-bcd2-05a85831596c" providerId="AD" clId="Web-{6E6118F8-5276-437D-B3FB-3CE124B2708E}" dt="2020-04-17T15:55:40.549" v="117" actId="20577"/>
          <ac:spMkLst>
            <pc:docMk/>
            <pc:sldMk cId="2823287738" sldId="257"/>
            <ac:spMk id="2" creationId="{64CDB637-909D-495D-8AB8-9A741E4E746B}"/>
          </ac:spMkLst>
        </pc:spChg>
        <pc:spChg chg="mod">
          <ac:chgData name="Smith, Timothy" userId="S::timothy.smith2@asurion.com::14a4f112-fa3c-4447-bcd2-05a85831596c" providerId="AD" clId="Web-{6E6118F8-5276-437D-B3FB-3CE124B2708E}" dt="2020-04-17T15:55:16.438" v="114"/>
          <ac:spMkLst>
            <pc:docMk/>
            <pc:sldMk cId="2823287738" sldId="257"/>
            <ac:spMk id="3" creationId="{D160AE1D-F94C-4B50-B570-3D04A0B467A9}"/>
          </ac:spMkLst>
        </pc:spChg>
        <pc:spChg chg="add">
          <ac:chgData name="Smith, Timothy" userId="S::timothy.smith2@asurion.com::14a4f112-fa3c-4447-bcd2-05a85831596c" providerId="AD" clId="Web-{6E6118F8-5276-437D-B3FB-3CE124B2708E}" dt="2020-04-17T15:55:16.438" v="114"/>
          <ac:spMkLst>
            <pc:docMk/>
            <pc:sldMk cId="2823287738" sldId="257"/>
            <ac:spMk id="8" creationId="{4E65CDE2-194C-4A17-9E3C-017E8A8970E2}"/>
          </ac:spMkLst>
        </pc:spChg>
        <pc:cxnChg chg="add">
          <ac:chgData name="Smith, Timothy" userId="S::timothy.smith2@asurion.com::14a4f112-fa3c-4447-bcd2-05a85831596c" providerId="AD" clId="Web-{6E6118F8-5276-437D-B3FB-3CE124B2708E}" dt="2020-04-17T15:55:16.438" v="114"/>
          <ac:cxnSpMkLst>
            <pc:docMk/>
            <pc:sldMk cId="2823287738" sldId="257"/>
            <ac:cxnSpMk id="10" creationId="{F2AE495E-2AAF-4BC1-87A5-331009D82896}"/>
          </ac:cxnSpMkLst>
        </pc:cxnChg>
      </pc:sldChg>
      <pc:sldChg chg="modSp add replId">
        <pc:chgData name="Smith, Timothy" userId="S::timothy.smith2@asurion.com::14a4f112-fa3c-4447-bcd2-05a85831596c" providerId="AD" clId="Web-{6E6118F8-5276-437D-B3FB-3CE124B2708E}" dt="2020-04-17T15:56:32.519" v="153" actId="20577"/>
        <pc:sldMkLst>
          <pc:docMk/>
          <pc:sldMk cId="2760688064" sldId="258"/>
        </pc:sldMkLst>
        <pc:spChg chg="mod">
          <ac:chgData name="Smith, Timothy" userId="S::timothy.smith2@asurion.com::14a4f112-fa3c-4447-bcd2-05a85831596c" providerId="AD" clId="Web-{6E6118F8-5276-437D-B3FB-3CE124B2708E}" dt="2020-04-17T15:56:32.519" v="153" actId="20577"/>
          <ac:spMkLst>
            <pc:docMk/>
            <pc:sldMk cId="2760688064" sldId="258"/>
            <ac:spMk id="2" creationId="{64CDB637-909D-495D-8AB8-9A741E4E746B}"/>
          </ac:spMkLst>
        </pc:spChg>
      </pc:sldChg>
      <pc:sldChg chg="modSp add replId">
        <pc:chgData name="Smith, Timothy" userId="S::timothy.smith2@asurion.com::14a4f112-fa3c-4447-bcd2-05a85831596c" providerId="AD" clId="Web-{6E6118F8-5276-437D-B3FB-3CE124B2708E}" dt="2020-04-17T15:56:41.676" v="181" actId="20577"/>
        <pc:sldMkLst>
          <pc:docMk/>
          <pc:sldMk cId="1586388803" sldId="259"/>
        </pc:sldMkLst>
        <pc:spChg chg="mod">
          <ac:chgData name="Smith, Timothy" userId="S::timothy.smith2@asurion.com::14a4f112-fa3c-4447-bcd2-05a85831596c" providerId="AD" clId="Web-{6E6118F8-5276-437D-B3FB-3CE124B2708E}" dt="2020-04-17T15:56:41.676" v="181" actId="20577"/>
          <ac:spMkLst>
            <pc:docMk/>
            <pc:sldMk cId="1586388803" sldId="259"/>
            <ac:spMk id="2" creationId="{64CDB637-909D-495D-8AB8-9A741E4E746B}"/>
          </ac:spMkLst>
        </pc:spChg>
      </pc:sldChg>
      <pc:sldChg chg="modSp add replId">
        <pc:chgData name="Smith, Timothy" userId="S::timothy.smith2@asurion.com::14a4f112-fa3c-4447-bcd2-05a85831596c" providerId="AD" clId="Web-{6E6118F8-5276-437D-B3FB-3CE124B2708E}" dt="2020-04-17T15:56:53.755" v="192" actId="20577"/>
        <pc:sldMkLst>
          <pc:docMk/>
          <pc:sldMk cId="2129289884" sldId="260"/>
        </pc:sldMkLst>
        <pc:spChg chg="mod">
          <ac:chgData name="Smith, Timothy" userId="S::timothy.smith2@asurion.com::14a4f112-fa3c-4447-bcd2-05a85831596c" providerId="AD" clId="Web-{6E6118F8-5276-437D-B3FB-3CE124B2708E}" dt="2020-04-17T15:56:53.755" v="192" actId="20577"/>
          <ac:spMkLst>
            <pc:docMk/>
            <pc:sldMk cId="2129289884" sldId="260"/>
            <ac:spMk id="2" creationId="{64CDB637-909D-495D-8AB8-9A741E4E746B}"/>
          </ac:spMkLst>
        </pc:spChg>
      </pc:sldChg>
      <pc:sldChg chg="modSp add replId">
        <pc:chgData name="Smith, Timothy" userId="S::timothy.smith2@asurion.com::14a4f112-fa3c-4447-bcd2-05a85831596c" providerId="AD" clId="Web-{6E6118F8-5276-437D-B3FB-3CE124B2708E}" dt="2020-04-17T15:57:07.568" v="223" actId="20577"/>
        <pc:sldMkLst>
          <pc:docMk/>
          <pc:sldMk cId="211919922" sldId="261"/>
        </pc:sldMkLst>
        <pc:spChg chg="mod">
          <ac:chgData name="Smith, Timothy" userId="S::timothy.smith2@asurion.com::14a4f112-fa3c-4447-bcd2-05a85831596c" providerId="AD" clId="Web-{6E6118F8-5276-437D-B3FB-3CE124B2708E}" dt="2020-04-17T15:57:07.568" v="223" actId="20577"/>
          <ac:spMkLst>
            <pc:docMk/>
            <pc:sldMk cId="211919922" sldId="261"/>
            <ac:spMk id="2" creationId="{64CDB637-909D-495D-8AB8-9A741E4E746B}"/>
          </ac:spMkLst>
        </pc:spChg>
      </pc:sldChg>
      <pc:sldChg chg="modSp add replId">
        <pc:chgData name="Smith, Timothy" userId="S::timothy.smith2@asurion.com::14a4f112-fa3c-4447-bcd2-05a85831596c" providerId="AD" clId="Web-{6E6118F8-5276-437D-B3FB-3CE124B2708E}" dt="2020-04-17T16:00:27.419" v="472" actId="20577"/>
        <pc:sldMkLst>
          <pc:docMk/>
          <pc:sldMk cId="293949773" sldId="262"/>
        </pc:sldMkLst>
        <pc:spChg chg="mod">
          <ac:chgData name="Smith, Timothy" userId="S::timothy.smith2@asurion.com::14a4f112-fa3c-4447-bcd2-05a85831596c" providerId="AD" clId="Web-{6E6118F8-5276-437D-B3FB-3CE124B2708E}" dt="2020-04-17T15:57:17.755" v="239" actId="20577"/>
          <ac:spMkLst>
            <pc:docMk/>
            <pc:sldMk cId="293949773" sldId="262"/>
            <ac:spMk id="2" creationId="{64CDB637-909D-495D-8AB8-9A741E4E746B}"/>
          </ac:spMkLst>
        </pc:spChg>
        <pc:spChg chg="mod">
          <ac:chgData name="Smith, Timothy" userId="S::timothy.smith2@asurion.com::14a4f112-fa3c-4447-bcd2-05a85831596c" providerId="AD" clId="Web-{6E6118F8-5276-437D-B3FB-3CE124B2708E}" dt="2020-04-17T16:00:27.419" v="472" actId="20577"/>
          <ac:spMkLst>
            <pc:docMk/>
            <pc:sldMk cId="293949773" sldId="262"/>
            <ac:spMk id="3" creationId="{D160AE1D-F94C-4B50-B570-3D04A0B467A9}"/>
          </ac:spMkLst>
        </pc:spChg>
      </pc:sldChg>
      <pc:sldChg chg="modSp add replId">
        <pc:chgData name="Smith, Timothy" userId="S::timothy.smith2@asurion.com::14a4f112-fa3c-4447-bcd2-05a85831596c" providerId="AD" clId="Web-{6E6118F8-5276-437D-B3FB-3CE124B2708E}" dt="2020-04-17T16:00:42.295" v="503" actId="20577"/>
        <pc:sldMkLst>
          <pc:docMk/>
          <pc:sldMk cId="1883892586" sldId="263"/>
        </pc:sldMkLst>
        <pc:spChg chg="mod">
          <ac:chgData name="Smith, Timothy" userId="S::timothy.smith2@asurion.com::14a4f112-fa3c-4447-bcd2-05a85831596c" providerId="AD" clId="Web-{6E6118F8-5276-437D-B3FB-3CE124B2708E}" dt="2020-04-17T16:00:39.482" v="500" actId="20577"/>
          <ac:spMkLst>
            <pc:docMk/>
            <pc:sldMk cId="1883892586" sldId="263"/>
            <ac:spMk id="2" creationId="{64CDB637-909D-495D-8AB8-9A741E4E746B}"/>
          </ac:spMkLst>
        </pc:spChg>
        <pc:spChg chg="mod">
          <ac:chgData name="Smith, Timothy" userId="S::timothy.smith2@asurion.com::14a4f112-fa3c-4447-bcd2-05a85831596c" providerId="AD" clId="Web-{6E6118F8-5276-437D-B3FB-3CE124B2708E}" dt="2020-04-17T16:00:42.295" v="503" actId="20577"/>
          <ac:spMkLst>
            <pc:docMk/>
            <pc:sldMk cId="1883892586" sldId="263"/>
            <ac:spMk id="3" creationId="{D160AE1D-F94C-4B50-B570-3D04A0B467A9}"/>
          </ac:spMkLst>
        </pc:spChg>
      </pc:sldChg>
    </pc:docChg>
  </pc:docChgLst>
  <pc:docChgLst>
    <pc:chgData name="Smith, Timothy" userId="S::timothy.smith2@asurion.com::14a4f112-fa3c-4447-bcd2-05a85831596c" providerId="AD" clId="Web-{EC2783C8-F5D6-FDDC-C2CF-E9A86D1172A8}"/>
    <pc:docChg chg="delSld modSld">
      <pc:chgData name="Smith, Timothy" userId="S::timothy.smith2@asurion.com::14a4f112-fa3c-4447-bcd2-05a85831596c" providerId="AD" clId="Web-{EC2783C8-F5D6-FDDC-C2CF-E9A86D1172A8}" dt="2020-04-22T02:45:20.405" v="17"/>
      <pc:docMkLst>
        <pc:docMk/>
      </pc:docMkLst>
      <pc:sldChg chg="modSp del">
        <pc:chgData name="Smith, Timothy" userId="S::timothy.smith2@asurion.com::14a4f112-fa3c-4447-bcd2-05a85831596c" providerId="AD" clId="Web-{EC2783C8-F5D6-FDDC-C2CF-E9A86D1172A8}" dt="2020-04-22T02:45:20.405" v="17"/>
        <pc:sldMkLst>
          <pc:docMk/>
          <pc:sldMk cId="1883892586" sldId="263"/>
        </pc:sldMkLst>
        <pc:spChg chg="mod">
          <ac:chgData name="Smith, Timothy" userId="S::timothy.smith2@asurion.com::14a4f112-fa3c-4447-bcd2-05a85831596c" providerId="AD" clId="Web-{EC2783C8-F5D6-FDDC-C2CF-E9A86D1172A8}" dt="2020-04-22T02:44:50.077" v="14" actId="20577"/>
          <ac:spMkLst>
            <pc:docMk/>
            <pc:sldMk cId="1883892586" sldId="263"/>
            <ac:spMk id="3" creationId="{D160AE1D-F94C-4B50-B570-3D04A0B467A9}"/>
          </ac:spMkLst>
        </pc:spChg>
      </pc:sldChg>
    </pc:docChg>
  </pc:docChgLst>
  <pc:docChgLst>
    <pc:chgData name="Smith, Timothy" userId="S::timothy.smith2@asurion.com::14a4f112-fa3c-4447-bcd2-05a85831596c" providerId="AD" clId="Web-{F47FD037-BD34-4E60-9F8F-1C7CDFCAB10D}"/>
    <pc:docChg chg="addSld delSld modSld sldOrd">
      <pc:chgData name="Smith, Timothy" userId="S::timothy.smith2@asurion.com::14a4f112-fa3c-4447-bcd2-05a85831596c" providerId="AD" clId="Web-{F47FD037-BD34-4E60-9F8F-1C7CDFCAB10D}" dt="2020-04-22T19:58:31.842" v="67"/>
      <pc:docMkLst>
        <pc:docMk/>
      </pc:docMkLst>
      <pc:sldChg chg="addSp delSp modSp add ord replId">
        <pc:chgData name="Smith, Timothy" userId="S::timothy.smith2@asurion.com::14a4f112-fa3c-4447-bcd2-05a85831596c" providerId="AD" clId="Web-{F47FD037-BD34-4E60-9F8F-1C7CDFCAB10D}" dt="2020-04-22T19:46:47.923" v="57" actId="1076"/>
        <pc:sldMkLst>
          <pc:docMk/>
          <pc:sldMk cId="1351846245" sldId="270"/>
        </pc:sldMkLst>
        <pc:spChg chg="mod">
          <ac:chgData name="Smith, Timothy" userId="S::timothy.smith2@asurion.com::14a4f112-fa3c-4447-bcd2-05a85831596c" providerId="AD" clId="Web-{F47FD037-BD34-4E60-9F8F-1C7CDFCAB10D}" dt="2020-04-22T19:45:44.705" v="36" actId="20577"/>
          <ac:spMkLst>
            <pc:docMk/>
            <pc:sldMk cId="1351846245" sldId="270"/>
            <ac:spMk id="2" creationId="{64CDB637-909D-495D-8AB8-9A741E4E746B}"/>
          </ac:spMkLst>
        </pc:spChg>
        <pc:spChg chg="del mod">
          <ac:chgData name="Smith, Timothy" userId="S::timothy.smith2@asurion.com::14a4f112-fa3c-4447-bcd2-05a85831596c" providerId="AD" clId="Web-{F47FD037-BD34-4E60-9F8F-1C7CDFCAB10D}" dt="2020-04-22T19:45:59.470" v="42"/>
          <ac:spMkLst>
            <pc:docMk/>
            <pc:sldMk cId="1351846245" sldId="270"/>
            <ac:spMk id="3" creationId="{D160AE1D-F94C-4B50-B570-3D04A0B467A9}"/>
          </ac:spMkLst>
        </pc:spChg>
        <pc:picChg chg="add mod ord">
          <ac:chgData name="Smith, Timothy" userId="S::timothy.smith2@asurion.com::14a4f112-fa3c-4447-bcd2-05a85831596c" providerId="AD" clId="Web-{F47FD037-BD34-4E60-9F8F-1C7CDFCAB10D}" dt="2020-04-22T19:46:47.923" v="57" actId="1076"/>
          <ac:picMkLst>
            <pc:docMk/>
            <pc:sldMk cId="1351846245" sldId="270"/>
            <ac:picMk id="4" creationId="{E443B8B4-058B-49DE-9D0A-C4BDCF7382C8}"/>
          </ac:picMkLst>
        </pc:picChg>
        <pc:picChg chg="add mod">
          <ac:chgData name="Smith, Timothy" userId="S::timothy.smith2@asurion.com::14a4f112-fa3c-4447-bcd2-05a85831596c" providerId="AD" clId="Web-{F47FD037-BD34-4E60-9F8F-1C7CDFCAB10D}" dt="2020-04-22T19:46:45.328" v="56" actId="1076"/>
          <ac:picMkLst>
            <pc:docMk/>
            <pc:sldMk cId="1351846245" sldId="270"/>
            <ac:picMk id="6" creationId="{F4CEC399-90FD-4846-886E-324AEAFF4E41}"/>
          </ac:picMkLst>
        </pc:picChg>
        <pc:picChg chg="add mod">
          <ac:chgData name="Smith, Timothy" userId="S::timothy.smith2@asurion.com::14a4f112-fa3c-4447-bcd2-05a85831596c" providerId="AD" clId="Web-{F47FD037-BD34-4E60-9F8F-1C7CDFCAB10D}" dt="2020-04-22T19:46:45.281" v="55" actId="1076"/>
          <ac:picMkLst>
            <pc:docMk/>
            <pc:sldMk cId="1351846245" sldId="270"/>
            <ac:picMk id="9" creationId="{E6ADDFDE-82FD-478F-9D44-C53287DE53BB}"/>
          </ac:picMkLst>
        </pc:picChg>
        <pc:picChg chg="add mod">
          <ac:chgData name="Smith, Timothy" userId="S::timothy.smith2@asurion.com::14a4f112-fa3c-4447-bcd2-05a85831596c" providerId="AD" clId="Web-{F47FD037-BD34-4E60-9F8F-1C7CDFCAB10D}" dt="2020-04-22T19:46:40.015" v="53" actId="1076"/>
          <ac:picMkLst>
            <pc:docMk/>
            <pc:sldMk cId="1351846245" sldId="270"/>
            <ac:picMk id="12" creationId="{561C3FA1-7645-4258-9871-ED313D4FD656}"/>
          </ac:picMkLst>
        </pc:picChg>
        <pc:picChg chg="add mod">
          <ac:chgData name="Smith, Timothy" userId="S::timothy.smith2@asurion.com::14a4f112-fa3c-4447-bcd2-05a85831596c" providerId="AD" clId="Web-{F47FD037-BD34-4E60-9F8F-1C7CDFCAB10D}" dt="2020-04-22T19:46:37.906" v="52" actId="1076"/>
          <ac:picMkLst>
            <pc:docMk/>
            <pc:sldMk cId="1351846245" sldId="270"/>
            <ac:picMk id="14" creationId="{7CFD8668-23BB-4CA3-894C-0D24CCA4B390}"/>
          </ac:picMkLst>
        </pc:picChg>
      </pc:sldChg>
      <pc:sldChg chg="add del replId">
        <pc:chgData name="Smith, Timothy" userId="S::timothy.smith2@asurion.com::14a4f112-fa3c-4447-bcd2-05a85831596c" providerId="AD" clId="Web-{F47FD037-BD34-4E60-9F8F-1C7CDFCAB10D}" dt="2020-04-22T19:45:35.344" v="1"/>
        <pc:sldMkLst>
          <pc:docMk/>
          <pc:sldMk cId="3802438483" sldId="270"/>
        </pc:sldMkLst>
      </pc:sldChg>
      <pc:sldChg chg="addSp delSp modSp add replId">
        <pc:chgData name="Smith, Timothy" userId="S::timothy.smith2@asurion.com::14a4f112-fa3c-4447-bcd2-05a85831596c" providerId="AD" clId="Web-{F47FD037-BD34-4E60-9F8F-1C7CDFCAB10D}" dt="2020-04-22T19:58:31.842" v="67"/>
        <pc:sldMkLst>
          <pc:docMk/>
          <pc:sldMk cId="1144586274" sldId="271"/>
        </pc:sldMkLst>
        <pc:spChg chg="mod">
          <ac:chgData name="Smith, Timothy" userId="S::timothy.smith2@asurion.com::14a4f112-fa3c-4447-bcd2-05a85831596c" providerId="AD" clId="Web-{F47FD037-BD34-4E60-9F8F-1C7CDFCAB10D}" dt="2020-04-22T19:57:40.592" v="59" actId="20577"/>
          <ac:spMkLst>
            <pc:docMk/>
            <pc:sldMk cId="1144586274" sldId="271"/>
            <ac:spMk id="2" creationId="{64CDB637-909D-495D-8AB8-9A741E4E746B}"/>
          </ac:spMkLst>
        </pc:spChg>
        <pc:spChg chg="add del mod">
          <ac:chgData name="Smith, Timothy" userId="S::timothy.smith2@asurion.com::14a4f112-fa3c-4447-bcd2-05a85831596c" providerId="AD" clId="Web-{F47FD037-BD34-4E60-9F8F-1C7CDFCAB10D}" dt="2020-04-22T19:58:31.842" v="67"/>
          <ac:spMkLst>
            <pc:docMk/>
            <pc:sldMk cId="1144586274" sldId="271"/>
            <ac:spMk id="5" creationId="{80AC0EF7-84A9-4990-AF0C-CBF590D8C43F}"/>
          </ac:spMkLst>
        </pc:spChg>
        <pc:picChg chg="del">
          <ac:chgData name="Smith, Timothy" userId="S::timothy.smith2@asurion.com::14a4f112-fa3c-4447-bcd2-05a85831596c" providerId="AD" clId="Web-{F47FD037-BD34-4E60-9F8F-1C7CDFCAB10D}" dt="2020-04-22T19:57:46.889" v="66"/>
          <ac:picMkLst>
            <pc:docMk/>
            <pc:sldMk cId="1144586274" sldId="271"/>
            <ac:picMk id="4" creationId="{E443B8B4-058B-49DE-9D0A-C4BDCF7382C8}"/>
          </ac:picMkLst>
        </pc:picChg>
        <pc:picChg chg="del">
          <ac:chgData name="Smith, Timothy" userId="S::timothy.smith2@asurion.com::14a4f112-fa3c-4447-bcd2-05a85831596c" providerId="AD" clId="Web-{F47FD037-BD34-4E60-9F8F-1C7CDFCAB10D}" dt="2020-04-22T19:57:46.045" v="65"/>
          <ac:picMkLst>
            <pc:docMk/>
            <pc:sldMk cId="1144586274" sldId="271"/>
            <ac:picMk id="6" creationId="{F4CEC399-90FD-4846-886E-324AEAFF4E41}"/>
          </ac:picMkLst>
        </pc:picChg>
        <pc:picChg chg="add mod ord">
          <ac:chgData name="Smith, Timothy" userId="S::timothy.smith2@asurion.com::14a4f112-fa3c-4447-bcd2-05a85831596c" providerId="AD" clId="Web-{F47FD037-BD34-4E60-9F8F-1C7CDFCAB10D}" dt="2020-04-22T19:58:31.842" v="67"/>
          <ac:picMkLst>
            <pc:docMk/>
            <pc:sldMk cId="1144586274" sldId="271"/>
            <ac:picMk id="7" creationId="{F67EFC2C-ECC6-4656-9E82-4E06BDC57DD9}"/>
          </ac:picMkLst>
        </pc:picChg>
        <pc:picChg chg="del">
          <ac:chgData name="Smith, Timothy" userId="S::timothy.smith2@asurion.com::14a4f112-fa3c-4447-bcd2-05a85831596c" providerId="AD" clId="Web-{F47FD037-BD34-4E60-9F8F-1C7CDFCAB10D}" dt="2020-04-22T19:57:45.265" v="64"/>
          <ac:picMkLst>
            <pc:docMk/>
            <pc:sldMk cId="1144586274" sldId="271"/>
            <ac:picMk id="9" creationId="{E6ADDFDE-82FD-478F-9D44-C53287DE53BB}"/>
          </ac:picMkLst>
        </pc:picChg>
        <pc:picChg chg="del">
          <ac:chgData name="Smith, Timothy" userId="S::timothy.smith2@asurion.com::14a4f112-fa3c-4447-bcd2-05a85831596c" providerId="AD" clId="Web-{F47FD037-BD34-4E60-9F8F-1C7CDFCAB10D}" dt="2020-04-22T19:57:44.452" v="63"/>
          <ac:picMkLst>
            <pc:docMk/>
            <pc:sldMk cId="1144586274" sldId="271"/>
            <ac:picMk id="12" creationId="{561C3FA1-7645-4258-9871-ED313D4FD656}"/>
          </ac:picMkLst>
        </pc:picChg>
        <pc:picChg chg="del">
          <ac:chgData name="Smith, Timothy" userId="S::timothy.smith2@asurion.com::14a4f112-fa3c-4447-bcd2-05a85831596c" providerId="AD" clId="Web-{F47FD037-BD34-4E60-9F8F-1C7CDFCAB10D}" dt="2020-04-22T19:57:43.733" v="62"/>
          <ac:picMkLst>
            <pc:docMk/>
            <pc:sldMk cId="1144586274" sldId="271"/>
            <ac:picMk id="14" creationId="{7CFD8668-23BB-4CA3-894C-0D24CCA4B390}"/>
          </ac:picMkLst>
        </pc:picChg>
      </pc:sldChg>
    </pc:docChg>
  </pc:docChgLst>
  <pc:docChgLst>
    <pc:chgData name="Smith, Timothy" userId="S::timothy.smith2@asurion.com::14a4f112-fa3c-4447-bcd2-05a85831596c" providerId="AD" clId="Web-{B0FE06C9-C5A8-4B75-81CA-96FAC79D9393}"/>
    <pc:docChg chg="addSld modSld">
      <pc:chgData name="Smith, Timothy" userId="S::timothy.smith2@asurion.com::14a4f112-fa3c-4447-bcd2-05a85831596c" providerId="AD" clId="Web-{B0FE06C9-C5A8-4B75-81CA-96FAC79D9393}" dt="2020-04-21T00:38:31.898" v="5869" actId="20577"/>
      <pc:docMkLst>
        <pc:docMk/>
      </pc:docMkLst>
      <pc:sldChg chg="addSp delSp modSp mod setBg setClrOvrMap">
        <pc:chgData name="Smith, Timothy" userId="S::timothy.smith2@asurion.com::14a4f112-fa3c-4447-bcd2-05a85831596c" providerId="AD" clId="Web-{B0FE06C9-C5A8-4B75-81CA-96FAC79D9393}" dt="2020-04-20T22:10:10.213" v="3985"/>
        <pc:sldMkLst>
          <pc:docMk/>
          <pc:sldMk cId="2823287738" sldId="257"/>
        </pc:sldMkLst>
        <pc:spChg chg="mod">
          <ac:chgData name="Smith, Timothy" userId="S::timothy.smith2@asurion.com::14a4f112-fa3c-4447-bcd2-05a85831596c" providerId="AD" clId="Web-{B0FE06C9-C5A8-4B75-81CA-96FAC79D9393}" dt="2020-04-20T22:10:10.213" v="3985"/>
          <ac:spMkLst>
            <pc:docMk/>
            <pc:sldMk cId="2823287738" sldId="257"/>
            <ac:spMk id="2" creationId="{64CDB637-909D-495D-8AB8-9A741E4E746B}"/>
          </ac:spMkLst>
        </pc:spChg>
        <pc:spChg chg="del mod">
          <ac:chgData name="Smith, Timothy" userId="S::timothy.smith2@asurion.com::14a4f112-fa3c-4447-bcd2-05a85831596c" providerId="AD" clId="Web-{B0FE06C9-C5A8-4B75-81CA-96FAC79D9393}" dt="2020-04-20T22:10:10.213" v="3985"/>
          <ac:spMkLst>
            <pc:docMk/>
            <pc:sldMk cId="2823287738" sldId="257"/>
            <ac:spMk id="3" creationId="{D160AE1D-F94C-4B50-B570-3D04A0B467A9}"/>
          </ac:spMkLst>
        </pc:spChg>
        <pc:spChg chg="del">
          <ac:chgData name="Smith, Timothy" userId="S::timothy.smith2@asurion.com::14a4f112-fa3c-4447-bcd2-05a85831596c" providerId="AD" clId="Web-{B0FE06C9-C5A8-4B75-81CA-96FAC79D9393}" dt="2020-04-20T22:10:10.213" v="3985"/>
          <ac:spMkLst>
            <pc:docMk/>
            <pc:sldMk cId="2823287738" sldId="257"/>
            <ac:spMk id="8" creationId="{4E65CDE2-194C-4A17-9E3C-017E8A8970E2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10:10.213" v="3985"/>
          <ac:spMkLst>
            <pc:docMk/>
            <pc:sldMk cId="2823287738" sldId="257"/>
            <ac:spMk id="17" creationId="{46C2E80F-49A6-4372-B103-219D417A55ED}"/>
          </ac:spMkLst>
        </pc:spChg>
        <pc:graphicFrameChg chg="add">
          <ac:chgData name="Smith, Timothy" userId="S::timothy.smith2@asurion.com::14a4f112-fa3c-4447-bcd2-05a85831596c" providerId="AD" clId="Web-{B0FE06C9-C5A8-4B75-81CA-96FAC79D9393}" dt="2020-04-20T22:10:10.213" v="3985"/>
          <ac:graphicFrameMkLst>
            <pc:docMk/>
            <pc:sldMk cId="2823287738" sldId="257"/>
            <ac:graphicFrameMk id="12" creationId="{5F7FDD09-D0A2-494C-AE34-3E1CCA1B2184}"/>
          </ac:graphicFrameMkLst>
        </pc:graphicFrameChg>
        <pc:cxnChg chg="del">
          <ac:chgData name="Smith, Timothy" userId="S::timothy.smith2@asurion.com::14a4f112-fa3c-4447-bcd2-05a85831596c" providerId="AD" clId="Web-{B0FE06C9-C5A8-4B75-81CA-96FAC79D9393}" dt="2020-04-20T22:10:10.213" v="3985"/>
          <ac:cxnSpMkLst>
            <pc:docMk/>
            <pc:sldMk cId="2823287738" sldId="257"/>
            <ac:cxnSpMk id="10" creationId="{F2AE495E-2AAF-4BC1-87A5-331009D82896}"/>
          </ac:cxnSpMkLst>
        </pc:cxnChg>
      </pc:sldChg>
      <pc:sldChg chg="addSp delSp modSp mod setBg setClrOvrMap">
        <pc:chgData name="Smith, Timothy" userId="S::timothy.smith2@asurion.com::14a4f112-fa3c-4447-bcd2-05a85831596c" providerId="AD" clId="Web-{B0FE06C9-C5A8-4B75-81CA-96FAC79D9393}" dt="2020-04-20T22:01:27.458" v="3975"/>
        <pc:sldMkLst>
          <pc:docMk/>
          <pc:sldMk cId="2760688064" sldId="258"/>
        </pc:sldMkLst>
        <pc:spChg chg="mod">
          <ac:chgData name="Smith, Timothy" userId="S::timothy.smith2@asurion.com::14a4f112-fa3c-4447-bcd2-05a85831596c" providerId="AD" clId="Web-{B0FE06C9-C5A8-4B75-81CA-96FAC79D9393}" dt="2020-04-20T22:01:27.458" v="3975"/>
          <ac:spMkLst>
            <pc:docMk/>
            <pc:sldMk cId="2760688064" sldId="258"/>
            <ac:spMk id="2" creationId="{64CDB637-909D-495D-8AB8-9A741E4E746B}"/>
          </ac:spMkLst>
        </pc:spChg>
        <pc:spChg chg="add del mod">
          <ac:chgData name="Smith, Timothy" userId="S::timothy.smith2@asurion.com::14a4f112-fa3c-4447-bcd2-05a85831596c" providerId="AD" clId="Web-{B0FE06C9-C5A8-4B75-81CA-96FAC79D9393}" dt="2020-04-20T22:01:27.458" v="3975"/>
          <ac:spMkLst>
            <pc:docMk/>
            <pc:sldMk cId="2760688064" sldId="258"/>
            <ac:spMk id="3" creationId="{D160AE1D-F94C-4B50-B570-3D04A0B467A9}"/>
          </ac:spMkLst>
        </pc:spChg>
        <pc:spChg chg="add del">
          <ac:chgData name="Smith, Timothy" userId="S::timothy.smith2@asurion.com::14a4f112-fa3c-4447-bcd2-05a85831596c" providerId="AD" clId="Web-{B0FE06C9-C5A8-4B75-81CA-96FAC79D9393}" dt="2020-04-20T22:01:27.458" v="3975"/>
          <ac:spMkLst>
            <pc:docMk/>
            <pc:sldMk cId="2760688064" sldId="258"/>
            <ac:spMk id="8" creationId="{4E65CDE2-194C-4A17-9E3C-017E8A8970E2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01:27.458" v="3975"/>
          <ac:spMkLst>
            <pc:docMk/>
            <pc:sldMk cId="2760688064" sldId="258"/>
            <ac:spMk id="13" creationId="{3A5B4632-C963-4296-86F0-79AA9EA5AE98}"/>
          </ac:spMkLst>
        </pc:spChg>
        <pc:spChg chg="add del">
          <ac:chgData name="Smith, Timothy" userId="S::timothy.smith2@asurion.com::14a4f112-fa3c-4447-bcd2-05a85831596c" providerId="AD" clId="Web-{B0FE06C9-C5A8-4B75-81CA-96FAC79D9393}" dt="2020-04-20T22:01:20.208" v="3974"/>
          <ac:spMkLst>
            <pc:docMk/>
            <pc:sldMk cId="2760688064" sldId="258"/>
            <ac:spMk id="17" creationId="{3A5B4632-C963-4296-86F0-79AA9EA5AE98}"/>
          </ac:spMkLst>
        </pc:spChg>
        <pc:graphicFrameChg chg="add del">
          <ac:chgData name="Smith, Timothy" userId="S::timothy.smith2@asurion.com::14a4f112-fa3c-4447-bcd2-05a85831596c" providerId="AD" clId="Web-{B0FE06C9-C5A8-4B75-81CA-96FAC79D9393}" dt="2020-04-20T22:01:20.208" v="3974"/>
          <ac:graphicFrameMkLst>
            <pc:docMk/>
            <pc:sldMk cId="2760688064" sldId="258"/>
            <ac:graphicFrameMk id="12" creationId="{DE0B1187-C51C-4C9C-AF76-D74B4D787FA8}"/>
          </ac:graphicFrameMkLst>
        </pc:graphicFrameChg>
        <pc:graphicFrameChg chg="add">
          <ac:chgData name="Smith, Timothy" userId="S::timothy.smith2@asurion.com::14a4f112-fa3c-4447-bcd2-05a85831596c" providerId="AD" clId="Web-{B0FE06C9-C5A8-4B75-81CA-96FAC79D9393}" dt="2020-04-20T22:01:27.458" v="3975"/>
          <ac:graphicFrameMkLst>
            <pc:docMk/>
            <pc:sldMk cId="2760688064" sldId="258"/>
            <ac:graphicFrameMk id="14" creationId="{DE0B1187-C51C-4C9C-AF76-D74B4D787FA8}"/>
          </ac:graphicFrameMkLst>
        </pc:graphicFrameChg>
        <pc:cxnChg chg="add del">
          <ac:chgData name="Smith, Timothy" userId="S::timothy.smith2@asurion.com::14a4f112-fa3c-4447-bcd2-05a85831596c" providerId="AD" clId="Web-{B0FE06C9-C5A8-4B75-81CA-96FAC79D9393}" dt="2020-04-20T22:01:27.458" v="3975"/>
          <ac:cxnSpMkLst>
            <pc:docMk/>
            <pc:sldMk cId="2760688064" sldId="258"/>
            <ac:cxnSpMk id="10" creationId="{F2AE495E-2AAF-4BC1-87A5-331009D82896}"/>
          </ac:cxnSpMkLst>
        </pc:cxnChg>
      </pc:sldChg>
      <pc:sldChg chg="addSp delSp modSp mod setBg setClrOvrMap">
        <pc:chgData name="Smith, Timothy" userId="S::timothy.smith2@asurion.com::14a4f112-fa3c-4447-bcd2-05a85831596c" providerId="AD" clId="Web-{B0FE06C9-C5A8-4B75-81CA-96FAC79D9393}" dt="2020-04-20T22:20:40.017" v="4487"/>
        <pc:sldMkLst>
          <pc:docMk/>
          <pc:sldMk cId="1586388803" sldId="259"/>
        </pc:sldMkLst>
        <pc:spChg chg="mod">
          <ac:chgData name="Smith, Timothy" userId="S::timothy.smith2@asurion.com::14a4f112-fa3c-4447-bcd2-05a85831596c" providerId="AD" clId="Web-{B0FE06C9-C5A8-4B75-81CA-96FAC79D9393}" dt="2020-04-20T22:20:40.017" v="4487"/>
          <ac:spMkLst>
            <pc:docMk/>
            <pc:sldMk cId="1586388803" sldId="259"/>
            <ac:spMk id="2" creationId="{64CDB637-909D-495D-8AB8-9A741E4E746B}"/>
          </ac:spMkLst>
        </pc:spChg>
        <pc:spChg chg="mod">
          <ac:chgData name="Smith, Timothy" userId="S::timothy.smith2@asurion.com::14a4f112-fa3c-4447-bcd2-05a85831596c" providerId="AD" clId="Web-{B0FE06C9-C5A8-4B75-81CA-96FAC79D9393}" dt="2020-04-20T22:20:40.017" v="4487"/>
          <ac:spMkLst>
            <pc:docMk/>
            <pc:sldMk cId="1586388803" sldId="259"/>
            <ac:spMk id="3" creationId="{D160AE1D-F94C-4B50-B570-3D04A0B467A9}"/>
          </ac:spMkLst>
        </pc:spChg>
        <pc:spChg chg="del">
          <ac:chgData name="Smith, Timothy" userId="S::timothy.smith2@asurion.com::14a4f112-fa3c-4447-bcd2-05a85831596c" providerId="AD" clId="Web-{B0FE06C9-C5A8-4B75-81CA-96FAC79D9393}" dt="2020-04-20T22:20:40.017" v="4487"/>
          <ac:spMkLst>
            <pc:docMk/>
            <pc:sldMk cId="1586388803" sldId="259"/>
            <ac:spMk id="8" creationId="{4E65CDE2-194C-4A17-9E3C-017E8A8970E2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20:40.017" v="4487"/>
          <ac:spMkLst>
            <pc:docMk/>
            <pc:sldMk cId="1586388803" sldId="259"/>
            <ac:spMk id="15" creationId="{33CD251C-A887-4D2F-925B-FC097198538B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20:40.017" v="4487"/>
          <ac:spMkLst>
            <pc:docMk/>
            <pc:sldMk cId="1586388803" sldId="259"/>
            <ac:spMk id="17" creationId="{3B2069EE-A08E-44F0-B3F9-3CF8CC2DCAD5}"/>
          </ac:spMkLst>
        </pc:spChg>
        <pc:grpChg chg="add">
          <ac:chgData name="Smith, Timothy" userId="S::timothy.smith2@asurion.com::14a4f112-fa3c-4447-bcd2-05a85831596c" providerId="AD" clId="Web-{B0FE06C9-C5A8-4B75-81CA-96FAC79D9393}" dt="2020-04-20T22:20:40.017" v="4487"/>
          <ac:grpSpMkLst>
            <pc:docMk/>
            <pc:sldMk cId="1586388803" sldId="259"/>
            <ac:grpSpMk id="19" creationId="{E12BF2FB-8A96-4B53-86A0-04755C545EB8}"/>
          </ac:grpSpMkLst>
        </pc:grpChg>
        <pc:cxnChg chg="del">
          <ac:chgData name="Smith, Timothy" userId="S::timothy.smith2@asurion.com::14a4f112-fa3c-4447-bcd2-05a85831596c" providerId="AD" clId="Web-{B0FE06C9-C5A8-4B75-81CA-96FAC79D9393}" dt="2020-04-20T22:20:40.017" v="4487"/>
          <ac:cxnSpMkLst>
            <pc:docMk/>
            <pc:sldMk cId="1586388803" sldId="259"/>
            <ac:cxnSpMk id="10" creationId="{F2AE495E-2AAF-4BC1-87A5-331009D82896}"/>
          </ac:cxnSpMkLst>
        </pc:cxnChg>
      </pc:sldChg>
      <pc:sldChg chg="modSp">
        <pc:chgData name="Smith, Timothy" userId="S::timothy.smith2@asurion.com::14a4f112-fa3c-4447-bcd2-05a85831596c" providerId="AD" clId="Web-{B0FE06C9-C5A8-4B75-81CA-96FAC79D9393}" dt="2020-04-21T00:36:16.976" v="5463" actId="20577"/>
        <pc:sldMkLst>
          <pc:docMk/>
          <pc:sldMk cId="2129289884" sldId="260"/>
        </pc:sldMkLst>
        <pc:spChg chg="mod">
          <ac:chgData name="Smith, Timothy" userId="S::timothy.smith2@asurion.com::14a4f112-fa3c-4447-bcd2-05a85831596c" providerId="AD" clId="Web-{B0FE06C9-C5A8-4B75-81CA-96FAC79D9393}" dt="2020-04-21T00:36:16.976" v="5463" actId="20577"/>
          <ac:spMkLst>
            <pc:docMk/>
            <pc:sldMk cId="2129289884" sldId="260"/>
            <ac:spMk id="3" creationId="{D160AE1D-F94C-4B50-B570-3D04A0B467A9}"/>
          </ac:spMkLst>
        </pc:spChg>
      </pc:sldChg>
      <pc:sldChg chg="addSp delSp modSp mod setBg setClrOvrMap">
        <pc:chgData name="Smith, Timothy" userId="S::timothy.smith2@asurion.com::14a4f112-fa3c-4447-bcd2-05a85831596c" providerId="AD" clId="Web-{B0FE06C9-C5A8-4B75-81CA-96FAC79D9393}" dt="2020-04-21T00:38:31.898" v="5869" actId="20577"/>
        <pc:sldMkLst>
          <pc:docMk/>
          <pc:sldMk cId="211919922" sldId="261"/>
        </pc:sldMkLst>
        <pc:spChg chg="mod">
          <ac:chgData name="Smith, Timothy" userId="S::timothy.smith2@asurion.com::14a4f112-fa3c-4447-bcd2-05a85831596c" providerId="AD" clId="Web-{B0FE06C9-C5A8-4B75-81CA-96FAC79D9393}" dt="2020-04-21T00:38:23.601" v="5865"/>
          <ac:spMkLst>
            <pc:docMk/>
            <pc:sldMk cId="211919922" sldId="261"/>
            <ac:spMk id="2" creationId="{64CDB637-909D-495D-8AB8-9A741E4E746B}"/>
          </ac:spMkLst>
        </pc:spChg>
        <pc:spChg chg="del mod">
          <ac:chgData name="Smith, Timothy" userId="S::timothy.smith2@asurion.com::14a4f112-fa3c-4447-bcd2-05a85831596c" providerId="AD" clId="Web-{B0FE06C9-C5A8-4B75-81CA-96FAC79D9393}" dt="2020-04-21T00:38:23.601" v="5865"/>
          <ac:spMkLst>
            <pc:docMk/>
            <pc:sldMk cId="211919922" sldId="261"/>
            <ac:spMk id="3" creationId="{D160AE1D-F94C-4B50-B570-3D04A0B467A9}"/>
          </ac:spMkLst>
        </pc:spChg>
        <pc:spChg chg="del">
          <ac:chgData name="Smith, Timothy" userId="S::timothy.smith2@asurion.com::14a4f112-fa3c-4447-bcd2-05a85831596c" providerId="AD" clId="Web-{B0FE06C9-C5A8-4B75-81CA-96FAC79D9393}" dt="2020-04-21T00:38:23.601" v="5865"/>
          <ac:spMkLst>
            <pc:docMk/>
            <pc:sldMk cId="211919922" sldId="261"/>
            <ac:spMk id="8" creationId="{4E65CDE2-194C-4A17-9E3C-017E8A8970E2}"/>
          </ac:spMkLst>
        </pc:spChg>
        <pc:spChg chg="add">
          <ac:chgData name="Smith, Timothy" userId="S::timothy.smith2@asurion.com::14a4f112-fa3c-4447-bcd2-05a85831596c" providerId="AD" clId="Web-{B0FE06C9-C5A8-4B75-81CA-96FAC79D9393}" dt="2020-04-21T00:38:23.601" v="5865"/>
          <ac:spMkLst>
            <pc:docMk/>
            <pc:sldMk cId="211919922" sldId="261"/>
            <ac:spMk id="17" creationId="{9F6F39C2-8746-4599-843B-CED156C408BF}"/>
          </ac:spMkLst>
        </pc:spChg>
        <pc:spChg chg="add">
          <ac:chgData name="Smith, Timothy" userId="S::timothy.smith2@asurion.com::14a4f112-fa3c-4447-bcd2-05a85831596c" providerId="AD" clId="Web-{B0FE06C9-C5A8-4B75-81CA-96FAC79D9393}" dt="2020-04-21T00:38:23.601" v="5865"/>
          <ac:spMkLst>
            <pc:docMk/>
            <pc:sldMk cId="211919922" sldId="261"/>
            <ac:spMk id="19" creationId="{A5D714AD-9E94-4752-AA45-D4B0EAAB52E2}"/>
          </ac:spMkLst>
        </pc:spChg>
        <pc:spChg chg="add">
          <ac:chgData name="Smith, Timothy" userId="S::timothy.smith2@asurion.com::14a4f112-fa3c-4447-bcd2-05a85831596c" providerId="AD" clId="Web-{B0FE06C9-C5A8-4B75-81CA-96FAC79D9393}" dt="2020-04-21T00:38:23.601" v="5865"/>
          <ac:spMkLst>
            <pc:docMk/>
            <pc:sldMk cId="211919922" sldId="261"/>
            <ac:spMk id="21" creationId="{7FF89E09-42FB-4694-96E4-95652B1D83E4}"/>
          </ac:spMkLst>
        </pc:spChg>
        <pc:spChg chg="add">
          <ac:chgData name="Smith, Timothy" userId="S::timothy.smith2@asurion.com::14a4f112-fa3c-4447-bcd2-05a85831596c" providerId="AD" clId="Web-{B0FE06C9-C5A8-4B75-81CA-96FAC79D9393}" dt="2020-04-21T00:38:23.601" v="5865"/>
          <ac:spMkLst>
            <pc:docMk/>
            <pc:sldMk cId="211919922" sldId="261"/>
            <ac:spMk id="23" creationId="{25D3C032-881F-4579-A4BF-0FA966E9F350}"/>
          </ac:spMkLst>
        </pc:spChg>
        <pc:graphicFrameChg chg="add modGraphic">
          <ac:chgData name="Smith, Timothy" userId="S::timothy.smith2@asurion.com::14a4f112-fa3c-4447-bcd2-05a85831596c" providerId="AD" clId="Web-{B0FE06C9-C5A8-4B75-81CA-96FAC79D9393}" dt="2020-04-21T00:38:31.898" v="5869" actId="20577"/>
          <ac:graphicFrameMkLst>
            <pc:docMk/>
            <pc:sldMk cId="211919922" sldId="261"/>
            <ac:graphicFrameMk id="12" creationId="{EE25FB23-B8D7-417E-8F55-8E249EBBB37A}"/>
          </ac:graphicFrameMkLst>
        </pc:graphicFrameChg>
        <pc:cxnChg chg="del">
          <ac:chgData name="Smith, Timothy" userId="S::timothy.smith2@asurion.com::14a4f112-fa3c-4447-bcd2-05a85831596c" providerId="AD" clId="Web-{B0FE06C9-C5A8-4B75-81CA-96FAC79D9393}" dt="2020-04-21T00:38:23.601" v="5865"/>
          <ac:cxnSpMkLst>
            <pc:docMk/>
            <pc:sldMk cId="211919922" sldId="261"/>
            <ac:cxnSpMk id="10" creationId="{F2AE495E-2AAF-4BC1-87A5-331009D82896}"/>
          </ac:cxnSpMkLst>
        </pc:cxnChg>
      </pc:sldChg>
      <pc:sldChg chg="addSp delSp modSp mod setBg setClrOvrMap">
        <pc:chgData name="Smith, Timothy" userId="S::timothy.smith2@asurion.com::14a4f112-fa3c-4447-bcd2-05a85831596c" providerId="AD" clId="Web-{B0FE06C9-C5A8-4B75-81CA-96FAC79D9393}" dt="2020-04-20T22:10:32.979" v="3986"/>
        <pc:sldMkLst>
          <pc:docMk/>
          <pc:sldMk cId="293949773" sldId="262"/>
        </pc:sldMkLst>
        <pc:spChg chg="mod">
          <ac:chgData name="Smith, Timothy" userId="S::timothy.smith2@asurion.com::14a4f112-fa3c-4447-bcd2-05a85831596c" providerId="AD" clId="Web-{B0FE06C9-C5A8-4B75-81CA-96FAC79D9393}" dt="2020-04-20T22:10:32.979" v="3986"/>
          <ac:spMkLst>
            <pc:docMk/>
            <pc:sldMk cId="293949773" sldId="262"/>
            <ac:spMk id="2" creationId="{64CDB637-909D-495D-8AB8-9A741E4E746B}"/>
          </ac:spMkLst>
        </pc:spChg>
        <pc:spChg chg="mod">
          <ac:chgData name="Smith, Timothy" userId="S::timothy.smith2@asurion.com::14a4f112-fa3c-4447-bcd2-05a85831596c" providerId="AD" clId="Web-{B0FE06C9-C5A8-4B75-81CA-96FAC79D9393}" dt="2020-04-20T22:10:32.979" v="3986"/>
          <ac:spMkLst>
            <pc:docMk/>
            <pc:sldMk cId="293949773" sldId="262"/>
            <ac:spMk id="3" creationId="{D160AE1D-F94C-4B50-B570-3D04A0B467A9}"/>
          </ac:spMkLst>
        </pc:spChg>
        <pc:spChg chg="del">
          <ac:chgData name="Smith, Timothy" userId="S::timothy.smith2@asurion.com::14a4f112-fa3c-4447-bcd2-05a85831596c" providerId="AD" clId="Web-{B0FE06C9-C5A8-4B75-81CA-96FAC79D9393}" dt="2020-04-20T22:10:32.979" v="3986"/>
          <ac:spMkLst>
            <pc:docMk/>
            <pc:sldMk cId="293949773" sldId="262"/>
            <ac:spMk id="8" creationId="{4E65CDE2-194C-4A17-9E3C-017E8A8970E2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10:32.979" v="3986"/>
          <ac:spMkLst>
            <pc:docMk/>
            <pc:sldMk cId="293949773" sldId="262"/>
            <ac:spMk id="15" creationId="{C4E4288A-DFC8-40A2-90E5-70E851A933AD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10:32.979" v="3986"/>
          <ac:spMkLst>
            <pc:docMk/>
            <pc:sldMk cId="293949773" sldId="262"/>
            <ac:spMk id="17" creationId="{9AD93FD3-7DF2-4DC8-BD55-8B2EB5F63F2A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10:32.979" v="3986"/>
          <ac:spMkLst>
            <pc:docMk/>
            <pc:sldMk cId="293949773" sldId="262"/>
            <ac:spMk id="19" creationId="{956571CF-1434-4180-A385-D4AC63B6269D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10:32.979" v="3986"/>
          <ac:spMkLst>
            <pc:docMk/>
            <pc:sldMk cId="293949773" sldId="262"/>
            <ac:spMk id="21" creationId="{19D0EF7D-8D7F-4A18-A68B-92E2D448730D}"/>
          </ac:spMkLst>
        </pc:spChg>
        <pc:grpChg chg="add">
          <ac:chgData name="Smith, Timothy" userId="S::timothy.smith2@asurion.com::14a4f112-fa3c-4447-bcd2-05a85831596c" providerId="AD" clId="Web-{B0FE06C9-C5A8-4B75-81CA-96FAC79D9393}" dt="2020-04-20T22:10:32.979" v="3986"/>
          <ac:grpSpMkLst>
            <pc:docMk/>
            <pc:sldMk cId="293949773" sldId="262"/>
            <ac:grpSpMk id="23" creationId="{C770F868-28FE-4B38-8FC7-E9C841B837FA}"/>
          </ac:grpSpMkLst>
        </pc:grpChg>
        <pc:cxnChg chg="del">
          <ac:chgData name="Smith, Timothy" userId="S::timothy.smith2@asurion.com::14a4f112-fa3c-4447-bcd2-05a85831596c" providerId="AD" clId="Web-{B0FE06C9-C5A8-4B75-81CA-96FAC79D9393}" dt="2020-04-20T22:10:32.979" v="3986"/>
          <ac:cxnSpMkLst>
            <pc:docMk/>
            <pc:sldMk cId="293949773" sldId="262"/>
            <ac:cxnSpMk id="10" creationId="{F2AE495E-2AAF-4BC1-87A5-331009D82896}"/>
          </ac:cxnSpMkLst>
        </pc:cxnChg>
      </pc:sldChg>
      <pc:sldChg chg="addSp delSp modSp add mod replId setBg setClrOvrMap">
        <pc:chgData name="Smith, Timothy" userId="S::timothy.smith2@asurion.com::14a4f112-fa3c-4447-bcd2-05a85831596c" providerId="AD" clId="Web-{B0FE06C9-C5A8-4B75-81CA-96FAC79D9393}" dt="2020-04-20T22:09:42.073" v="3984"/>
        <pc:sldMkLst>
          <pc:docMk/>
          <pc:sldMk cId="2007937896" sldId="264"/>
        </pc:sldMkLst>
        <pc:spChg chg="mod">
          <ac:chgData name="Smith, Timothy" userId="S::timothy.smith2@asurion.com::14a4f112-fa3c-4447-bcd2-05a85831596c" providerId="AD" clId="Web-{B0FE06C9-C5A8-4B75-81CA-96FAC79D9393}" dt="2020-04-20T22:09:42.073" v="3984"/>
          <ac:spMkLst>
            <pc:docMk/>
            <pc:sldMk cId="2007937896" sldId="264"/>
            <ac:spMk id="2" creationId="{64CDB637-909D-495D-8AB8-9A741E4E746B}"/>
          </ac:spMkLst>
        </pc:spChg>
        <pc:spChg chg="del mod">
          <ac:chgData name="Smith, Timothy" userId="S::timothy.smith2@asurion.com::14a4f112-fa3c-4447-bcd2-05a85831596c" providerId="AD" clId="Web-{B0FE06C9-C5A8-4B75-81CA-96FAC79D9393}" dt="2020-04-20T22:08:04.994" v="3982"/>
          <ac:spMkLst>
            <pc:docMk/>
            <pc:sldMk cId="2007937896" sldId="264"/>
            <ac:spMk id="3" creationId="{D160AE1D-F94C-4B50-B570-3D04A0B467A9}"/>
          </ac:spMkLst>
        </pc:spChg>
        <pc:spChg chg="del">
          <ac:chgData name="Smith, Timothy" userId="S::timothy.smith2@asurion.com::14a4f112-fa3c-4447-bcd2-05a85831596c" providerId="AD" clId="Web-{B0FE06C9-C5A8-4B75-81CA-96FAC79D9393}" dt="2020-04-20T22:08:04.994" v="3982"/>
          <ac:spMkLst>
            <pc:docMk/>
            <pc:sldMk cId="2007937896" sldId="264"/>
            <ac:spMk id="8" creationId="{4E65CDE2-194C-4A17-9E3C-017E8A8970E2}"/>
          </ac:spMkLst>
        </pc:spChg>
        <pc:spChg chg="add del">
          <ac:chgData name="Smith, Timothy" userId="S::timothy.smith2@asurion.com::14a4f112-fa3c-4447-bcd2-05a85831596c" providerId="AD" clId="Web-{B0FE06C9-C5A8-4B75-81CA-96FAC79D9393}" dt="2020-04-20T22:09:42.073" v="3984"/>
          <ac:spMkLst>
            <pc:docMk/>
            <pc:sldMk cId="2007937896" sldId="264"/>
            <ac:spMk id="17" creationId="{46C2E80F-49A6-4372-B103-219D417A55ED}"/>
          </ac:spMkLst>
        </pc:spChg>
        <pc:spChg chg="add del">
          <ac:chgData name="Smith, Timothy" userId="S::timothy.smith2@asurion.com::14a4f112-fa3c-4447-bcd2-05a85831596c" providerId="AD" clId="Web-{B0FE06C9-C5A8-4B75-81CA-96FAC79D9393}" dt="2020-04-20T22:09:42.073" v="3984"/>
          <ac:spMkLst>
            <pc:docMk/>
            <pc:sldMk cId="2007937896" sldId="264"/>
            <ac:spMk id="22" creationId="{3A5B4632-C963-4296-86F0-79AA9EA5AE98}"/>
          </ac:spMkLst>
        </pc:spChg>
        <pc:graphicFrameChg chg="add mod modGraphic">
          <ac:chgData name="Smith, Timothy" userId="S::timothy.smith2@asurion.com::14a4f112-fa3c-4447-bcd2-05a85831596c" providerId="AD" clId="Web-{B0FE06C9-C5A8-4B75-81CA-96FAC79D9393}" dt="2020-04-20T22:09:42.073" v="3984"/>
          <ac:graphicFrameMkLst>
            <pc:docMk/>
            <pc:sldMk cId="2007937896" sldId="264"/>
            <ac:graphicFrameMk id="12" creationId="{5996EEC8-05ED-4E98-A5B3-B3644E0C9695}"/>
          </ac:graphicFrameMkLst>
        </pc:graphicFrameChg>
        <pc:cxnChg chg="del">
          <ac:chgData name="Smith, Timothy" userId="S::timothy.smith2@asurion.com::14a4f112-fa3c-4447-bcd2-05a85831596c" providerId="AD" clId="Web-{B0FE06C9-C5A8-4B75-81CA-96FAC79D9393}" dt="2020-04-20T22:08:04.994" v="3982"/>
          <ac:cxnSpMkLst>
            <pc:docMk/>
            <pc:sldMk cId="2007937896" sldId="264"/>
            <ac:cxnSpMk id="10" creationId="{F2AE495E-2AAF-4BC1-87A5-331009D82896}"/>
          </ac:cxnSpMkLst>
        </pc:cxnChg>
      </pc:sldChg>
      <pc:sldChg chg="addSp delSp modSp add mod replId setBg setClrOvrMap">
        <pc:chgData name="Smith, Timothy" userId="S::timothy.smith2@asurion.com::14a4f112-fa3c-4447-bcd2-05a85831596c" providerId="AD" clId="Web-{B0FE06C9-C5A8-4B75-81CA-96FAC79D9393}" dt="2020-04-20T22:05:12.993" v="3981" actId="1076"/>
        <pc:sldMkLst>
          <pc:docMk/>
          <pc:sldMk cId="1516655329" sldId="265"/>
        </pc:sldMkLst>
        <pc:spChg chg="mod">
          <ac:chgData name="Smith, Timothy" userId="S::timothy.smith2@asurion.com::14a4f112-fa3c-4447-bcd2-05a85831596c" providerId="AD" clId="Web-{B0FE06C9-C5A8-4B75-81CA-96FAC79D9393}" dt="2020-04-20T22:05:01.289" v="3979"/>
          <ac:spMkLst>
            <pc:docMk/>
            <pc:sldMk cId="1516655329" sldId="265"/>
            <ac:spMk id="2" creationId="{64CDB637-909D-495D-8AB8-9A741E4E746B}"/>
          </ac:spMkLst>
        </pc:spChg>
        <pc:spChg chg="del mod">
          <ac:chgData name="Smith, Timothy" userId="S::timothy.smith2@asurion.com::14a4f112-fa3c-4447-bcd2-05a85831596c" providerId="AD" clId="Web-{B0FE06C9-C5A8-4B75-81CA-96FAC79D9393}" dt="2020-04-20T22:05:01.289" v="3979"/>
          <ac:spMkLst>
            <pc:docMk/>
            <pc:sldMk cId="1516655329" sldId="265"/>
            <ac:spMk id="3" creationId="{D160AE1D-F94C-4B50-B570-3D04A0B467A9}"/>
          </ac:spMkLst>
        </pc:spChg>
        <pc:spChg chg="del">
          <ac:chgData name="Smith, Timothy" userId="S::timothy.smith2@asurion.com::14a4f112-fa3c-4447-bcd2-05a85831596c" providerId="AD" clId="Web-{B0FE06C9-C5A8-4B75-81CA-96FAC79D9393}" dt="2020-04-20T22:05:01.289" v="3979"/>
          <ac:spMkLst>
            <pc:docMk/>
            <pc:sldMk cId="1516655329" sldId="265"/>
            <ac:spMk id="8" creationId="{4E65CDE2-194C-4A17-9E3C-017E8A8970E2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05:01.289" v="3979"/>
          <ac:spMkLst>
            <pc:docMk/>
            <pc:sldMk cId="1516655329" sldId="265"/>
            <ac:spMk id="17" creationId="{46C2E80F-49A6-4372-B103-219D417A55ED}"/>
          </ac:spMkLst>
        </pc:spChg>
        <pc:graphicFrameChg chg="add mod">
          <ac:chgData name="Smith, Timothy" userId="S::timothy.smith2@asurion.com::14a4f112-fa3c-4447-bcd2-05a85831596c" providerId="AD" clId="Web-{B0FE06C9-C5A8-4B75-81CA-96FAC79D9393}" dt="2020-04-20T22:05:12.993" v="3981" actId="1076"/>
          <ac:graphicFrameMkLst>
            <pc:docMk/>
            <pc:sldMk cId="1516655329" sldId="265"/>
            <ac:graphicFrameMk id="12" creationId="{523A2F53-772D-47D4-92B6-CB1B75242DBC}"/>
          </ac:graphicFrameMkLst>
        </pc:graphicFrameChg>
        <pc:cxnChg chg="del">
          <ac:chgData name="Smith, Timothy" userId="S::timothy.smith2@asurion.com::14a4f112-fa3c-4447-bcd2-05a85831596c" providerId="AD" clId="Web-{B0FE06C9-C5A8-4B75-81CA-96FAC79D9393}" dt="2020-04-20T22:05:01.289" v="3979"/>
          <ac:cxnSpMkLst>
            <pc:docMk/>
            <pc:sldMk cId="1516655329" sldId="265"/>
            <ac:cxnSpMk id="10" creationId="{F2AE495E-2AAF-4BC1-87A5-331009D82896}"/>
          </ac:cxnSpMkLst>
        </pc:cxnChg>
      </pc:sldChg>
      <pc:sldChg chg="addSp delSp modSp add mod replId setBg">
        <pc:chgData name="Smith, Timothy" userId="S::timothy.smith2@asurion.com::14a4f112-fa3c-4447-bcd2-05a85831596c" providerId="AD" clId="Web-{B0FE06C9-C5A8-4B75-81CA-96FAC79D9393}" dt="2020-04-20T22:04:45.148" v="3978"/>
        <pc:sldMkLst>
          <pc:docMk/>
          <pc:sldMk cId="1504165065" sldId="266"/>
        </pc:sldMkLst>
        <pc:spChg chg="mod">
          <ac:chgData name="Smith, Timothy" userId="S::timothy.smith2@asurion.com::14a4f112-fa3c-4447-bcd2-05a85831596c" providerId="AD" clId="Web-{B0FE06C9-C5A8-4B75-81CA-96FAC79D9393}" dt="2020-04-20T22:04:45.148" v="3978"/>
          <ac:spMkLst>
            <pc:docMk/>
            <pc:sldMk cId="1504165065" sldId="266"/>
            <ac:spMk id="2" creationId="{64CDB637-909D-495D-8AB8-9A741E4E746B}"/>
          </ac:spMkLst>
        </pc:spChg>
        <pc:spChg chg="mod">
          <ac:chgData name="Smith, Timothy" userId="S::timothy.smith2@asurion.com::14a4f112-fa3c-4447-bcd2-05a85831596c" providerId="AD" clId="Web-{B0FE06C9-C5A8-4B75-81CA-96FAC79D9393}" dt="2020-04-20T22:04:45.148" v="3978"/>
          <ac:spMkLst>
            <pc:docMk/>
            <pc:sldMk cId="1504165065" sldId="266"/>
            <ac:spMk id="3" creationId="{D160AE1D-F94C-4B50-B570-3D04A0B467A9}"/>
          </ac:spMkLst>
        </pc:spChg>
        <pc:spChg chg="del">
          <ac:chgData name="Smith, Timothy" userId="S::timothy.smith2@asurion.com::14a4f112-fa3c-4447-bcd2-05a85831596c" providerId="AD" clId="Web-{B0FE06C9-C5A8-4B75-81CA-96FAC79D9393}" dt="2020-04-20T22:04:45.148" v="3978"/>
          <ac:spMkLst>
            <pc:docMk/>
            <pc:sldMk cId="1504165065" sldId="266"/>
            <ac:spMk id="8" creationId="{4E65CDE2-194C-4A17-9E3C-017E8A8970E2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04:45.148" v="3978"/>
          <ac:spMkLst>
            <pc:docMk/>
            <pc:sldMk cId="1504165065" sldId="266"/>
            <ac:spMk id="15" creationId="{867D4867-5BA7-4462-B2F6-A23F4A622AA7}"/>
          </ac:spMkLst>
        </pc:spChg>
        <pc:picChg chg="add mod">
          <ac:chgData name="Smith, Timothy" userId="S::timothy.smith2@asurion.com::14a4f112-fa3c-4447-bcd2-05a85831596c" providerId="AD" clId="Web-{B0FE06C9-C5A8-4B75-81CA-96FAC79D9393}" dt="2020-04-20T22:04:45.148" v="3978"/>
          <ac:picMkLst>
            <pc:docMk/>
            <pc:sldMk cId="1504165065" sldId="266"/>
            <ac:picMk id="4" creationId="{A28CB962-4CAC-4473-A3A7-536CC8321EFD}"/>
          </ac:picMkLst>
        </pc:picChg>
        <pc:cxnChg chg="del">
          <ac:chgData name="Smith, Timothy" userId="S::timothy.smith2@asurion.com::14a4f112-fa3c-4447-bcd2-05a85831596c" providerId="AD" clId="Web-{B0FE06C9-C5A8-4B75-81CA-96FAC79D9393}" dt="2020-04-20T22:04:45.148" v="3978"/>
          <ac:cxnSpMkLst>
            <pc:docMk/>
            <pc:sldMk cId="1504165065" sldId="266"/>
            <ac:cxnSpMk id="10" creationId="{F2AE495E-2AAF-4BC1-87A5-331009D82896}"/>
          </ac:cxnSpMkLst>
        </pc:cxnChg>
      </pc:sldChg>
      <pc:sldChg chg="addSp delSp modSp add mod replId setBg setClrOvrMap">
        <pc:chgData name="Smith, Timothy" userId="S::timothy.smith2@asurion.com::14a4f112-fa3c-4447-bcd2-05a85831596c" providerId="AD" clId="Web-{B0FE06C9-C5A8-4B75-81CA-96FAC79D9393}" dt="2020-04-20T22:01:46.817" v="3977"/>
        <pc:sldMkLst>
          <pc:docMk/>
          <pc:sldMk cId="1138173927" sldId="267"/>
        </pc:sldMkLst>
        <pc:spChg chg="mod">
          <ac:chgData name="Smith, Timothy" userId="S::timothy.smith2@asurion.com::14a4f112-fa3c-4447-bcd2-05a85831596c" providerId="AD" clId="Web-{B0FE06C9-C5A8-4B75-81CA-96FAC79D9393}" dt="2020-04-20T22:01:46.817" v="3977"/>
          <ac:spMkLst>
            <pc:docMk/>
            <pc:sldMk cId="1138173927" sldId="267"/>
            <ac:spMk id="2" creationId="{64CDB637-909D-495D-8AB8-9A741E4E746B}"/>
          </ac:spMkLst>
        </pc:spChg>
        <pc:spChg chg="del mod">
          <ac:chgData name="Smith, Timothy" userId="S::timothy.smith2@asurion.com::14a4f112-fa3c-4447-bcd2-05a85831596c" providerId="AD" clId="Web-{B0FE06C9-C5A8-4B75-81CA-96FAC79D9393}" dt="2020-04-20T22:01:46.817" v="3977"/>
          <ac:spMkLst>
            <pc:docMk/>
            <pc:sldMk cId="1138173927" sldId="267"/>
            <ac:spMk id="3" creationId="{D160AE1D-F94C-4B50-B570-3D04A0B467A9}"/>
          </ac:spMkLst>
        </pc:spChg>
        <pc:spChg chg="del">
          <ac:chgData name="Smith, Timothy" userId="S::timothy.smith2@asurion.com::14a4f112-fa3c-4447-bcd2-05a85831596c" providerId="AD" clId="Web-{B0FE06C9-C5A8-4B75-81CA-96FAC79D9393}" dt="2020-04-20T22:01:46.817" v="3977"/>
          <ac:spMkLst>
            <pc:docMk/>
            <pc:sldMk cId="1138173927" sldId="267"/>
            <ac:spMk id="8" creationId="{4E65CDE2-194C-4A17-9E3C-017E8A8970E2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01:46.817" v="3977"/>
          <ac:spMkLst>
            <pc:docMk/>
            <pc:sldMk cId="1138173927" sldId="267"/>
            <ac:spMk id="17" creationId="{46C2E80F-49A6-4372-B103-219D417A55ED}"/>
          </ac:spMkLst>
        </pc:spChg>
        <pc:graphicFrameChg chg="add">
          <ac:chgData name="Smith, Timothy" userId="S::timothy.smith2@asurion.com::14a4f112-fa3c-4447-bcd2-05a85831596c" providerId="AD" clId="Web-{B0FE06C9-C5A8-4B75-81CA-96FAC79D9393}" dt="2020-04-20T22:01:46.817" v="3977"/>
          <ac:graphicFrameMkLst>
            <pc:docMk/>
            <pc:sldMk cId="1138173927" sldId="267"/>
            <ac:graphicFrameMk id="12" creationId="{2AF4A0E0-5420-4EAC-A020-90BA3B026BEF}"/>
          </ac:graphicFrameMkLst>
        </pc:graphicFrameChg>
        <pc:cxnChg chg="del">
          <ac:chgData name="Smith, Timothy" userId="S::timothy.smith2@asurion.com::14a4f112-fa3c-4447-bcd2-05a85831596c" providerId="AD" clId="Web-{B0FE06C9-C5A8-4B75-81CA-96FAC79D9393}" dt="2020-04-20T22:01:46.817" v="3977"/>
          <ac:cxnSpMkLst>
            <pc:docMk/>
            <pc:sldMk cId="1138173927" sldId="267"/>
            <ac:cxnSpMk id="10" creationId="{F2AE495E-2AAF-4BC1-87A5-331009D82896}"/>
          </ac:cxnSpMkLst>
        </pc:cxnChg>
      </pc:sldChg>
      <pc:sldChg chg="addSp delSp modSp add mod replId setBg setClrOvrMap">
        <pc:chgData name="Smith, Timothy" userId="S::timothy.smith2@asurion.com::14a4f112-fa3c-4447-bcd2-05a85831596c" providerId="AD" clId="Web-{B0FE06C9-C5A8-4B75-81CA-96FAC79D9393}" dt="2020-04-20T22:01:39.552" v="3976"/>
        <pc:sldMkLst>
          <pc:docMk/>
          <pc:sldMk cId="1179675422" sldId="268"/>
        </pc:sldMkLst>
        <pc:spChg chg="mod">
          <ac:chgData name="Smith, Timothy" userId="S::timothy.smith2@asurion.com::14a4f112-fa3c-4447-bcd2-05a85831596c" providerId="AD" clId="Web-{B0FE06C9-C5A8-4B75-81CA-96FAC79D9393}" dt="2020-04-20T22:01:39.552" v="3976"/>
          <ac:spMkLst>
            <pc:docMk/>
            <pc:sldMk cId="1179675422" sldId="268"/>
            <ac:spMk id="2" creationId="{64CDB637-909D-495D-8AB8-9A741E4E746B}"/>
          </ac:spMkLst>
        </pc:spChg>
        <pc:spChg chg="del mod">
          <ac:chgData name="Smith, Timothy" userId="S::timothy.smith2@asurion.com::14a4f112-fa3c-4447-bcd2-05a85831596c" providerId="AD" clId="Web-{B0FE06C9-C5A8-4B75-81CA-96FAC79D9393}" dt="2020-04-20T22:01:39.552" v="3976"/>
          <ac:spMkLst>
            <pc:docMk/>
            <pc:sldMk cId="1179675422" sldId="268"/>
            <ac:spMk id="3" creationId="{D160AE1D-F94C-4B50-B570-3D04A0B467A9}"/>
          </ac:spMkLst>
        </pc:spChg>
        <pc:spChg chg="del">
          <ac:chgData name="Smith, Timothy" userId="S::timothy.smith2@asurion.com::14a4f112-fa3c-4447-bcd2-05a85831596c" providerId="AD" clId="Web-{B0FE06C9-C5A8-4B75-81CA-96FAC79D9393}" dt="2020-04-20T22:01:39.552" v="3976"/>
          <ac:spMkLst>
            <pc:docMk/>
            <pc:sldMk cId="1179675422" sldId="268"/>
            <ac:spMk id="8" creationId="{4E65CDE2-194C-4A17-9E3C-017E8A8970E2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01:39.552" v="3976"/>
          <ac:spMkLst>
            <pc:docMk/>
            <pc:sldMk cId="1179675422" sldId="268"/>
            <ac:spMk id="17" creationId="{46C2E80F-49A6-4372-B103-219D417A55ED}"/>
          </ac:spMkLst>
        </pc:spChg>
        <pc:graphicFrameChg chg="add">
          <ac:chgData name="Smith, Timothy" userId="S::timothy.smith2@asurion.com::14a4f112-fa3c-4447-bcd2-05a85831596c" providerId="AD" clId="Web-{B0FE06C9-C5A8-4B75-81CA-96FAC79D9393}" dt="2020-04-20T22:01:39.552" v="3976"/>
          <ac:graphicFrameMkLst>
            <pc:docMk/>
            <pc:sldMk cId="1179675422" sldId="268"/>
            <ac:graphicFrameMk id="12" creationId="{AB92058F-11F7-4379-877E-516390BD3B84}"/>
          </ac:graphicFrameMkLst>
        </pc:graphicFrameChg>
        <pc:cxnChg chg="del">
          <ac:chgData name="Smith, Timothy" userId="S::timothy.smith2@asurion.com::14a4f112-fa3c-4447-bcd2-05a85831596c" providerId="AD" clId="Web-{B0FE06C9-C5A8-4B75-81CA-96FAC79D9393}" dt="2020-04-20T22:01:39.552" v="3976"/>
          <ac:cxnSpMkLst>
            <pc:docMk/>
            <pc:sldMk cId="1179675422" sldId="268"/>
            <ac:cxnSpMk id="10" creationId="{F2AE495E-2AAF-4BC1-87A5-331009D82896}"/>
          </ac:cxnSpMkLst>
        </pc:cxnChg>
      </pc:sldChg>
      <pc:sldChg chg="addSp delSp modSp add replId">
        <pc:chgData name="Smith, Timothy" userId="S::timothy.smith2@asurion.com::14a4f112-fa3c-4447-bcd2-05a85831596c" providerId="AD" clId="Web-{B0FE06C9-C5A8-4B75-81CA-96FAC79D9393}" dt="2020-04-20T22:26:48.675" v="4921"/>
        <pc:sldMkLst>
          <pc:docMk/>
          <pc:sldMk cId="819046641" sldId="269"/>
        </pc:sldMkLst>
        <pc:spChg chg="mod">
          <ac:chgData name="Smith, Timothy" userId="S::timothy.smith2@asurion.com::14a4f112-fa3c-4447-bcd2-05a85831596c" providerId="AD" clId="Web-{B0FE06C9-C5A8-4B75-81CA-96FAC79D9393}" dt="2020-04-20T22:26:48.675" v="4921"/>
          <ac:spMkLst>
            <pc:docMk/>
            <pc:sldMk cId="819046641" sldId="269"/>
            <ac:spMk id="2" creationId="{64CDB637-909D-495D-8AB8-9A741E4E746B}"/>
          </ac:spMkLst>
        </pc:spChg>
        <pc:spChg chg="add del mod">
          <ac:chgData name="Smith, Timothy" userId="S::timothy.smith2@asurion.com::14a4f112-fa3c-4447-bcd2-05a85831596c" providerId="AD" clId="Web-{B0FE06C9-C5A8-4B75-81CA-96FAC79D9393}" dt="2020-04-20T22:26:48.675" v="4921"/>
          <ac:spMkLst>
            <pc:docMk/>
            <pc:sldMk cId="819046641" sldId="269"/>
            <ac:spMk id="3" creationId="{D160AE1D-F94C-4B50-B570-3D04A0B467A9}"/>
          </ac:spMkLst>
        </pc:spChg>
        <pc:spChg chg="add del">
          <ac:chgData name="Smith, Timothy" userId="S::timothy.smith2@asurion.com::14a4f112-fa3c-4447-bcd2-05a85831596c" providerId="AD" clId="Web-{B0FE06C9-C5A8-4B75-81CA-96FAC79D9393}" dt="2020-04-20T22:26:48.675" v="4921"/>
          <ac:spMkLst>
            <pc:docMk/>
            <pc:sldMk cId="819046641" sldId="269"/>
            <ac:spMk id="15" creationId="{33CD251C-A887-4D2F-925B-FC097198538B}"/>
          </ac:spMkLst>
        </pc:spChg>
        <pc:spChg chg="add del">
          <ac:chgData name="Smith, Timothy" userId="S::timothy.smith2@asurion.com::14a4f112-fa3c-4447-bcd2-05a85831596c" providerId="AD" clId="Web-{B0FE06C9-C5A8-4B75-81CA-96FAC79D9393}" dt="2020-04-20T22:26:48.675" v="4921"/>
          <ac:spMkLst>
            <pc:docMk/>
            <pc:sldMk cId="819046641" sldId="269"/>
            <ac:spMk id="17" creationId="{3B2069EE-A08E-44F0-B3F9-3CF8CC2DCAD5}"/>
          </ac:spMkLst>
        </pc:spChg>
        <pc:spChg chg="add">
          <ac:chgData name="Smith, Timothy" userId="S::timothy.smith2@asurion.com::14a4f112-fa3c-4447-bcd2-05a85831596c" providerId="AD" clId="Web-{B0FE06C9-C5A8-4B75-81CA-96FAC79D9393}" dt="2020-04-20T22:26:48.675" v="4921"/>
          <ac:spMkLst>
            <pc:docMk/>
            <pc:sldMk cId="819046641" sldId="269"/>
            <ac:spMk id="24" creationId="{46C2E80F-49A6-4372-B103-219D417A55ED}"/>
          </ac:spMkLst>
        </pc:spChg>
        <pc:spChg chg="add del">
          <ac:chgData name="Smith, Timothy" userId="S::timothy.smith2@asurion.com::14a4f112-fa3c-4447-bcd2-05a85831596c" providerId="AD" clId="Web-{B0FE06C9-C5A8-4B75-81CA-96FAC79D9393}" dt="2020-04-20T22:26:48.644" v="4920"/>
          <ac:spMkLst>
            <pc:docMk/>
            <pc:sldMk cId="819046641" sldId="269"/>
            <ac:spMk id="28" creationId="{46C2E80F-49A6-4372-B103-219D417A55ED}"/>
          </ac:spMkLst>
        </pc:spChg>
        <pc:grpChg chg="add del">
          <ac:chgData name="Smith, Timothy" userId="S::timothy.smith2@asurion.com::14a4f112-fa3c-4447-bcd2-05a85831596c" providerId="AD" clId="Web-{B0FE06C9-C5A8-4B75-81CA-96FAC79D9393}" dt="2020-04-20T22:26:48.675" v="4921"/>
          <ac:grpSpMkLst>
            <pc:docMk/>
            <pc:sldMk cId="819046641" sldId="269"/>
            <ac:grpSpMk id="19" creationId="{E12BF2FB-8A96-4B53-86A0-04755C545EB8}"/>
          </ac:grpSpMkLst>
        </pc:grpChg>
        <pc:graphicFrameChg chg="add del">
          <ac:chgData name="Smith, Timothy" userId="S::timothy.smith2@asurion.com::14a4f112-fa3c-4447-bcd2-05a85831596c" providerId="AD" clId="Web-{B0FE06C9-C5A8-4B75-81CA-96FAC79D9393}" dt="2020-04-20T22:26:48.644" v="4920"/>
          <ac:graphicFrameMkLst>
            <pc:docMk/>
            <pc:sldMk cId="819046641" sldId="269"/>
            <ac:graphicFrameMk id="23" creationId="{5EFE4A50-3E48-4E81-95C4-3A1C727DD7CB}"/>
          </ac:graphicFrameMkLst>
        </pc:graphicFrameChg>
        <pc:graphicFrameChg chg="add">
          <ac:chgData name="Smith, Timothy" userId="S::timothy.smith2@asurion.com::14a4f112-fa3c-4447-bcd2-05a85831596c" providerId="AD" clId="Web-{B0FE06C9-C5A8-4B75-81CA-96FAC79D9393}" dt="2020-04-20T22:26:48.675" v="4921"/>
          <ac:graphicFrameMkLst>
            <pc:docMk/>
            <pc:sldMk cId="819046641" sldId="269"/>
            <ac:graphicFrameMk id="25" creationId="{566C13CD-B010-45F4-AC8D-30EB47C38FA8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7175B-09CE-4A15-8738-457E6F71A7E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3C22DB-DF77-488D-9B9B-E5F95A33AFB4}">
      <dgm:prSet/>
      <dgm:spPr/>
      <dgm:t>
        <a:bodyPr/>
        <a:lstStyle/>
        <a:p>
          <a:r>
            <a:rPr lang="en-US"/>
            <a:t>IAM allows for the management of users and their level of access to the AWS console</a:t>
          </a:r>
        </a:p>
      </dgm:t>
    </dgm:pt>
    <dgm:pt modelId="{221F95CA-E96A-4DF1-833A-3BE2315D8744}" type="parTrans" cxnId="{C942C85C-1B2A-4CA0-9299-07D1F1E298EA}">
      <dgm:prSet/>
      <dgm:spPr/>
      <dgm:t>
        <a:bodyPr/>
        <a:lstStyle/>
        <a:p>
          <a:endParaRPr lang="en-US"/>
        </a:p>
      </dgm:t>
    </dgm:pt>
    <dgm:pt modelId="{0CE32997-EFC1-4DB6-8695-0C658283C9F8}" type="sibTrans" cxnId="{C942C85C-1B2A-4CA0-9299-07D1F1E298EA}">
      <dgm:prSet/>
      <dgm:spPr/>
      <dgm:t>
        <a:bodyPr/>
        <a:lstStyle/>
        <a:p>
          <a:endParaRPr lang="en-US"/>
        </a:p>
      </dgm:t>
    </dgm:pt>
    <dgm:pt modelId="{8AC1BAAC-D3A3-493F-A18A-FD7C7829AC8C}">
      <dgm:prSet/>
      <dgm:spPr/>
      <dgm:t>
        <a:bodyPr/>
        <a:lstStyle/>
        <a:p>
          <a:r>
            <a:rPr lang="en-US"/>
            <a:t>Allows us to set up:</a:t>
          </a:r>
        </a:p>
      </dgm:t>
    </dgm:pt>
    <dgm:pt modelId="{885E8113-CF2F-44E5-A0D8-1B44F0899BE3}" type="parTrans" cxnId="{BACEAD85-2C83-4C48-A00E-5311F00D27FD}">
      <dgm:prSet/>
      <dgm:spPr/>
      <dgm:t>
        <a:bodyPr/>
        <a:lstStyle/>
        <a:p>
          <a:endParaRPr lang="en-US"/>
        </a:p>
      </dgm:t>
    </dgm:pt>
    <dgm:pt modelId="{5ED1CB2A-E838-4FC7-9BEC-3EC9CFB8BD84}" type="sibTrans" cxnId="{BACEAD85-2C83-4C48-A00E-5311F00D27FD}">
      <dgm:prSet/>
      <dgm:spPr/>
      <dgm:t>
        <a:bodyPr/>
        <a:lstStyle/>
        <a:p>
          <a:endParaRPr lang="en-US"/>
        </a:p>
      </dgm:t>
    </dgm:pt>
    <dgm:pt modelId="{2DCBA719-696D-4A64-A393-57C4F53F80E3}">
      <dgm:prSet/>
      <dgm:spPr/>
      <dgm:t>
        <a:bodyPr/>
        <a:lstStyle/>
        <a:p>
          <a:r>
            <a:rPr lang="en-US"/>
            <a:t>Users – End users such as employees.</a:t>
          </a:r>
        </a:p>
      </dgm:t>
    </dgm:pt>
    <dgm:pt modelId="{C490F81B-3C54-4D72-A5D4-19E1098C6291}" type="parTrans" cxnId="{BB66D31C-43BF-463B-B021-81CFE74B57A1}">
      <dgm:prSet/>
      <dgm:spPr/>
      <dgm:t>
        <a:bodyPr/>
        <a:lstStyle/>
        <a:p>
          <a:endParaRPr lang="en-US"/>
        </a:p>
      </dgm:t>
    </dgm:pt>
    <dgm:pt modelId="{2FE8F6B5-A6C4-4422-B3CA-FC71026DB762}" type="sibTrans" cxnId="{BB66D31C-43BF-463B-B021-81CFE74B57A1}">
      <dgm:prSet/>
      <dgm:spPr/>
      <dgm:t>
        <a:bodyPr/>
        <a:lstStyle/>
        <a:p>
          <a:endParaRPr lang="en-US"/>
        </a:p>
      </dgm:t>
    </dgm:pt>
    <dgm:pt modelId="{FDE81663-D973-498B-AB29-7C4D5A8E7D05}">
      <dgm:prSet/>
      <dgm:spPr/>
      <dgm:t>
        <a:bodyPr/>
        <a:lstStyle/>
        <a:p>
          <a:r>
            <a:rPr lang="en-US"/>
            <a:t>Groups – A collection of users. Each user in the group will inherit the permissions of the group</a:t>
          </a:r>
        </a:p>
      </dgm:t>
    </dgm:pt>
    <dgm:pt modelId="{A3112F56-BF53-4D70-B7A9-E6772C4F0FBE}" type="parTrans" cxnId="{C3637B2D-6461-48B6-980D-43AFF603AB50}">
      <dgm:prSet/>
      <dgm:spPr/>
      <dgm:t>
        <a:bodyPr/>
        <a:lstStyle/>
        <a:p>
          <a:endParaRPr lang="en-US"/>
        </a:p>
      </dgm:t>
    </dgm:pt>
    <dgm:pt modelId="{F79424A8-BAA5-4E4C-A90E-B560FF2022F4}" type="sibTrans" cxnId="{C3637B2D-6461-48B6-980D-43AFF603AB50}">
      <dgm:prSet/>
      <dgm:spPr/>
      <dgm:t>
        <a:bodyPr/>
        <a:lstStyle/>
        <a:p>
          <a:endParaRPr lang="en-US"/>
        </a:p>
      </dgm:t>
    </dgm:pt>
    <dgm:pt modelId="{8B97184C-3A28-4B63-BAB8-29AC9A3E0031}">
      <dgm:prSet/>
      <dgm:spPr/>
      <dgm:t>
        <a:bodyPr/>
        <a:lstStyle/>
        <a:p>
          <a:r>
            <a:rPr lang="en-US"/>
            <a:t>Roles – Allows AWS resources to take certain actions on other AWS resources</a:t>
          </a:r>
        </a:p>
      </dgm:t>
    </dgm:pt>
    <dgm:pt modelId="{0F143B30-D3F8-4817-983F-D21B3073280B}" type="parTrans" cxnId="{B83254F7-6D64-45AA-8537-29370E2AA2E4}">
      <dgm:prSet/>
      <dgm:spPr/>
      <dgm:t>
        <a:bodyPr/>
        <a:lstStyle/>
        <a:p>
          <a:endParaRPr lang="en-US"/>
        </a:p>
      </dgm:t>
    </dgm:pt>
    <dgm:pt modelId="{56882464-8D04-4750-B2A1-FEFF44EDF835}" type="sibTrans" cxnId="{B83254F7-6D64-45AA-8537-29370E2AA2E4}">
      <dgm:prSet/>
      <dgm:spPr/>
      <dgm:t>
        <a:bodyPr/>
        <a:lstStyle/>
        <a:p>
          <a:endParaRPr lang="en-US"/>
        </a:p>
      </dgm:t>
    </dgm:pt>
    <dgm:pt modelId="{4E530F0E-009F-4BA8-A0B8-B6FC7F263BCE}">
      <dgm:prSet/>
      <dgm:spPr/>
      <dgm:t>
        <a:bodyPr/>
        <a:lstStyle/>
        <a:p>
          <a:r>
            <a:rPr lang="en-US"/>
            <a:t>Policies – Defined by policy documents. These are written in JSON and five permission as what a user/group/role is able to do</a:t>
          </a:r>
        </a:p>
      </dgm:t>
    </dgm:pt>
    <dgm:pt modelId="{CA996A04-7FF9-4D3D-9786-D22D934CBE88}" type="parTrans" cxnId="{4A9B1724-CAB3-4707-8190-63B9467BF752}">
      <dgm:prSet/>
      <dgm:spPr/>
      <dgm:t>
        <a:bodyPr/>
        <a:lstStyle/>
        <a:p>
          <a:endParaRPr lang="en-US"/>
        </a:p>
      </dgm:t>
    </dgm:pt>
    <dgm:pt modelId="{366E068A-C3D9-4B9A-9171-2E2370AD3C06}" type="sibTrans" cxnId="{4A9B1724-CAB3-4707-8190-63B9467BF752}">
      <dgm:prSet/>
      <dgm:spPr/>
      <dgm:t>
        <a:bodyPr/>
        <a:lstStyle/>
        <a:p>
          <a:endParaRPr lang="en-US"/>
        </a:p>
      </dgm:t>
    </dgm:pt>
    <dgm:pt modelId="{F71A11C6-B20C-4BFA-90D5-64616979DB98}">
      <dgm:prSet/>
      <dgm:spPr/>
      <dgm:t>
        <a:bodyPr/>
        <a:lstStyle/>
        <a:p>
          <a:r>
            <a:rPr lang="en-US"/>
            <a:t>It is essentially a global place to control shared access, permissions, and identity federation.</a:t>
          </a:r>
        </a:p>
      </dgm:t>
    </dgm:pt>
    <dgm:pt modelId="{A8B776D3-4EB4-4989-968D-CC43716A7822}" type="parTrans" cxnId="{B9826FC2-0BFE-4822-AC81-8CC33D204AC2}">
      <dgm:prSet/>
      <dgm:spPr/>
      <dgm:t>
        <a:bodyPr/>
        <a:lstStyle/>
        <a:p>
          <a:endParaRPr lang="en-US"/>
        </a:p>
      </dgm:t>
    </dgm:pt>
    <dgm:pt modelId="{144F771B-D945-4A3F-9BE4-23B0E345FC9F}" type="sibTrans" cxnId="{B9826FC2-0BFE-4822-AC81-8CC33D204AC2}">
      <dgm:prSet/>
      <dgm:spPr/>
      <dgm:t>
        <a:bodyPr/>
        <a:lstStyle/>
        <a:p>
          <a:endParaRPr lang="en-US"/>
        </a:p>
      </dgm:t>
    </dgm:pt>
    <dgm:pt modelId="{A0F81996-72B0-48E5-8374-C447874926F1}">
      <dgm:prSet/>
      <dgm:spPr/>
      <dgm:t>
        <a:bodyPr/>
        <a:lstStyle/>
        <a:p>
          <a:r>
            <a:rPr lang="en-US"/>
            <a:t>It is PCI DSS compliant (compliance necessary to take credit card information)</a:t>
          </a:r>
        </a:p>
      </dgm:t>
    </dgm:pt>
    <dgm:pt modelId="{AA6D5DD6-DD47-44DC-855D-EA0F833B9CF9}" type="parTrans" cxnId="{360308F9-B7F8-4296-B781-452ECCA10EA7}">
      <dgm:prSet/>
      <dgm:spPr/>
      <dgm:t>
        <a:bodyPr/>
        <a:lstStyle/>
        <a:p>
          <a:endParaRPr lang="en-US"/>
        </a:p>
      </dgm:t>
    </dgm:pt>
    <dgm:pt modelId="{AC6F69F5-90CA-4779-8E40-BD7D23634EB0}" type="sibTrans" cxnId="{360308F9-B7F8-4296-B781-452ECCA10EA7}">
      <dgm:prSet/>
      <dgm:spPr/>
      <dgm:t>
        <a:bodyPr/>
        <a:lstStyle/>
        <a:p>
          <a:endParaRPr lang="en-US"/>
        </a:p>
      </dgm:t>
    </dgm:pt>
    <dgm:pt modelId="{6EE4509A-514D-4FC9-BD69-B452BAE6B563}" type="pres">
      <dgm:prSet presAssocID="{4FB7175B-09CE-4A15-8738-457E6F71A7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B3C75D-1177-4B24-B834-C8B88AA72A5F}" type="pres">
      <dgm:prSet presAssocID="{F33C22DB-DF77-488D-9B9B-E5F95A33AFB4}" presName="root1" presStyleCnt="0"/>
      <dgm:spPr/>
    </dgm:pt>
    <dgm:pt modelId="{146CF5CB-7426-4DA5-B74A-EB60F783B3DB}" type="pres">
      <dgm:prSet presAssocID="{F33C22DB-DF77-488D-9B9B-E5F95A33AFB4}" presName="LevelOneTextNode" presStyleLbl="node0" presStyleIdx="0" presStyleCnt="4">
        <dgm:presLayoutVars>
          <dgm:chPref val="3"/>
        </dgm:presLayoutVars>
      </dgm:prSet>
      <dgm:spPr/>
    </dgm:pt>
    <dgm:pt modelId="{CE36325A-A626-4262-8B23-AABBF9203E7B}" type="pres">
      <dgm:prSet presAssocID="{F33C22DB-DF77-488D-9B9B-E5F95A33AFB4}" presName="level2hierChild" presStyleCnt="0"/>
      <dgm:spPr/>
    </dgm:pt>
    <dgm:pt modelId="{1C078D3E-2726-449E-8645-D13B1B2D5D7A}" type="pres">
      <dgm:prSet presAssocID="{8AC1BAAC-D3A3-493F-A18A-FD7C7829AC8C}" presName="root1" presStyleCnt="0"/>
      <dgm:spPr/>
    </dgm:pt>
    <dgm:pt modelId="{891E0EAA-8853-4391-89F6-C9063297C8DE}" type="pres">
      <dgm:prSet presAssocID="{8AC1BAAC-D3A3-493F-A18A-FD7C7829AC8C}" presName="LevelOneTextNode" presStyleLbl="node0" presStyleIdx="1" presStyleCnt="4">
        <dgm:presLayoutVars>
          <dgm:chPref val="3"/>
        </dgm:presLayoutVars>
      </dgm:prSet>
      <dgm:spPr/>
    </dgm:pt>
    <dgm:pt modelId="{0E6A724E-C3A4-493C-8ED3-0A5FF7A047E9}" type="pres">
      <dgm:prSet presAssocID="{8AC1BAAC-D3A3-493F-A18A-FD7C7829AC8C}" presName="level2hierChild" presStyleCnt="0"/>
      <dgm:spPr/>
    </dgm:pt>
    <dgm:pt modelId="{231E043D-2958-4A67-A71C-F60C3C138C0D}" type="pres">
      <dgm:prSet presAssocID="{C490F81B-3C54-4D72-A5D4-19E1098C6291}" presName="conn2-1" presStyleLbl="parChTrans1D2" presStyleIdx="0" presStyleCnt="4"/>
      <dgm:spPr/>
    </dgm:pt>
    <dgm:pt modelId="{39284CD0-2895-41F4-8E37-3D89479113D3}" type="pres">
      <dgm:prSet presAssocID="{C490F81B-3C54-4D72-A5D4-19E1098C6291}" presName="connTx" presStyleLbl="parChTrans1D2" presStyleIdx="0" presStyleCnt="4"/>
      <dgm:spPr/>
    </dgm:pt>
    <dgm:pt modelId="{68A832E5-AC51-4176-BB33-FD605D00E39E}" type="pres">
      <dgm:prSet presAssocID="{2DCBA719-696D-4A64-A393-57C4F53F80E3}" presName="root2" presStyleCnt="0"/>
      <dgm:spPr/>
    </dgm:pt>
    <dgm:pt modelId="{5EF6CE7D-4D1E-4F86-B93D-7FF4A17242B8}" type="pres">
      <dgm:prSet presAssocID="{2DCBA719-696D-4A64-A393-57C4F53F80E3}" presName="LevelTwoTextNode" presStyleLbl="node2" presStyleIdx="0" presStyleCnt="4">
        <dgm:presLayoutVars>
          <dgm:chPref val="3"/>
        </dgm:presLayoutVars>
      </dgm:prSet>
      <dgm:spPr/>
    </dgm:pt>
    <dgm:pt modelId="{4D25898E-0321-48B8-8876-A383F6D6B856}" type="pres">
      <dgm:prSet presAssocID="{2DCBA719-696D-4A64-A393-57C4F53F80E3}" presName="level3hierChild" presStyleCnt="0"/>
      <dgm:spPr/>
    </dgm:pt>
    <dgm:pt modelId="{66BF3D96-32EE-4581-B5E3-0A27FB3B1DE7}" type="pres">
      <dgm:prSet presAssocID="{A3112F56-BF53-4D70-B7A9-E6772C4F0FBE}" presName="conn2-1" presStyleLbl="parChTrans1D2" presStyleIdx="1" presStyleCnt="4"/>
      <dgm:spPr/>
    </dgm:pt>
    <dgm:pt modelId="{5077EA4A-BE89-45C6-9D6C-65DFCF43D5DA}" type="pres">
      <dgm:prSet presAssocID="{A3112F56-BF53-4D70-B7A9-E6772C4F0FBE}" presName="connTx" presStyleLbl="parChTrans1D2" presStyleIdx="1" presStyleCnt="4"/>
      <dgm:spPr/>
    </dgm:pt>
    <dgm:pt modelId="{AFC9BF1A-B0C4-40E2-A4D5-CCF51AB7E2D1}" type="pres">
      <dgm:prSet presAssocID="{FDE81663-D973-498B-AB29-7C4D5A8E7D05}" presName="root2" presStyleCnt="0"/>
      <dgm:spPr/>
    </dgm:pt>
    <dgm:pt modelId="{518AA993-27C8-4045-A533-F05204BCA0D2}" type="pres">
      <dgm:prSet presAssocID="{FDE81663-D973-498B-AB29-7C4D5A8E7D05}" presName="LevelTwoTextNode" presStyleLbl="node2" presStyleIdx="1" presStyleCnt="4">
        <dgm:presLayoutVars>
          <dgm:chPref val="3"/>
        </dgm:presLayoutVars>
      </dgm:prSet>
      <dgm:spPr/>
    </dgm:pt>
    <dgm:pt modelId="{93EEF5E9-6C73-4EAE-A384-14064A7A4595}" type="pres">
      <dgm:prSet presAssocID="{FDE81663-D973-498B-AB29-7C4D5A8E7D05}" presName="level3hierChild" presStyleCnt="0"/>
      <dgm:spPr/>
    </dgm:pt>
    <dgm:pt modelId="{3B20C1F1-D7EE-44E9-AA30-0F6D60187216}" type="pres">
      <dgm:prSet presAssocID="{0F143B30-D3F8-4817-983F-D21B3073280B}" presName="conn2-1" presStyleLbl="parChTrans1D2" presStyleIdx="2" presStyleCnt="4"/>
      <dgm:spPr/>
    </dgm:pt>
    <dgm:pt modelId="{4A1D67D5-7922-45AC-A519-9F71AAE0767A}" type="pres">
      <dgm:prSet presAssocID="{0F143B30-D3F8-4817-983F-D21B3073280B}" presName="connTx" presStyleLbl="parChTrans1D2" presStyleIdx="2" presStyleCnt="4"/>
      <dgm:spPr/>
    </dgm:pt>
    <dgm:pt modelId="{B33168C1-1935-4068-B9D2-A0BF2887A2AB}" type="pres">
      <dgm:prSet presAssocID="{8B97184C-3A28-4B63-BAB8-29AC9A3E0031}" presName="root2" presStyleCnt="0"/>
      <dgm:spPr/>
    </dgm:pt>
    <dgm:pt modelId="{C580383E-14EA-4163-9C73-9BD2277A2B18}" type="pres">
      <dgm:prSet presAssocID="{8B97184C-3A28-4B63-BAB8-29AC9A3E0031}" presName="LevelTwoTextNode" presStyleLbl="node2" presStyleIdx="2" presStyleCnt="4">
        <dgm:presLayoutVars>
          <dgm:chPref val="3"/>
        </dgm:presLayoutVars>
      </dgm:prSet>
      <dgm:spPr/>
    </dgm:pt>
    <dgm:pt modelId="{42BAE4CE-4F5E-4E94-B0F7-588FEABFFE12}" type="pres">
      <dgm:prSet presAssocID="{8B97184C-3A28-4B63-BAB8-29AC9A3E0031}" presName="level3hierChild" presStyleCnt="0"/>
      <dgm:spPr/>
    </dgm:pt>
    <dgm:pt modelId="{0B9FD1D1-157A-4A46-B1E7-223465326EE2}" type="pres">
      <dgm:prSet presAssocID="{CA996A04-7FF9-4D3D-9786-D22D934CBE88}" presName="conn2-1" presStyleLbl="parChTrans1D2" presStyleIdx="3" presStyleCnt="4"/>
      <dgm:spPr/>
    </dgm:pt>
    <dgm:pt modelId="{6A5F7E43-2FF2-49C8-A022-27FBE51B6BF8}" type="pres">
      <dgm:prSet presAssocID="{CA996A04-7FF9-4D3D-9786-D22D934CBE88}" presName="connTx" presStyleLbl="parChTrans1D2" presStyleIdx="3" presStyleCnt="4"/>
      <dgm:spPr/>
    </dgm:pt>
    <dgm:pt modelId="{CE6DD493-7B05-43BD-9EAF-B2DC6A6A5B90}" type="pres">
      <dgm:prSet presAssocID="{4E530F0E-009F-4BA8-A0B8-B6FC7F263BCE}" presName="root2" presStyleCnt="0"/>
      <dgm:spPr/>
    </dgm:pt>
    <dgm:pt modelId="{11A16D77-EF1D-4B83-9469-D5680B0CE550}" type="pres">
      <dgm:prSet presAssocID="{4E530F0E-009F-4BA8-A0B8-B6FC7F263BCE}" presName="LevelTwoTextNode" presStyleLbl="node2" presStyleIdx="3" presStyleCnt="4">
        <dgm:presLayoutVars>
          <dgm:chPref val="3"/>
        </dgm:presLayoutVars>
      </dgm:prSet>
      <dgm:spPr/>
    </dgm:pt>
    <dgm:pt modelId="{B2A7F5F2-0BC0-4204-86F5-9500B6DEB191}" type="pres">
      <dgm:prSet presAssocID="{4E530F0E-009F-4BA8-A0B8-B6FC7F263BCE}" presName="level3hierChild" presStyleCnt="0"/>
      <dgm:spPr/>
    </dgm:pt>
    <dgm:pt modelId="{9510F7FC-FF67-404A-A28D-7D81D5C24586}" type="pres">
      <dgm:prSet presAssocID="{F71A11C6-B20C-4BFA-90D5-64616979DB98}" presName="root1" presStyleCnt="0"/>
      <dgm:spPr/>
    </dgm:pt>
    <dgm:pt modelId="{CB7D562A-1850-4A8F-B9DA-C4CDBA0E7968}" type="pres">
      <dgm:prSet presAssocID="{F71A11C6-B20C-4BFA-90D5-64616979DB98}" presName="LevelOneTextNode" presStyleLbl="node0" presStyleIdx="2" presStyleCnt="4">
        <dgm:presLayoutVars>
          <dgm:chPref val="3"/>
        </dgm:presLayoutVars>
      </dgm:prSet>
      <dgm:spPr/>
    </dgm:pt>
    <dgm:pt modelId="{556900F8-6AE8-4575-BD0C-6A7DECA23601}" type="pres">
      <dgm:prSet presAssocID="{F71A11C6-B20C-4BFA-90D5-64616979DB98}" presName="level2hierChild" presStyleCnt="0"/>
      <dgm:spPr/>
    </dgm:pt>
    <dgm:pt modelId="{677EEF0B-16BF-43B2-8EBD-4EAB241D2F6F}" type="pres">
      <dgm:prSet presAssocID="{A0F81996-72B0-48E5-8374-C447874926F1}" presName="root1" presStyleCnt="0"/>
      <dgm:spPr/>
    </dgm:pt>
    <dgm:pt modelId="{B08A308F-088D-4D1E-A26F-99271033EF16}" type="pres">
      <dgm:prSet presAssocID="{A0F81996-72B0-48E5-8374-C447874926F1}" presName="LevelOneTextNode" presStyleLbl="node0" presStyleIdx="3" presStyleCnt="4">
        <dgm:presLayoutVars>
          <dgm:chPref val="3"/>
        </dgm:presLayoutVars>
      </dgm:prSet>
      <dgm:spPr/>
    </dgm:pt>
    <dgm:pt modelId="{1F2F7247-8069-47D4-96B1-58A64F5CEBB9}" type="pres">
      <dgm:prSet presAssocID="{A0F81996-72B0-48E5-8374-C447874926F1}" presName="level2hierChild" presStyleCnt="0"/>
      <dgm:spPr/>
    </dgm:pt>
  </dgm:ptLst>
  <dgm:cxnLst>
    <dgm:cxn modelId="{6A26EC10-653D-44F5-88C1-DFD4CA5156FD}" type="presOf" srcId="{A3112F56-BF53-4D70-B7A9-E6772C4F0FBE}" destId="{66BF3D96-32EE-4581-B5E3-0A27FB3B1DE7}" srcOrd="0" destOrd="0" presId="urn:microsoft.com/office/officeart/2005/8/layout/hierarchy2"/>
    <dgm:cxn modelId="{BB66D31C-43BF-463B-B021-81CFE74B57A1}" srcId="{8AC1BAAC-D3A3-493F-A18A-FD7C7829AC8C}" destId="{2DCBA719-696D-4A64-A393-57C4F53F80E3}" srcOrd="0" destOrd="0" parTransId="{C490F81B-3C54-4D72-A5D4-19E1098C6291}" sibTransId="{2FE8F6B5-A6C4-4422-B3CA-FC71026DB762}"/>
    <dgm:cxn modelId="{04B1F323-1CF0-461B-95DD-573EA7D3F2D9}" type="presOf" srcId="{8AC1BAAC-D3A3-493F-A18A-FD7C7829AC8C}" destId="{891E0EAA-8853-4391-89F6-C9063297C8DE}" srcOrd="0" destOrd="0" presId="urn:microsoft.com/office/officeart/2005/8/layout/hierarchy2"/>
    <dgm:cxn modelId="{4A9B1724-CAB3-4707-8190-63B9467BF752}" srcId="{8AC1BAAC-D3A3-493F-A18A-FD7C7829AC8C}" destId="{4E530F0E-009F-4BA8-A0B8-B6FC7F263BCE}" srcOrd="3" destOrd="0" parTransId="{CA996A04-7FF9-4D3D-9786-D22D934CBE88}" sibTransId="{366E068A-C3D9-4B9A-9171-2E2370AD3C06}"/>
    <dgm:cxn modelId="{C3637B2D-6461-48B6-980D-43AFF603AB50}" srcId="{8AC1BAAC-D3A3-493F-A18A-FD7C7829AC8C}" destId="{FDE81663-D973-498B-AB29-7C4D5A8E7D05}" srcOrd="1" destOrd="0" parTransId="{A3112F56-BF53-4D70-B7A9-E6772C4F0FBE}" sibTransId="{F79424A8-BAA5-4E4C-A90E-B560FF2022F4}"/>
    <dgm:cxn modelId="{C942C85C-1B2A-4CA0-9299-07D1F1E298EA}" srcId="{4FB7175B-09CE-4A15-8738-457E6F71A7E1}" destId="{F33C22DB-DF77-488D-9B9B-E5F95A33AFB4}" srcOrd="0" destOrd="0" parTransId="{221F95CA-E96A-4DF1-833A-3BE2315D8744}" sibTransId="{0CE32997-EFC1-4DB6-8695-0C658283C9F8}"/>
    <dgm:cxn modelId="{2DEB715D-D422-4C48-AA1F-BB0E0A58F379}" type="presOf" srcId="{A3112F56-BF53-4D70-B7A9-E6772C4F0FBE}" destId="{5077EA4A-BE89-45C6-9D6C-65DFCF43D5DA}" srcOrd="1" destOrd="0" presId="urn:microsoft.com/office/officeart/2005/8/layout/hierarchy2"/>
    <dgm:cxn modelId="{42783D4C-85BE-4DD1-AE21-B3A56FAF73CE}" type="presOf" srcId="{C490F81B-3C54-4D72-A5D4-19E1098C6291}" destId="{39284CD0-2895-41F4-8E37-3D89479113D3}" srcOrd="1" destOrd="0" presId="urn:microsoft.com/office/officeart/2005/8/layout/hierarchy2"/>
    <dgm:cxn modelId="{9602E272-F469-4B67-B85A-87A7232A56B4}" type="presOf" srcId="{C490F81B-3C54-4D72-A5D4-19E1098C6291}" destId="{231E043D-2958-4A67-A71C-F60C3C138C0D}" srcOrd="0" destOrd="0" presId="urn:microsoft.com/office/officeart/2005/8/layout/hierarchy2"/>
    <dgm:cxn modelId="{20C8B759-7C97-4B4F-BDA1-8914775507FA}" type="presOf" srcId="{4FB7175B-09CE-4A15-8738-457E6F71A7E1}" destId="{6EE4509A-514D-4FC9-BD69-B452BAE6B563}" srcOrd="0" destOrd="0" presId="urn:microsoft.com/office/officeart/2005/8/layout/hierarchy2"/>
    <dgm:cxn modelId="{6E6AED5A-2FC5-48AC-912E-7FFE019D6809}" type="presOf" srcId="{CA996A04-7FF9-4D3D-9786-D22D934CBE88}" destId="{0B9FD1D1-157A-4A46-B1E7-223465326EE2}" srcOrd="0" destOrd="0" presId="urn:microsoft.com/office/officeart/2005/8/layout/hierarchy2"/>
    <dgm:cxn modelId="{E73C7A81-BE82-462F-9493-7917AACCEF85}" type="presOf" srcId="{FDE81663-D973-498B-AB29-7C4D5A8E7D05}" destId="{518AA993-27C8-4045-A533-F05204BCA0D2}" srcOrd="0" destOrd="0" presId="urn:microsoft.com/office/officeart/2005/8/layout/hierarchy2"/>
    <dgm:cxn modelId="{BACEAD85-2C83-4C48-A00E-5311F00D27FD}" srcId="{4FB7175B-09CE-4A15-8738-457E6F71A7E1}" destId="{8AC1BAAC-D3A3-493F-A18A-FD7C7829AC8C}" srcOrd="1" destOrd="0" parTransId="{885E8113-CF2F-44E5-A0D8-1B44F0899BE3}" sibTransId="{5ED1CB2A-E838-4FC7-9BEC-3EC9CFB8BD84}"/>
    <dgm:cxn modelId="{0D255EA4-5E8D-465F-8DCD-A6C5BFE3C819}" type="presOf" srcId="{4E530F0E-009F-4BA8-A0B8-B6FC7F263BCE}" destId="{11A16D77-EF1D-4B83-9469-D5680B0CE550}" srcOrd="0" destOrd="0" presId="urn:microsoft.com/office/officeart/2005/8/layout/hierarchy2"/>
    <dgm:cxn modelId="{8F4B52A6-A735-4A70-AB7F-97C75FD30910}" type="presOf" srcId="{A0F81996-72B0-48E5-8374-C447874926F1}" destId="{B08A308F-088D-4D1E-A26F-99271033EF16}" srcOrd="0" destOrd="0" presId="urn:microsoft.com/office/officeart/2005/8/layout/hierarchy2"/>
    <dgm:cxn modelId="{B9826FC2-0BFE-4822-AC81-8CC33D204AC2}" srcId="{4FB7175B-09CE-4A15-8738-457E6F71A7E1}" destId="{F71A11C6-B20C-4BFA-90D5-64616979DB98}" srcOrd="2" destOrd="0" parTransId="{A8B776D3-4EB4-4989-968D-CC43716A7822}" sibTransId="{144F771B-D945-4A3F-9BE4-23B0E345FC9F}"/>
    <dgm:cxn modelId="{86DA73CA-784B-40FB-8BD2-FBDFAE7B2833}" type="presOf" srcId="{F33C22DB-DF77-488D-9B9B-E5F95A33AFB4}" destId="{146CF5CB-7426-4DA5-B74A-EB60F783B3DB}" srcOrd="0" destOrd="0" presId="urn:microsoft.com/office/officeart/2005/8/layout/hierarchy2"/>
    <dgm:cxn modelId="{39CB6AD1-FA69-4394-A792-9923D86969F2}" type="presOf" srcId="{0F143B30-D3F8-4817-983F-D21B3073280B}" destId="{4A1D67D5-7922-45AC-A519-9F71AAE0767A}" srcOrd="1" destOrd="0" presId="urn:microsoft.com/office/officeart/2005/8/layout/hierarchy2"/>
    <dgm:cxn modelId="{C96868E1-0A70-4615-916B-043538AEF295}" type="presOf" srcId="{8B97184C-3A28-4B63-BAB8-29AC9A3E0031}" destId="{C580383E-14EA-4163-9C73-9BD2277A2B18}" srcOrd="0" destOrd="0" presId="urn:microsoft.com/office/officeart/2005/8/layout/hierarchy2"/>
    <dgm:cxn modelId="{4ABA88F0-9342-466A-92D8-18A2EBE1477A}" type="presOf" srcId="{2DCBA719-696D-4A64-A393-57C4F53F80E3}" destId="{5EF6CE7D-4D1E-4F86-B93D-7FF4A17242B8}" srcOrd="0" destOrd="0" presId="urn:microsoft.com/office/officeart/2005/8/layout/hierarchy2"/>
    <dgm:cxn modelId="{8AE2E0F2-66C6-4BA3-9473-E821B74A9CF0}" type="presOf" srcId="{CA996A04-7FF9-4D3D-9786-D22D934CBE88}" destId="{6A5F7E43-2FF2-49C8-A022-27FBE51B6BF8}" srcOrd="1" destOrd="0" presId="urn:microsoft.com/office/officeart/2005/8/layout/hierarchy2"/>
    <dgm:cxn modelId="{7C5CA8F4-592F-4E48-A5C2-F97C8AC495CD}" type="presOf" srcId="{F71A11C6-B20C-4BFA-90D5-64616979DB98}" destId="{CB7D562A-1850-4A8F-B9DA-C4CDBA0E7968}" srcOrd="0" destOrd="0" presId="urn:microsoft.com/office/officeart/2005/8/layout/hierarchy2"/>
    <dgm:cxn modelId="{B83254F7-6D64-45AA-8537-29370E2AA2E4}" srcId="{8AC1BAAC-D3A3-493F-A18A-FD7C7829AC8C}" destId="{8B97184C-3A28-4B63-BAB8-29AC9A3E0031}" srcOrd="2" destOrd="0" parTransId="{0F143B30-D3F8-4817-983F-D21B3073280B}" sibTransId="{56882464-8D04-4750-B2A1-FEFF44EDF835}"/>
    <dgm:cxn modelId="{360308F9-B7F8-4296-B781-452ECCA10EA7}" srcId="{4FB7175B-09CE-4A15-8738-457E6F71A7E1}" destId="{A0F81996-72B0-48E5-8374-C447874926F1}" srcOrd="3" destOrd="0" parTransId="{AA6D5DD6-DD47-44DC-855D-EA0F833B9CF9}" sibTransId="{AC6F69F5-90CA-4779-8E40-BD7D23634EB0}"/>
    <dgm:cxn modelId="{964866FA-A9F9-42A3-B4D9-94539FB333A6}" type="presOf" srcId="{0F143B30-D3F8-4817-983F-D21B3073280B}" destId="{3B20C1F1-D7EE-44E9-AA30-0F6D60187216}" srcOrd="0" destOrd="0" presId="urn:microsoft.com/office/officeart/2005/8/layout/hierarchy2"/>
    <dgm:cxn modelId="{2B3D42B8-EB7E-4F7B-8723-CD43C04A8750}" type="presParOf" srcId="{6EE4509A-514D-4FC9-BD69-B452BAE6B563}" destId="{B4B3C75D-1177-4B24-B834-C8B88AA72A5F}" srcOrd="0" destOrd="0" presId="urn:microsoft.com/office/officeart/2005/8/layout/hierarchy2"/>
    <dgm:cxn modelId="{2B598E88-32A6-4F41-930D-1B6EE36C66E8}" type="presParOf" srcId="{B4B3C75D-1177-4B24-B834-C8B88AA72A5F}" destId="{146CF5CB-7426-4DA5-B74A-EB60F783B3DB}" srcOrd="0" destOrd="0" presId="urn:microsoft.com/office/officeart/2005/8/layout/hierarchy2"/>
    <dgm:cxn modelId="{37583C53-B485-4BE3-A5FA-ABE15692C400}" type="presParOf" srcId="{B4B3C75D-1177-4B24-B834-C8B88AA72A5F}" destId="{CE36325A-A626-4262-8B23-AABBF9203E7B}" srcOrd="1" destOrd="0" presId="urn:microsoft.com/office/officeart/2005/8/layout/hierarchy2"/>
    <dgm:cxn modelId="{697FDC6E-D034-45E1-B54B-EDE4F3E5AE56}" type="presParOf" srcId="{6EE4509A-514D-4FC9-BD69-B452BAE6B563}" destId="{1C078D3E-2726-449E-8645-D13B1B2D5D7A}" srcOrd="1" destOrd="0" presId="urn:microsoft.com/office/officeart/2005/8/layout/hierarchy2"/>
    <dgm:cxn modelId="{D90F1D33-809C-4A06-B03F-9F56C3BC461E}" type="presParOf" srcId="{1C078D3E-2726-449E-8645-D13B1B2D5D7A}" destId="{891E0EAA-8853-4391-89F6-C9063297C8DE}" srcOrd="0" destOrd="0" presId="urn:microsoft.com/office/officeart/2005/8/layout/hierarchy2"/>
    <dgm:cxn modelId="{D7FA1B07-B92A-4AEB-BD62-EBA02DEFE06F}" type="presParOf" srcId="{1C078D3E-2726-449E-8645-D13B1B2D5D7A}" destId="{0E6A724E-C3A4-493C-8ED3-0A5FF7A047E9}" srcOrd="1" destOrd="0" presId="urn:microsoft.com/office/officeart/2005/8/layout/hierarchy2"/>
    <dgm:cxn modelId="{2465CFA8-CC0B-4CDB-AC96-FCC34BAF42B0}" type="presParOf" srcId="{0E6A724E-C3A4-493C-8ED3-0A5FF7A047E9}" destId="{231E043D-2958-4A67-A71C-F60C3C138C0D}" srcOrd="0" destOrd="0" presId="urn:microsoft.com/office/officeart/2005/8/layout/hierarchy2"/>
    <dgm:cxn modelId="{D80D354D-4E77-45B2-BA6E-8359C4C9F600}" type="presParOf" srcId="{231E043D-2958-4A67-A71C-F60C3C138C0D}" destId="{39284CD0-2895-41F4-8E37-3D89479113D3}" srcOrd="0" destOrd="0" presId="urn:microsoft.com/office/officeart/2005/8/layout/hierarchy2"/>
    <dgm:cxn modelId="{A11BEA55-BBC8-4351-8DFA-C1D14DDAC7E2}" type="presParOf" srcId="{0E6A724E-C3A4-493C-8ED3-0A5FF7A047E9}" destId="{68A832E5-AC51-4176-BB33-FD605D00E39E}" srcOrd="1" destOrd="0" presId="urn:microsoft.com/office/officeart/2005/8/layout/hierarchy2"/>
    <dgm:cxn modelId="{D2E6FB0E-E434-4657-B046-62B64EAB359B}" type="presParOf" srcId="{68A832E5-AC51-4176-BB33-FD605D00E39E}" destId="{5EF6CE7D-4D1E-4F86-B93D-7FF4A17242B8}" srcOrd="0" destOrd="0" presId="urn:microsoft.com/office/officeart/2005/8/layout/hierarchy2"/>
    <dgm:cxn modelId="{FA02ED7A-D5CE-40A0-8B96-F5B9709F9BAA}" type="presParOf" srcId="{68A832E5-AC51-4176-BB33-FD605D00E39E}" destId="{4D25898E-0321-48B8-8876-A383F6D6B856}" srcOrd="1" destOrd="0" presId="urn:microsoft.com/office/officeart/2005/8/layout/hierarchy2"/>
    <dgm:cxn modelId="{A2289A1C-C667-4668-BF0F-2578B42FBE77}" type="presParOf" srcId="{0E6A724E-C3A4-493C-8ED3-0A5FF7A047E9}" destId="{66BF3D96-32EE-4581-B5E3-0A27FB3B1DE7}" srcOrd="2" destOrd="0" presId="urn:microsoft.com/office/officeart/2005/8/layout/hierarchy2"/>
    <dgm:cxn modelId="{3E48E1D8-3569-4DBF-8CC8-260A0B71F61E}" type="presParOf" srcId="{66BF3D96-32EE-4581-B5E3-0A27FB3B1DE7}" destId="{5077EA4A-BE89-45C6-9D6C-65DFCF43D5DA}" srcOrd="0" destOrd="0" presId="urn:microsoft.com/office/officeart/2005/8/layout/hierarchy2"/>
    <dgm:cxn modelId="{00586C3E-1B08-4EFD-A56E-A3DD06E6B8C6}" type="presParOf" srcId="{0E6A724E-C3A4-493C-8ED3-0A5FF7A047E9}" destId="{AFC9BF1A-B0C4-40E2-A4D5-CCF51AB7E2D1}" srcOrd="3" destOrd="0" presId="urn:microsoft.com/office/officeart/2005/8/layout/hierarchy2"/>
    <dgm:cxn modelId="{CED6B6AD-E30F-4F99-A0A3-154AFE57A3F1}" type="presParOf" srcId="{AFC9BF1A-B0C4-40E2-A4D5-CCF51AB7E2D1}" destId="{518AA993-27C8-4045-A533-F05204BCA0D2}" srcOrd="0" destOrd="0" presId="urn:microsoft.com/office/officeart/2005/8/layout/hierarchy2"/>
    <dgm:cxn modelId="{25CE19BE-EC54-4511-8541-A23BAA50B4DA}" type="presParOf" srcId="{AFC9BF1A-B0C4-40E2-A4D5-CCF51AB7E2D1}" destId="{93EEF5E9-6C73-4EAE-A384-14064A7A4595}" srcOrd="1" destOrd="0" presId="urn:microsoft.com/office/officeart/2005/8/layout/hierarchy2"/>
    <dgm:cxn modelId="{09CCE49A-630F-47A6-A0C0-A7D39EF2A223}" type="presParOf" srcId="{0E6A724E-C3A4-493C-8ED3-0A5FF7A047E9}" destId="{3B20C1F1-D7EE-44E9-AA30-0F6D60187216}" srcOrd="4" destOrd="0" presId="urn:microsoft.com/office/officeart/2005/8/layout/hierarchy2"/>
    <dgm:cxn modelId="{0B82A655-88D6-4808-9E4D-F993A999F28E}" type="presParOf" srcId="{3B20C1F1-D7EE-44E9-AA30-0F6D60187216}" destId="{4A1D67D5-7922-45AC-A519-9F71AAE0767A}" srcOrd="0" destOrd="0" presId="urn:microsoft.com/office/officeart/2005/8/layout/hierarchy2"/>
    <dgm:cxn modelId="{5D121917-A723-4EE2-A4BF-F885B76C347C}" type="presParOf" srcId="{0E6A724E-C3A4-493C-8ED3-0A5FF7A047E9}" destId="{B33168C1-1935-4068-B9D2-A0BF2887A2AB}" srcOrd="5" destOrd="0" presId="urn:microsoft.com/office/officeart/2005/8/layout/hierarchy2"/>
    <dgm:cxn modelId="{228EED4D-3E94-42F7-9A25-61F4298CD7F8}" type="presParOf" srcId="{B33168C1-1935-4068-B9D2-A0BF2887A2AB}" destId="{C580383E-14EA-4163-9C73-9BD2277A2B18}" srcOrd="0" destOrd="0" presId="urn:microsoft.com/office/officeart/2005/8/layout/hierarchy2"/>
    <dgm:cxn modelId="{F1DDF824-2D17-4634-8642-AE782D10232E}" type="presParOf" srcId="{B33168C1-1935-4068-B9D2-A0BF2887A2AB}" destId="{42BAE4CE-4F5E-4E94-B0F7-588FEABFFE12}" srcOrd="1" destOrd="0" presId="urn:microsoft.com/office/officeart/2005/8/layout/hierarchy2"/>
    <dgm:cxn modelId="{97DCDC33-E11A-41B5-BE1E-6604889B84F0}" type="presParOf" srcId="{0E6A724E-C3A4-493C-8ED3-0A5FF7A047E9}" destId="{0B9FD1D1-157A-4A46-B1E7-223465326EE2}" srcOrd="6" destOrd="0" presId="urn:microsoft.com/office/officeart/2005/8/layout/hierarchy2"/>
    <dgm:cxn modelId="{BD355F6D-7306-4FDC-908B-5CD7DBD819BE}" type="presParOf" srcId="{0B9FD1D1-157A-4A46-B1E7-223465326EE2}" destId="{6A5F7E43-2FF2-49C8-A022-27FBE51B6BF8}" srcOrd="0" destOrd="0" presId="urn:microsoft.com/office/officeart/2005/8/layout/hierarchy2"/>
    <dgm:cxn modelId="{41EFD1CB-21BC-4838-AA63-997E41CB8EEF}" type="presParOf" srcId="{0E6A724E-C3A4-493C-8ED3-0A5FF7A047E9}" destId="{CE6DD493-7B05-43BD-9EAF-B2DC6A6A5B90}" srcOrd="7" destOrd="0" presId="urn:microsoft.com/office/officeart/2005/8/layout/hierarchy2"/>
    <dgm:cxn modelId="{A12C55B3-A347-440A-9142-ABA0358F72A8}" type="presParOf" srcId="{CE6DD493-7B05-43BD-9EAF-B2DC6A6A5B90}" destId="{11A16D77-EF1D-4B83-9469-D5680B0CE550}" srcOrd="0" destOrd="0" presId="urn:microsoft.com/office/officeart/2005/8/layout/hierarchy2"/>
    <dgm:cxn modelId="{7608EA69-DB5C-4AE5-9FD0-6520EAB99886}" type="presParOf" srcId="{CE6DD493-7B05-43BD-9EAF-B2DC6A6A5B90}" destId="{B2A7F5F2-0BC0-4204-86F5-9500B6DEB191}" srcOrd="1" destOrd="0" presId="urn:microsoft.com/office/officeart/2005/8/layout/hierarchy2"/>
    <dgm:cxn modelId="{8E06788A-684E-4D99-96F2-EA673E02E0CE}" type="presParOf" srcId="{6EE4509A-514D-4FC9-BD69-B452BAE6B563}" destId="{9510F7FC-FF67-404A-A28D-7D81D5C24586}" srcOrd="2" destOrd="0" presId="urn:microsoft.com/office/officeart/2005/8/layout/hierarchy2"/>
    <dgm:cxn modelId="{06721EF6-6973-422B-8E33-F5164C80CEDB}" type="presParOf" srcId="{9510F7FC-FF67-404A-A28D-7D81D5C24586}" destId="{CB7D562A-1850-4A8F-B9DA-C4CDBA0E7968}" srcOrd="0" destOrd="0" presId="urn:microsoft.com/office/officeart/2005/8/layout/hierarchy2"/>
    <dgm:cxn modelId="{D162C9AB-DCFC-4010-9264-F9FF87F26A4B}" type="presParOf" srcId="{9510F7FC-FF67-404A-A28D-7D81D5C24586}" destId="{556900F8-6AE8-4575-BD0C-6A7DECA23601}" srcOrd="1" destOrd="0" presId="urn:microsoft.com/office/officeart/2005/8/layout/hierarchy2"/>
    <dgm:cxn modelId="{A16C0BD0-2E72-46E9-8E95-E6A1C749423B}" type="presParOf" srcId="{6EE4509A-514D-4FC9-BD69-B452BAE6B563}" destId="{677EEF0B-16BF-43B2-8EBD-4EAB241D2F6F}" srcOrd="3" destOrd="0" presId="urn:microsoft.com/office/officeart/2005/8/layout/hierarchy2"/>
    <dgm:cxn modelId="{AE185CC7-37EB-4517-81E3-8EF3C39B9C7F}" type="presParOf" srcId="{677EEF0B-16BF-43B2-8EBD-4EAB241D2F6F}" destId="{B08A308F-088D-4D1E-A26F-99271033EF16}" srcOrd="0" destOrd="0" presId="urn:microsoft.com/office/officeart/2005/8/layout/hierarchy2"/>
    <dgm:cxn modelId="{46558C3C-946E-4343-BEE1-97507F5C00CC}" type="presParOf" srcId="{677EEF0B-16BF-43B2-8EBD-4EAB241D2F6F}" destId="{1F2F7247-8069-47D4-96B1-58A64F5CEBB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87E7A-3EBC-4DCA-AB47-A7F73FC510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F703D5-9964-47BA-956C-21DF71AA35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IAM is global – it doesn't apply to a region</a:t>
          </a:r>
        </a:p>
      </dgm:t>
    </dgm:pt>
    <dgm:pt modelId="{1DFD21E7-141C-4430-BEA3-81D8CCF5BF13}" type="parTrans" cxnId="{9F967F7F-D6EE-4ACA-BD52-9FD24A569AFB}">
      <dgm:prSet/>
      <dgm:spPr/>
      <dgm:t>
        <a:bodyPr/>
        <a:lstStyle/>
        <a:p>
          <a:endParaRPr lang="en-US"/>
        </a:p>
      </dgm:t>
    </dgm:pt>
    <dgm:pt modelId="{590F8A48-6F27-42F2-AB9C-8C01EDBB4D65}" type="sibTrans" cxnId="{9F967F7F-D6EE-4ACA-BD52-9FD24A569AFB}">
      <dgm:prSet/>
      <dgm:spPr/>
      <dgm:t>
        <a:bodyPr/>
        <a:lstStyle/>
        <a:p>
          <a:endParaRPr lang="en-US"/>
        </a:p>
      </dgm:t>
    </dgm:pt>
    <dgm:pt modelId="{A9F5EEE8-9FF5-4C43-B23C-C2E9DFAAA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"root" account is the account created when you first setup your AWS account. It has complete admin access.</a:t>
          </a:r>
        </a:p>
      </dgm:t>
    </dgm:pt>
    <dgm:pt modelId="{31220192-1462-49F5-9360-C2C0FFD1B3FE}" type="parTrans" cxnId="{4D4E72A1-E531-419A-B1D5-C1F81C18AB90}">
      <dgm:prSet/>
      <dgm:spPr/>
      <dgm:t>
        <a:bodyPr/>
        <a:lstStyle/>
        <a:p>
          <a:endParaRPr lang="en-US"/>
        </a:p>
      </dgm:t>
    </dgm:pt>
    <dgm:pt modelId="{EB71315A-9513-41DC-A994-1810F9E11618}" type="sibTrans" cxnId="{4D4E72A1-E531-419A-B1D5-C1F81C18AB90}">
      <dgm:prSet/>
      <dgm:spPr/>
      <dgm:t>
        <a:bodyPr/>
        <a:lstStyle/>
        <a:p>
          <a:endParaRPr lang="en-US"/>
        </a:p>
      </dgm:t>
    </dgm:pt>
    <dgm:pt modelId="{98800F00-278E-43C9-BB3D-A47D9E083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users have NO permissions when first created</a:t>
          </a:r>
        </a:p>
      </dgm:t>
    </dgm:pt>
    <dgm:pt modelId="{06CF72AA-91FD-4F4D-9B44-C6E6EB2B2A47}" type="parTrans" cxnId="{3DCD3F1E-884F-4C55-A60B-CAC04E02DA4C}">
      <dgm:prSet/>
      <dgm:spPr/>
      <dgm:t>
        <a:bodyPr/>
        <a:lstStyle/>
        <a:p>
          <a:endParaRPr lang="en-US"/>
        </a:p>
      </dgm:t>
    </dgm:pt>
    <dgm:pt modelId="{89A81B87-8E83-426E-BE00-7AC101909F31}" type="sibTrans" cxnId="{3DCD3F1E-884F-4C55-A60B-CAC04E02DA4C}">
      <dgm:prSet/>
      <dgm:spPr/>
      <dgm:t>
        <a:bodyPr/>
        <a:lstStyle/>
        <a:p>
          <a:endParaRPr lang="en-US"/>
        </a:p>
      </dgm:t>
    </dgm:pt>
    <dgm:pt modelId="{296ADEAE-0CDF-4F18-808A-966E14AD66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Always set up MFA on root account</a:t>
          </a:r>
        </a:p>
      </dgm:t>
    </dgm:pt>
    <dgm:pt modelId="{EED52230-E9ED-48FE-9444-5D84F548563A}" type="parTrans" cxnId="{7C780E8D-58B7-4B34-8768-AF9E13E5F309}">
      <dgm:prSet/>
      <dgm:spPr/>
      <dgm:t>
        <a:bodyPr/>
        <a:lstStyle/>
        <a:p>
          <a:endParaRPr lang="en-US"/>
        </a:p>
      </dgm:t>
    </dgm:pt>
    <dgm:pt modelId="{8E25C843-8205-4A1B-95BC-EB0BED09255F}" type="sibTrans" cxnId="{7C780E8D-58B7-4B34-8768-AF9E13E5F309}">
      <dgm:prSet/>
      <dgm:spPr/>
      <dgm:t>
        <a:bodyPr/>
        <a:lstStyle/>
        <a:p>
          <a:endParaRPr lang="en-US"/>
        </a:p>
      </dgm:t>
    </dgm:pt>
    <dgm:pt modelId="{1E59CABB-E743-49F8-A9FD-7FBA2EF2CE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create and customize password rotation policies</a:t>
          </a:r>
        </a:p>
      </dgm:t>
    </dgm:pt>
    <dgm:pt modelId="{AF89FCFC-3092-471F-875C-EC491C551639}" type="parTrans" cxnId="{8FEF9C87-679A-47F9-87EA-6A5412AF82FA}">
      <dgm:prSet/>
      <dgm:spPr/>
      <dgm:t>
        <a:bodyPr/>
        <a:lstStyle/>
        <a:p>
          <a:endParaRPr lang="en-US"/>
        </a:p>
      </dgm:t>
    </dgm:pt>
    <dgm:pt modelId="{75AF9315-FD78-4DA7-B346-CA21C018CB2C}" type="sibTrans" cxnId="{8FEF9C87-679A-47F9-87EA-6A5412AF82FA}">
      <dgm:prSet/>
      <dgm:spPr/>
      <dgm:t>
        <a:bodyPr/>
        <a:lstStyle/>
        <a:p>
          <a:endParaRPr lang="en-US"/>
        </a:p>
      </dgm:t>
    </dgm:pt>
    <dgm:pt modelId="{C4E9BCAF-01E2-4A96-8377-61967514E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Without further configuration you are assign an access key id and secret access key to use via API/CLI and can't change them. You only get to see them once.</a:t>
          </a:r>
        </a:p>
      </dgm:t>
    </dgm:pt>
    <dgm:pt modelId="{3E0F1E37-C437-43E5-91E9-F43AD302BD7F}" type="parTrans" cxnId="{774FE4F0-5BAA-46E6-9F4D-34A7506F3842}">
      <dgm:prSet/>
      <dgm:spPr/>
      <dgm:t>
        <a:bodyPr/>
        <a:lstStyle/>
        <a:p>
          <a:endParaRPr lang="en-US"/>
        </a:p>
      </dgm:t>
    </dgm:pt>
    <dgm:pt modelId="{A8E60BEB-F2D7-407B-83CF-647460604A55}" type="sibTrans" cxnId="{774FE4F0-5BAA-46E6-9F4D-34A7506F3842}">
      <dgm:prSet/>
      <dgm:spPr/>
      <dgm:t>
        <a:bodyPr/>
        <a:lstStyle/>
        <a:p>
          <a:endParaRPr lang="en-US"/>
        </a:p>
      </dgm:t>
    </dgm:pt>
    <dgm:pt modelId="{70F1A0A5-E817-4D48-BD59-53EDF18BF846}" type="pres">
      <dgm:prSet presAssocID="{15D87E7A-3EBC-4DCA-AB47-A7F73FC510E3}" presName="root" presStyleCnt="0">
        <dgm:presLayoutVars>
          <dgm:dir/>
          <dgm:resizeHandles val="exact"/>
        </dgm:presLayoutVars>
      </dgm:prSet>
      <dgm:spPr/>
    </dgm:pt>
    <dgm:pt modelId="{37C90AEB-30E8-4213-A889-E03DD226F560}" type="pres">
      <dgm:prSet presAssocID="{2EF703D5-9964-47BA-956C-21DF71AA3586}" presName="compNode" presStyleCnt="0"/>
      <dgm:spPr/>
    </dgm:pt>
    <dgm:pt modelId="{30675F9B-6A8C-432D-920E-A8CFABA2507F}" type="pres">
      <dgm:prSet presAssocID="{2EF703D5-9964-47BA-956C-21DF71AA3586}" presName="bgRect" presStyleLbl="bgShp" presStyleIdx="0" presStyleCnt="6"/>
      <dgm:spPr/>
    </dgm:pt>
    <dgm:pt modelId="{2CCC2FB4-0E3E-4157-B04D-B2CEB8EBC76D}" type="pres">
      <dgm:prSet presAssocID="{2EF703D5-9964-47BA-956C-21DF71AA358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600EBF4-CEB2-4AF9-9A92-53E6C0265E50}" type="pres">
      <dgm:prSet presAssocID="{2EF703D5-9964-47BA-956C-21DF71AA3586}" presName="spaceRect" presStyleCnt="0"/>
      <dgm:spPr/>
    </dgm:pt>
    <dgm:pt modelId="{41E30DF2-A6AA-4CA9-A588-B24D422B89C5}" type="pres">
      <dgm:prSet presAssocID="{2EF703D5-9964-47BA-956C-21DF71AA3586}" presName="parTx" presStyleLbl="revTx" presStyleIdx="0" presStyleCnt="6">
        <dgm:presLayoutVars>
          <dgm:chMax val="0"/>
          <dgm:chPref val="0"/>
        </dgm:presLayoutVars>
      </dgm:prSet>
      <dgm:spPr/>
    </dgm:pt>
    <dgm:pt modelId="{3A13F697-3158-4847-BE8B-6261F656ED2D}" type="pres">
      <dgm:prSet presAssocID="{590F8A48-6F27-42F2-AB9C-8C01EDBB4D65}" presName="sibTrans" presStyleCnt="0"/>
      <dgm:spPr/>
    </dgm:pt>
    <dgm:pt modelId="{0C827567-77A9-4C4D-814E-4ED942136FA4}" type="pres">
      <dgm:prSet presAssocID="{A9F5EEE8-9FF5-4C43-B23C-C2E9DFAAA995}" presName="compNode" presStyleCnt="0"/>
      <dgm:spPr/>
    </dgm:pt>
    <dgm:pt modelId="{09C7CAD3-29A2-4D68-8306-F12D3ED0C7F0}" type="pres">
      <dgm:prSet presAssocID="{A9F5EEE8-9FF5-4C43-B23C-C2E9DFAAA995}" presName="bgRect" presStyleLbl="bgShp" presStyleIdx="1" presStyleCnt="6"/>
      <dgm:spPr/>
    </dgm:pt>
    <dgm:pt modelId="{28B12E13-AD05-4049-B346-BDB4868834DF}" type="pres">
      <dgm:prSet presAssocID="{A9F5EEE8-9FF5-4C43-B23C-C2E9DFAAA9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D7A7F3E-295F-4FB0-8093-4CEBBC20F27E}" type="pres">
      <dgm:prSet presAssocID="{A9F5EEE8-9FF5-4C43-B23C-C2E9DFAAA995}" presName="spaceRect" presStyleCnt="0"/>
      <dgm:spPr/>
    </dgm:pt>
    <dgm:pt modelId="{670FA413-1E9A-4055-8CE1-B9B68CD511DF}" type="pres">
      <dgm:prSet presAssocID="{A9F5EEE8-9FF5-4C43-B23C-C2E9DFAAA995}" presName="parTx" presStyleLbl="revTx" presStyleIdx="1" presStyleCnt="6">
        <dgm:presLayoutVars>
          <dgm:chMax val="0"/>
          <dgm:chPref val="0"/>
        </dgm:presLayoutVars>
      </dgm:prSet>
      <dgm:spPr/>
    </dgm:pt>
    <dgm:pt modelId="{BF2B327C-4A85-4364-980D-144EFF3269D6}" type="pres">
      <dgm:prSet presAssocID="{EB71315A-9513-41DC-A994-1810F9E11618}" presName="sibTrans" presStyleCnt="0"/>
      <dgm:spPr/>
    </dgm:pt>
    <dgm:pt modelId="{787F23F3-3EB7-4A80-88E8-D5E8024F9C05}" type="pres">
      <dgm:prSet presAssocID="{98800F00-278E-43C9-BB3D-A47D9E08354E}" presName="compNode" presStyleCnt="0"/>
      <dgm:spPr/>
    </dgm:pt>
    <dgm:pt modelId="{D3ADBD6A-3201-450C-8A01-18502D13430C}" type="pres">
      <dgm:prSet presAssocID="{98800F00-278E-43C9-BB3D-A47D9E08354E}" presName="bgRect" presStyleLbl="bgShp" presStyleIdx="2" presStyleCnt="6"/>
      <dgm:spPr/>
    </dgm:pt>
    <dgm:pt modelId="{ECFD1542-A145-4B9B-BF07-D1967230D5B2}" type="pres">
      <dgm:prSet presAssocID="{98800F00-278E-43C9-BB3D-A47D9E08354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2A8F863-9A9A-4AE7-A1F5-F4BA4C3B95FE}" type="pres">
      <dgm:prSet presAssocID="{98800F00-278E-43C9-BB3D-A47D9E08354E}" presName="spaceRect" presStyleCnt="0"/>
      <dgm:spPr/>
    </dgm:pt>
    <dgm:pt modelId="{44C7D9A0-8CBE-4FFA-888F-E418132E8384}" type="pres">
      <dgm:prSet presAssocID="{98800F00-278E-43C9-BB3D-A47D9E08354E}" presName="parTx" presStyleLbl="revTx" presStyleIdx="2" presStyleCnt="6">
        <dgm:presLayoutVars>
          <dgm:chMax val="0"/>
          <dgm:chPref val="0"/>
        </dgm:presLayoutVars>
      </dgm:prSet>
      <dgm:spPr/>
    </dgm:pt>
    <dgm:pt modelId="{93488178-7C6C-428F-B23B-D26698716CEC}" type="pres">
      <dgm:prSet presAssocID="{89A81B87-8E83-426E-BE00-7AC101909F31}" presName="sibTrans" presStyleCnt="0"/>
      <dgm:spPr/>
    </dgm:pt>
    <dgm:pt modelId="{5B8E11C3-0F0A-43FD-A0FE-84D1B7B4BDA1}" type="pres">
      <dgm:prSet presAssocID="{296ADEAE-0CDF-4F18-808A-966E14AD6644}" presName="compNode" presStyleCnt="0"/>
      <dgm:spPr/>
    </dgm:pt>
    <dgm:pt modelId="{CE5D9CC0-783F-4E6A-8888-2FC8A622DCA7}" type="pres">
      <dgm:prSet presAssocID="{296ADEAE-0CDF-4F18-808A-966E14AD6644}" presName="bgRect" presStyleLbl="bgShp" presStyleIdx="3" presStyleCnt="6"/>
      <dgm:spPr/>
    </dgm:pt>
    <dgm:pt modelId="{3A53D03F-7369-4A3B-9C1F-EF59BC4D8D62}" type="pres">
      <dgm:prSet presAssocID="{296ADEAE-0CDF-4F18-808A-966E14AD664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3F1768F-711C-479D-B2AC-057EF3C6DE2E}" type="pres">
      <dgm:prSet presAssocID="{296ADEAE-0CDF-4F18-808A-966E14AD6644}" presName="spaceRect" presStyleCnt="0"/>
      <dgm:spPr/>
    </dgm:pt>
    <dgm:pt modelId="{5662A647-C515-452D-A3EC-767E40FDB24A}" type="pres">
      <dgm:prSet presAssocID="{296ADEAE-0CDF-4F18-808A-966E14AD6644}" presName="parTx" presStyleLbl="revTx" presStyleIdx="3" presStyleCnt="6">
        <dgm:presLayoutVars>
          <dgm:chMax val="0"/>
          <dgm:chPref val="0"/>
        </dgm:presLayoutVars>
      </dgm:prSet>
      <dgm:spPr/>
    </dgm:pt>
    <dgm:pt modelId="{28521BBC-4266-49C3-A62E-A878B2C645F4}" type="pres">
      <dgm:prSet presAssocID="{8E25C843-8205-4A1B-95BC-EB0BED09255F}" presName="sibTrans" presStyleCnt="0"/>
      <dgm:spPr/>
    </dgm:pt>
    <dgm:pt modelId="{0135A70F-EF6A-4207-889A-D29F15E0FDCC}" type="pres">
      <dgm:prSet presAssocID="{1E59CABB-E743-49F8-A9FD-7FBA2EF2CE12}" presName="compNode" presStyleCnt="0"/>
      <dgm:spPr/>
    </dgm:pt>
    <dgm:pt modelId="{299FF70D-08BA-4FFB-A435-60C736F4EEB5}" type="pres">
      <dgm:prSet presAssocID="{1E59CABB-E743-49F8-A9FD-7FBA2EF2CE12}" presName="bgRect" presStyleLbl="bgShp" presStyleIdx="4" presStyleCnt="6"/>
      <dgm:spPr/>
    </dgm:pt>
    <dgm:pt modelId="{BF8E9C1B-168C-46BB-9DB7-9CBBB1BD9C31}" type="pres">
      <dgm:prSet presAssocID="{1E59CABB-E743-49F8-A9FD-7FBA2EF2CE1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DEAC0D9D-2F3C-49C4-9AB0-FA81DC206073}" type="pres">
      <dgm:prSet presAssocID="{1E59CABB-E743-49F8-A9FD-7FBA2EF2CE12}" presName="spaceRect" presStyleCnt="0"/>
      <dgm:spPr/>
    </dgm:pt>
    <dgm:pt modelId="{5D6EFB5B-57DB-4258-BEAB-192AAAB265ED}" type="pres">
      <dgm:prSet presAssocID="{1E59CABB-E743-49F8-A9FD-7FBA2EF2CE12}" presName="parTx" presStyleLbl="revTx" presStyleIdx="4" presStyleCnt="6">
        <dgm:presLayoutVars>
          <dgm:chMax val="0"/>
          <dgm:chPref val="0"/>
        </dgm:presLayoutVars>
      </dgm:prSet>
      <dgm:spPr/>
    </dgm:pt>
    <dgm:pt modelId="{A8184A01-1DB6-48FB-8DDD-0115168C01B3}" type="pres">
      <dgm:prSet presAssocID="{75AF9315-FD78-4DA7-B346-CA21C018CB2C}" presName="sibTrans" presStyleCnt="0"/>
      <dgm:spPr/>
    </dgm:pt>
    <dgm:pt modelId="{C54A8198-EDEF-4E56-BDB7-49CA02BE205C}" type="pres">
      <dgm:prSet presAssocID="{C4E9BCAF-01E2-4A96-8377-61967514E493}" presName="compNode" presStyleCnt="0"/>
      <dgm:spPr/>
    </dgm:pt>
    <dgm:pt modelId="{4B62D3F1-0665-4856-9326-C4F27C94F213}" type="pres">
      <dgm:prSet presAssocID="{C4E9BCAF-01E2-4A96-8377-61967514E493}" presName="bgRect" presStyleLbl="bgShp" presStyleIdx="5" presStyleCnt="6"/>
      <dgm:spPr/>
    </dgm:pt>
    <dgm:pt modelId="{AED28594-D778-4659-A018-D48DD1727BA5}" type="pres">
      <dgm:prSet presAssocID="{C4E9BCAF-01E2-4A96-8377-61967514E49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AACE6C-EB73-4A7F-B76E-21DF90BB0AAD}" type="pres">
      <dgm:prSet presAssocID="{C4E9BCAF-01E2-4A96-8377-61967514E493}" presName="spaceRect" presStyleCnt="0"/>
      <dgm:spPr/>
    </dgm:pt>
    <dgm:pt modelId="{7A154C96-99B4-48C3-A738-4A30CDC9671B}" type="pres">
      <dgm:prSet presAssocID="{C4E9BCAF-01E2-4A96-8377-61967514E49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836FC0B-3720-4197-A51B-4DA21BF174F5}" type="presOf" srcId="{15D87E7A-3EBC-4DCA-AB47-A7F73FC510E3}" destId="{70F1A0A5-E817-4D48-BD59-53EDF18BF846}" srcOrd="0" destOrd="0" presId="urn:microsoft.com/office/officeart/2018/2/layout/IconVerticalSolidList"/>
    <dgm:cxn modelId="{3DCD3F1E-884F-4C55-A60B-CAC04E02DA4C}" srcId="{15D87E7A-3EBC-4DCA-AB47-A7F73FC510E3}" destId="{98800F00-278E-43C9-BB3D-A47D9E08354E}" srcOrd="2" destOrd="0" parTransId="{06CF72AA-91FD-4F4D-9B44-C6E6EB2B2A47}" sibTransId="{89A81B87-8E83-426E-BE00-7AC101909F31}"/>
    <dgm:cxn modelId="{406EFA29-378D-4099-B3E2-6EAA4F9D5BA5}" type="presOf" srcId="{1E59CABB-E743-49F8-A9FD-7FBA2EF2CE12}" destId="{5D6EFB5B-57DB-4258-BEAB-192AAAB265ED}" srcOrd="0" destOrd="0" presId="urn:microsoft.com/office/officeart/2018/2/layout/IconVerticalSolidList"/>
    <dgm:cxn modelId="{934A0254-FF63-4EAF-B4D7-3B2789D5F4AB}" type="presOf" srcId="{A9F5EEE8-9FF5-4C43-B23C-C2E9DFAAA995}" destId="{670FA413-1E9A-4055-8CE1-B9B68CD511DF}" srcOrd="0" destOrd="0" presId="urn:microsoft.com/office/officeart/2018/2/layout/IconVerticalSolidList"/>
    <dgm:cxn modelId="{E767567E-5390-4C7D-847F-1B19349A2BCA}" type="presOf" srcId="{98800F00-278E-43C9-BB3D-A47D9E08354E}" destId="{44C7D9A0-8CBE-4FFA-888F-E418132E8384}" srcOrd="0" destOrd="0" presId="urn:microsoft.com/office/officeart/2018/2/layout/IconVerticalSolidList"/>
    <dgm:cxn modelId="{FA5A5A7F-5F8E-4C15-8590-9D170E4ECF05}" type="presOf" srcId="{296ADEAE-0CDF-4F18-808A-966E14AD6644}" destId="{5662A647-C515-452D-A3EC-767E40FDB24A}" srcOrd="0" destOrd="0" presId="urn:microsoft.com/office/officeart/2018/2/layout/IconVerticalSolidList"/>
    <dgm:cxn modelId="{9F967F7F-D6EE-4ACA-BD52-9FD24A569AFB}" srcId="{15D87E7A-3EBC-4DCA-AB47-A7F73FC510E3}" destId="{2EF703D5-9964-47BA-956C-21DF71AA3586}" srcOrd="0" destOrd="0" parTransId="{1DFD21E7-141C-4430-BEA3-81D8CCF5BF13}" sibTransId="{590F8A48-6F27-42F2-AB9C-8C01EDBB4D65}"/>
    <dgm:cxn modelId="{8FEF9C87-679A-47F9-87EA-6A5412AF82FA}" srcId="{15D87E7A-3EBC-4DCA-AB47-A7F73FC510E3}" destId="{1E59CABB-E743-49F8-A9FD-7FBA2EF2CE12}" srcOrd="4" destOrd="0" parTransId="{AF89FCFC-3092-471F-875C-EC491C551639}" sibTransId="{75AF9315-FD78-4DA7-B346-CA21C018CB2C}"/>
    <dgm:cxn modelId="{7C780E8D-58B7-4B34-8768-AF9E13E5F309}" srcId="{15D87E7A-3EBC-4DCA-AB47-A7F73FC510E3}" destId="{296ADEAE-0CDF-4F18-808A-966E14AD6644}" srcOrd="3" destOrd="0" parTransId="{EED52230-E9ED-48FE-9444-5D84F548563A}" sibTransId="{8E25C843-8205-4A1B-95BC-EB0BED09255F}"/>
    <dgm:cxn modelId="{4D4E72A1-E531-419A-B1D5-C1F81C18AB90}" srcId="{15D87E7A-3EBC-4DCA-AB47-A7F73FC510E3}" destId="{A9F5EEE8-9FF5-4C43-B23C-C2E9DFAAA995}" srcOrd="1" destOrd="0" parTransId="{31220192-1462-49F5-9360-C2C0FFD1B3FE}" sibTransId="{EB71315A-9513-41DC-A994-1810F9E11618}"/>
    <dgm:cxn modelId="{0E0943E0-D948-4014-BD28-ECEC27558CE4}" type="presOf" srcId="{2EF703D5-9964-47BA-956C-21DF71AA3586}" destId="{41E30DF2-A6AA-4CA9-A588-B24D422B89C5}" srcOrd="0" destOrd="0" presId="urn:microsoft.com/office/officeart/2018/2/layout/IconVerticalSolidList"/>
    <dgm:cxn modelId="{774FE4F0-5BAA-46E6-9F4D-34A7506F3842}" srcId="{15D87E7A-3EBC-4DCA-AB47-A7F73FC510E3}" destId="{C4E9BCAF-01E2-4A96-8377-61967514E493}" srcOrd="5" destOrd="0" parTransId="{3E0F1E37-C437-43E5-91E9-F43AD302BD7F}" sibTransId="{A8E60BEB-F2D7-407B-83CF-647460604A55}"/>
    <dgm:cxn modelId="{FB3767FF-52AD-4CF6-B2EF-53176FAB6736}" type="presOf" srcId="{C4E9BCAF-01E2-4A96-8377-61967514E493}" destId="{7A154C96-99B4-48C3-A738-4A30CDC9671B}" srcOrd="0" destOrd="0" presId="urn:microsoft.com/office/officeart/2018/2/layout/IconVerticalSolidList"/>
    <dgm:cxn modelId="{B03B1555-5684-435C-8276-7072A72EF383}" type="presParOf" srcId="{70F1A0A5-E817-4D48-BD59-53EDF18BF846}" destId="{37C90AEB-30E8-4213-A889-E03DD226F560}" srcOrd="0" destOrd="0" presId="urn:microsoft.com/office/officeart/2018/2/layout/IconVerticalSolidList"/>
    <dgm:cxn modelId="{ECC74624-9709-4019-853A-3C5F4669CE7C}" type="presParOf" srcId="{37C90AEB-30E8-4213-A889-E03DD226F560}" destId="{30675F9B-6A8C-432D-920E-A8CFABA2507F}" srcOrd="0" destOrd="0" presId="urn:microsoft.com/office/officeart/2018/2/layout/IconVerticalSolidList"/>
    <dgm:cxn modelId="{E4D98F65-3F5D-4903-AD8E-86867A2E2954}" type="presParOf" srcId="{37C90AEB-30E8-4213-A889-E03DD226F560}" destId="{2CCC2FB4-0E3E-4157-B04D-B2CEB8EBC76D}" srcOrd="1" destOrd="0" presId="urn:microsoft.com/office/officeart/2018/2/layout/IconVerticalSolidList"/>
    <dgm:cxn modelId="{9577C7E1-9361-4DB7-BCAE-7071F369B49B}" type="presParOf" srcId="{37C90AEB-30E8-4213-A889-E03DD226F560}" destId="{6600EBF4-CEB2-4AF9-9A92-53E6C0265E50}" srcOrd="2" destOrd="0" presId="urn:microsoft.com/office/officeart/2018/2/layout/IconVerticalSolidList"/>
    <dgm:cxn modelId="{0039B49B-CE5F-4541-9DDB-8EAE5CA329C0}" type="presParOf" srcId="{37C90AEB-30E8-4213-A889-E03DD226F560}" destId="{41E30DF2-A6AA-4CA9-A588-B24D422B89C5}" srcOrd="3" destOrd="0" presId="urn:microsoft.com/office/officeart/2018/2/layout/IconVerticalSolidList"/>
    <dgm:cxn modelId="{F5ED72FC-5370-4704-8072-3B4098BE93A8}" type="presParOf" srcId="{70F1A0A5-E817-4D48-BD59-53EDF18BF846}" destId="{3A13F697-3158-4847-BE8B-6261F656ED2D}" srcOrd="1" destOrd="0" presId="urn:microsoft.com/office/officeart/2018/2/layout/IconVerticalSolidList"/>
    <dgm:cxn modelId="{CFE79186-D3BA-4567-BFD4-4EB73E45B97B}" type="presParOf" srcId="{70F1A0A5-E817-4D48-BD59-53EDF18BF846}" destId="{0C827567-77A9-4C4D-814E-4ED942136FA4}" srcOrd="2" destOrd="0" presId="urn:microsoft.com/office/officeart/2018/2/layout/IconVerticalSolidList"/>
    <dgm:cxn modelId="{3EE9E60D-8BD5-436A-A580-FB6F4BBF9284}" type="presParOf" srcId="{0C827567-77A9-4C4D-814E-4ED942136FA4}" destId="{09C7CAD3-29A2-4D68-8306-F12D3ED0C7F0}" srcOrd="0" destOrd="0" presId="urn:microsoft.com/office/officeart/2018/2/layout/IconVerticalSolidList"/>
    <dgm:cxn modelId="{518EA4C3-8C27-462E-BF61-BC41350420A0}" type="presParOf" srcId="{0C827567-77A9-4C4D-814E-4ED942136FA4}" destId="{28B12E13-AD05-4049-B346-BDB4868834DF}" srcOrd="1" destOrd="0" presId="urn:microsoft.com/office/officeart/2018/2/layout/IconVerticalSolidList"/>
    <dgm:cxn modelId="{E2C9C119-F8D6-4219-B2EF-5A706137EC4D}" type="presParOf" srcId="{0C827567-77A9-4C4D-814E-4ED942136FA4}" destId="{4D7A7F3E-295F-4FB0-8093-4CEBBC20F27E}" srcOrd="2" destOrd="0" presId="urn:microsoft.com/office/officeart/2018/2/layout/IconVerticalSolidList"/>
    <dgm:cxn modelId="{97B9029E-31DF-420B-B3BD-E801B8082E9C}" type="presParOf" srcId="{0C827567-77A9-4C4D-814E-4ED942136FA4}" destId="{670FA413-1E9A-4055-8CE1-B9B68CD511DF}" srcOrd="3" destOrd="0" presId="urn:microsoft.com/office/officeart/2018/2/layout/IconVerticalSolidList"/>
    <dgm:cxn modelId="{AB8CCD06-9E40-48DB-A714-A7798170E336}" type="presParOf" srcId="{70F1A0A5-E817-4D48-BD59-53EDF18BF846}" destId="{BF2B327C-4A85-4364-980D-144EFF3269D6}" srcOrd="3" destOrd="0" presId="urn:microsoft.com/office/officeart/2018/2/layout/IconVerticalSolidList"/>
    <dgm:cxn modelId="{043467B6-1D32-48AB-A355-89E98D9E58C2}" type="presParOf" srcId="{70F1A0A5-E817-4D48-BD59-53EDF18BF846}" destId="{787F23F3-3EB7-4A80-88E8-D5E8024F9C05}" srcOrd="4" destOrd="0" presId="urn:microsoft.com/office/officeart/2018/2/layout/IconVerticalSolidList"/>
    <dgm:cxn modelId="{B1939670-5012-4BF9-AA6C-13D30DBD9EA9}" type="presParOf" srcId="{787F23F3-3EB7-4A80-88E8-D5E8024F9C05}" destId="{D3ADBD6A-3201-450C-8A01-18502D13430C}" srcOrd="0" destOrd="0" presId="urn:microsoft.com/office/officeart/2018/2/layout/IconVerticalSolidList"/>
    <dgm:cxn modelId="{B8289B76-632D-4E5E-9CAD-0B8D79B45D29}" type="presParOf" srcId="{787F23F3-3EB7-4A80-88E8-D5E8024F9C05}" destId="{ECFD1542-A145-4B9B-BF07-D1967230D5B2}" srcOrd="1" destOrd="0" presId="urn:microsoft.com/office/officeart/2018/2/layout/IconVerticalSolidList"/>
    <dgm:cxn modelId="{F868F22E-1748-41DF-A740-6208421B7EDC}" type="presParOf" srcId="{787F23F3-3EB7-4A80-88E8-D5E8024F9C05}" destId="{B2A8F863-9A9A-4AE7-A1F5-F4BA4C3B95FE}" srcOrd="2" destOrd="0" presId="urn:microsoft.com/office/officeart/2018/2/layout/IconVerticalSolidList"/>
    <dgm:cxn modelId="{8171675D-28D7-4B04-9658-B6EF1F009536}" type="presParOf" srcId="{787F23F3-3EB7-4A80-88E8-D5E8024F9C05}" destId="{44C7D9A0-8CBE-4FFA-888F-E418132E8384}" srcOrd="3" destOrd="0" presId="urn:microsoft.com/office/officeart/2018/2/layout/IconVerticalSolidList"/>
    <dgm:cxn modelId="{22431E38-BD02-4253-825A-6D65303F8C1D}" type="presParOf" srcId="{70F1A0A5-E817-4D48-BD59-53EDF18BF846}" destId="{93488178-7C6C-428F-B23B-D26698716CEC}" srcOrd="5" destOrd="0" presId="urn:microsoft.com/office/officeart/2018/2/layout/IconVerticalSolidList"/>
    <dgm:cxn modelId="{ADFD8046-23B5-4AE5-A5C6-B555A8B19C09}" type="presParOf" srcId="{70F1A0A5-E817-4D48-BD59-53EDF18BF846}" destId="{5B8E11C3-0F0A-43FD-A0FE-84D1B7B4BDA1}" srcOrd="6" destOrd="0" presId="urn:microsoft.com/office/officeart/2018/2/layout/IconVerticalSolidList"/>
    <dgm:cxn modelId="{C77F3570-AB06-4933-B2C4-262E00E987A4}" type="presParOf" srcId="{5B8E11C3-0F0A-43FD-A0FE-84D1B7B4BDA1}" destId="{CE5D9CC0-783F-4E6A-8888-2FC8A622DCA7}" srcOrd="0" destOrd="0" presId="urn:microsoft.com/office/officeart/2018/2/layout/IconVerticalSolidList"/>
    <dgm:cxn modelId="{F3D7EFF9-6FB7-41D5-AFA9-3386D9F1FDBD}" type="presParOf" srcId="{5B8E11C3-0F0A-43FD-A0FE-84D1B7B4BDA1}" destId="{3A53D03F-7369-4A3B-9C1F-EF59BC4D8D62}" srcOrd="1" destOrd="0" presId="urn:microsoft.com/office/officeart/2018/2/layout/IconVerticalSolidList"/>
    <dgm:cxn modelId="{4734C8E5-24BA-4DCD-8E02-B4E1E91F1D45}" type="presParOf" srcId="{5B8E11C3-0F0A-43FD-A0FE-84D1B7B4BDA1}" destId="{23F1768F-711C-479D-B2AC-057EF3C6DE2E}" srcOrd="2" destOrd="0" presId="urn:microsoft.com/office/officeart/2018/2/layout/IconVerticalSolidList"/>
    <dgm:cxn modelId="{3BA378A1-6D29-47D9-821A-51E702B2EA35}" type="presParOf" srcId="{5B8E11C3-0F0A-43FD-A0FE-84D1B7B4BDA1}" destId="{5662A647-C515-452D-A3EC-767E40FDB24A}" srcOrd="3" destOrd="0" presId="urn:microsoft.com/office/officeart/2018/2/layout/IconVerticalSolidList"/>
    <dgm:cxn modelId="{3CBFA1A9-9D4A-4B0D-A320-E6D3A77D2A2C}" type="presParOf" srcId="{70F1A0A5-E817-4D48-BD59-53EDF18BF846}" destId="{28521BBC-4266-49C3-A62E-A878B2C645F4}" srcOrd="7" destOrd="0" presId="urn:microsoft.com/office/officeart/2018/2/layout/IconVerticalSolidList"/>
    <dgm:cxn modelId="{03E4278F-2090-4483-BE10-4A7F8A44A506}" type="presParOf" srcId="{70F1A0A5-E817-4D48-BD59-53EDF18BF846}" destId="{0135A70F-EF6A-4207-889A-D29F15E0FDCC}" srcOrd="8" destOrd="0" presId="urn:microsoft.com/office/officeart/2018/2/layout/IconVerticalSolidList"/>
    <dgm:cxn modelId="{6ECABE2E-96A8-40A3-9CA0-D38500E3B641}" type="presParOf" srcId="{0135A70F-EF6A-4207-889A-D29F15E0FDCC}" destId="{299FF70D-08BA-4FFB-A435-60C736F4EEB5}" srcOrd="0" destOrd="0" presId="urn:microsoft.com/office/officeart/2018/2/layout/IconVerticalSolidList"/>
    <dgm:cxn modelId="{54782870-7220-44E2-8BF8-2FFC3F058515}" type="presParOf" srcId="{0135A70F-EF6A-4207-889A-D29F15E0FDCC}" destId="{BF8E9C1B-168C-46BB-9DB7-9CBBB1BD9C31}" srcOrd="1" destOrd="0" presId="urn:microsoft.com/office/officeart/2018/2/layout/IconVerticalSolidList"/>
    <dgm:cxn modelId="{8DE60E47-C1E6-476D-A387-F79D90E7F5C8}" type="presParOf" srcId="{0135A70F-EF6A-4207-889A-D29F15E0FDCC}" destId="{DEAC0D9D-2F3C-49C4-9AB0-FA81DC206073}" srcOrd="2" destOrd="0" presId="urn:microsoft.com/office/officeart/2018/2/layout/IconVerticalSolidList"/>
    <dgm:cxn modelId="{42DFDFCA-0622-4368-979A-F2F6195A3D0B}" type="presParOf" srcId="{0135A70F-EF6A-4207-889A-D29F15E0FDCC}" destId="{5D6EFB5B-57DB-4258-BEAB-192AAAB265ED}" srcOrd="3" destOrd="0" presId="urn:microsoft.com/office/officeart/2018/2/layout/IconVerticalSolidList"/>
    <dgm:cxn modelId="{FFD369EF-F51E-4CEB-85BB-BD4D8161DF26}" type="presParOf" srcId="{70F1A0A5-E817-4D48-BD59-53EDF18BF846}" destId="{A8184A01-1DB6-48FB-8DDD-0115168C01B3}" srcOrd="9" destOrd="0" presId="urn:microsoft.com/office/officeart/2018/2/layout/IconVerticalSolidList"/>
    <dgm:cxn modelId="{0AF9C03B-1434-438D-AF4A-D7D748F19FBE}" type="presParOf" srcId="{70F1A0A5-E817-4D48-BD59-53EDF18BF846}" destId="{C54A8198-EDEF-4E56-BDB7-49CA02BE205C}" srcOrd="10" destOrd="0" presId="urn:microsoft.com/office/officeart/2018/2/layout/IconVerticalSolidList"/>
    <dgm:cxn modelId="{20CE72D2-D782-4978-BFDE-2192C0048FA9}" type="presParOf" srcId="{C54A8198-EDEF-4E56-BDB7-49CA02BE205C}" destId="{4B62D3F1-0665-4856-9326-C4F27C94F213}" srcOrd="0" destOrd="0" presId="urn:microsoft.com/office/officeart/2018/2/layout/IconVerticalSolidList"/>
    <dgm:cxn modelId="{36331A0D-51A9-4A5D-85A8-B8281392560F}" type="presParOf" srcId="{C54A8198-EDEF-4E56-BDB7-49CA02BE205C}" destId="{AED28594-D778-4659-A018-D48DD1727BA5}" srcOrd="1" destOrd="0" presId="urn:microsoft.com/office/officeart/2018/2/layout/IconVerticalSolidList"/>
    <dgm:cxn modelId="{64D42D1A-061F-45BF-9FC0-C284090229A4}" type="presParOf" srcId="{C54A8198-EDEF-4E56-BDB7-49CA02BE205C}" destId="{BDAACE6C-EB73-4A7F-B76E-21DF90BB0AAD}" srcOrd="2" destOrd="0" presId="urn:microsoft.com/office/officeart/2018/2/layout/IconVerticalSolidList"/>
    <dgm:cxn modelId="{3247B1BD-B5DF-4982-982F-07671EF9B499}" type="presParOf" srcId="{C54A8198-EDEF-4E56-BDB7-49CA02BE205C}" destId="{7A154C96-99B4-48C3-A738-4A30CDC967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7BED6A-5F6C-4767-9E3C-F83A8FEC20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33D6F0-04C0-43D1-A17E-94235B71CB0B}">
      <dgm:prSet/>
      <dgm:spPr/>
      <dgm:t>
        <a:bodyPr/>
        <a:lstStyle/>
        <a:p>
          <a:r>
            <a:rPr lang="en-US"/>
            <a:t>Provides secure, durable, and highly-scalable </a:t>
          </a:r>
          <a:r>
            <a:rPr lang="en-US" b="1"/>
            <a:t>object </a:t>
          </a:r>
          <a:r>
            <a:rPr lang="en-US"/>
            <a:t>storage.</a:t>
          </a:r>
        </a:p>
      </dgm:t>
    </dgm:pt>
    <dgm:pt modelId="{FF3877FF-9DCB-488D-B701-4C6A1902DBAF}" type="parTrans" cxnId="{A01E7704-C70D-4AAF-9512-0652E862BC97}">
      <dgm:prSet/>
      <dgm:spPr/>
      <dgm:t>
        <a:bodyPr/>
        <a:lstStyle/>
        <a:p>
          <a:endParaRPr lang="en-US"/>
        </a:p>
      </dgm:t>
    </dgm:pt>
    <dgm:pt modelId="{C4FA2139-AB23-4858-864C-ABA8EA5B7CE6}" type="sibTrans" cxnId="{A01E7704-C70D-4AAF-9512-0652E862BC97}">
      <dgm:prSet/>
      <dgm:spPr/>
      <dgm:t>
        <a:bodyPr/>
        <a:lstStyle/>
        <a:p>
          <a:endParaRPr lang="en-US"/>
        </a:p>
      </dgm:t>
    </dgm:pt>
    <dgm:pt modelId="{A9CE2B48-B630-446F-8CBC-ABBEF5783A65}">
      <dgm:prSet/>
      <dgm:spPr/>
      <dgm:t>
        <a:bodyPr/>
        <a:lstStyle/>
        <a:p>
          <a:r>
            <a:rPr lang="en-US"/>
            <a:t>Object storage basically means file storage</a:t>
          </a:r>
        </a:p>
      </dgm:t>
    </dgm:pt>
    <dgm:pt modelId="{27A09825-B2A4-410B-8E47-5F366E569E1A}" type="parTrans" cxnId="{CF85A84F-AA8C-4710-A673-764734C81840}">
      <dgm:prSet/>
      <dgm:spPr/>
      <dgm:t>
        <a:bodyPr/>
        <a:lstStyle/>
        <a:p>
          <a:endParaRPr lang="en-US"/>
        </a:p>
      </dgm:t>
    </dgm:pt>
    <dgm:pt modelId="{612DFF9C-6A49-4BB5-98A5-1C83BEE65219}" type="sibTrans" cxnId="{CF85A84F-AA8C-4710-A673-764734C81840}">
      <dgm:prSet/>
      <dgm:spPr/>
      <dgm:t>
        <a:bodyPr/>
        <a:lstStyle/>
        <a:p>
          <a:endParaRPr lang="en-US"/>
        </a:p>
      </dgm:t>
    </dgm:pt>
    <dgm:pt modelId="{8C081061-2545-4961-8862-8AC90D3D021E}">
      <dgm:prSet/>
      <dgm:spPr/>
      <dgm:t>
        <a:bodyPr/>
        <a:lstStyle/>
        <a:p>
          <a:r>
            <a:rPr lang="en-US"/>
            <a:t>Files can be 0B to 5TB in size</a:t>
          </a:r>
        </a:p>
      </dgm:t>
    </dgm:pt>
    <dgm:pt modelId="{5EDA31EC-45C7-4D85-9F42-E4A33D7DFF40}" type="parTrans" cxnId="{A3222BF0-9A22-4FD5-B660-1259A41F0C31}">
      <dgm:prSet/>
      <dgm:spPr/>
      <dgm:t>
        <a:bodyPr/>
        <a:lstStyle/>
        <a:p>
          <a:endParaRPr lang="en-US"/>
        </a:p>
      </dgm:t>
    </dgm:pt>
    <dgm:pt modelId="{1391E2E7-5BD6-44BA-954D-6AB864A6E56C}" type="sibTrans" cxnId="{A3222BF0-9A22-4FD5-B660-1259A41F0C31}">
      <dgm:prSet/>
      <dgm:spPr/>
      <dgm:t>
        <a:bodyPr/>
        <a:lstStyle/>
        <a:p>
          <a:endParaRPr lang="en-US"/>
        </a:p>
      </dgm:t>
    </dgm:pt>
    <dgm:pt modelId="{F1E9D3E0-F033-4B22-8C04-4F5464F049F8}">
      <dgm:prSet/>
      <dgm:spPr/>
      <dgm:t>
        <a:bodyPr/>
        <a:lstStyle/>
        <a:p>
          <a:r>
            <a:rPr lang="en-US"/>
            <a:t>Storage is (theoretically) unlimited</a:t>
          </a:r>
        </a:p>
      </dgm:t>
    </dgm:pt>
    <dgm:pt modelId="{AADD417B-D27E-4767-ABB2-D5E0171BF724}" type="parTrans" cxnId="{549612DF-1CF2-4038-A188-E7556F246210}">
      <dgm:prSet/>
      <dgm:spPr/>
      <dgm:t>
        <a:bodyPr/>
        <a:lstStyle/>
        <a:p>
          <a:endParaRPr lang="en-US"/>
        </a:p>
      </dgm:t>
    </dgm:pt>
    <dgm:pt modelId="{25E0A005-E902-484C-96AE-D8E7740AAEAD}" type="sibTrans" cxnId="{549612DF-1CF2-4038-A188-E7556F246210}">
      <dgm:prSet/>
      <dgm:spPr/>
      <dgm:t>
        <a:bodyPr/>
        <a:lstStyle/>
        <a:p>
          <a:endParaRPr lang="en-US"/>
        </a:p>
      </dgm:t>
    </dgm:pt>
    <dgm:pt modelId="{41CCCEBD-EB5E-4B52-96E9-5B042BB328C9}">
      <dgm:prSet/>
      <dgm:spPr/>
      <dgm:t>
        <a:bodyPr/>
        <a:lstStyle/>
        <a:p>
          <a:r>
            <a:rPr lang="en-US"/>
            <a:t>Files are stored in "buckets"</a:t>
          </a:r>
        </a:p>
      </dgm:t>
    </dgm:pt>
    <dgm:pt modelId="{13A10624-06CA-4C32-914A-DDC60CB46CFA}" type="parTrans" cxnId="{4281B2CC-C084-4E8D-B4F5-264B816896DA}">
      <dgm:prSet/>
      <dgm:spPr/>
      <dgm:t>
        <a:bodyPr/>
        <a:lstStyle/>
        <a:p>
          <a:endParaRPr lang="en-US"/>
        </a:p>
      </dgm:t>
    </dgm:pt>
    <dgm:pt modelId="{5C6D7E90-CE79-45E7-8468-A089B7215838}" type="sibTrans" cxnId="{4281B2CC-C084-4E8D-B4F5-264B816896DA}">
      <dgm:prSet/>
      <dgm:spPr/>
      <dgm:t>
        <a:bodyPr/>
        <a:lstStyle/>
        <a:p>
          <a:endParaRPr lang="en-US"/>
        </a:p>
      </dgm:t>
    </dgm:pt>
    <dgm:pt modelId="{6A25EB92-7D7B-4EC6-AC0F-E3E384086D8A}">
      <dgm:prSet/>
      <dgm:spPr/>
      <dgm:t>
        <a:bodyPr/>
        <a:lstStyle/>
        <a:p>
          <a:r>
            <a:rPr lang="en-US"/>
            <a:t>S3 operates on a universal namespace</a:t>
          </a:r>
        </a:p>
      </dgm:t>
    </dgm:pt>
    <dgm:pt modelId="{74256230-4E61-44C7-BE43-C174350EB825}" type="parTrans" cxnId="{41AF0851-0C2F-45C0-9405-8EE38C8C3764}">
      <dgm:prSet/>
      <dgm:spPr/>
      <dgm:t>
        <a:bodyPr/>
        <a:lstStyle/>
        <a:p>
          <a:endParaRPr lang="en-US"/>
        </a:p>
      </dgm:t>
    </dgm:pt>
    <dgm:pt modelId="{5ECEBFA6-601E-4E82-8E98-03C680CCEA2A}" type="sibTrans" cxnId="{41AF0851-0C2F-45C0-9405-8EE38C8C3764}">
      <dgm:prSet/>
      <dgm:spPr/>
      <dgm:t>
        <a:bodyPr/>
        <a:lstStyle/>
        <a:p>
          <a:endParaRPr lang="en-US"/>
        </a:p>
      </dgm:t>
    </dgm:pt>
    <dgm:pt modelId="{49FEEB48-1AD7-4C22-AB08-98E0B5E7F127}">
      <dgm:prSet/>
      <dgm:spPr/>
      <dgm:t>
        <a:bodyPr/>
        <a:lstStyle/>
        <a:p>
          <a:r>
            <a:rPr lang="en-US"/>
            <a:t>This means bucket names must be globally unique – not just unique to your account</a:t>
          </a:r>
        </a:p>
      </dgm:t>
    </dgm:pt>
    <dgm:pt modelId="{30343026-BF15-4BE9-80B2-B814F6B03C46}" type="parTrans" cxnId="{F3721F66-BFA8-4900-B5BE-2CEBC4A029C6}">
      <dgm:prSet/>
      <dgm:spPr/>
      <dgm:t>
        <a:bodyPr/>
        <a:lstStyle/>
        <a:p>
          <a:endParaRPr lang="en-US"/>
        </a:p>
      </dgm:t>
    </dgm:pt>
    <dgm:pt modelId="{1A74F9E7-B435-4DEB-9270-13C9F15C358D}" type="sibTrans" cxnId="{F3721F66-BFA8-4900-B5BE-2CEBC4A029C6}">
      <dgm:prSet/>
      <dgm:spPr/>
      <dgm:t>
        <a:bodyPr/>
        <a:lstStyle/>
        <a:p>
          <a:endParaRPr lang="en-US"/>
        </a:p>
      </dgm:t>
    </dgm:pt>
    <dgm:pt modelId="{C63A664F-D206-42F0-9F49-0950460A5C33}">
      <dgm:prSet/>
      <dgm:spPr/>
      <dgm:t>
        <a:bodyPr/>
        <a:lstStyle/>
        <a:p>
          <a:r>
            <a:rPr lang="en-US"/>
            <a:t>This allows S3 to create a web address for your bucket</a:t>
          </a:r>
        </a:p>
      </dgm:t>
    </dgm:pt>
    <dgm:pt modelId="{0BD87DCB-CB96-492C-81AB-09A29F74AA87}" type="parTrans" cxnId="{6315582F-7F4E-4FC4-B326-74D496AC9466}">
      <dgm:prSet/>
      <dgm:spPr/>
      <dgm:t>
        <a:bodyPr/>
        <a:lstStyle/>
        <a:p>
          <a:endParaRPr lang="en-US"/>
        </a:p>
      </dgm:t>
    </dgm:pt>
    <dgm:pt modelId="{F6C0D318-0164-47A2-85F0-0051C81A3882}" type="sibTrans" cxnId="{6315582F-7F4E-4FC4-B326-74D496AC9466}">
      <dgm:prSet/>
      <dgm:spPr/>
      <dgm:t>
        <a:bodyPr/>
        <a:lstStyle/>
        <a:p>
          <a:endParaRPr lang="en-US"/>
        </a:p>
      </dgm:t>
    </dgm:pt>
    <dgm:pt modelId="{52360F58-F745-4C5E-A41A-DBA557E8A17D}">
      <dgm:prSet/>
      <dgm:spPr/>
      <dgm:t>
        <a:bodyPr/>
        <a:lstStyle/>
        <a:p>
          <a:r>
            <a:rPr lang="en-US"/>
            <a:t>When you upload a file to S3 you will receive an HTTP 200 code if the upload is successful</a:t>
          </a:r>
        </a:p>
      </dgm:t>
    </dgm:pt>
    <dgm:pt modelId="{F32409E5-1DED-451F-8389-8AF0FC844276}" type="parTrans" cxnId="{3E6DF901-3380-4A30-A72F-0DA18580F8FA}">
      <dgm:prSet/>
      <dgm:spPr/>
      <dgm:t>
        <a:bodyPr/>
        <a:lstStyle/>
        <a:p>
          <a:endParaRPr lang="en-US"/>
        </a:p>
      </dgm:t>
    </dgm:pt>
    <dgm:pt modelId="{3CCC2844-D277-4124-8D07-182C6F4DE7C9}" type="sibTrans" cxnId="{3E6DF901-3380-4A30-A72F-0DA18580F8FA}">
      <dgm:prSet/>
      <dgm:spPr/>
      <dgm:t>
        <a:bodyPr/>
        <a:lstStyle/>
        <a:p>
          <a:endParaRPr lang="en-US"/>
        </a:p>
      </dgm:t>
    </dgm:pt>
    <dgm:pt modelId="{CEBB56F5-5676-4350-94C3-DEB6A7C68D85}" type="pres">
      <dgm:prSet presAssocID="{537BED6A-5F6C-4767-9E3C-F83A8FEC20C5}" presName="root" presStyleCnt="0">
        <dgm:presLayoutVars>
          <dgm:dir/>
          <dgm:resizeHandles val="exact"/>
        </dgm:presLayoutVars>
      </dgm:prSet>
      <dgm:spPr/>
    </dgm:pt>
    <dgm:pt modelId="{F82909D1-18E3-48C2-858B-38186B22E1EB}" type="pres">
      <dgm:prSet presAssocID="{5033D6F0-04C0-43D1-A17E-94235B71CB0B}" presName="compNode" presStyleCnt="0"/>
      <dgm:spPr/>
    </dgm:pt>
    <dgm:pt modelId="{991C4958-9534-46E6-9158-E36AC07C5F5E}" type="pres">
      <dgm:prSet presAssocID="{5033D6F0-04C0-43D1-A17E-94235B71CB0B}" presName="bgRect" presStyleLbl="bgShp" presStyleIdx="0" presStyleCnt="3"/>
      <dgm:spPr/>
    </dgm:pt>
    <dgm:pt modelId="{B0918842-ABCB-45AD-B59E-77B00F229C6D}" type="pres">
      <dgm:prSet presAssocID="{5033D6F0-04C0-43D1-A17E-94235B71CB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2C3096-EE26-4BAD-9351-1A2F8379021A}" type="pres">
      <dgm:prSet presAssocID="{5033D6F0-04C0-43D1-A17E-94235B71CB0B}" presName="spaceRect" presStyleCnt="0"/>
      <dgm:spPr/>
    </dgm:pt>
    <dgm:pt modelId="{31933804-E8CE-4FA6-AA86-4BCDA0044893}" type="pres">
      <dgm:prSet presAssocID="{5033D6F0-04C0-43D1-A17E-94235B71CB0B}" presName="parTx" presStyleLbl="revTx" presStyleIdx="0" presStyleCnt="5">
        <dgm:presLayoutVars>
          <dgm:chMax val="0"/>
          <dgm:chPref val="0"/>
        </dgm:presLayoutVars>
      </dgm:prSet>
      <dgm:spPr/>
    </dgm:pt>
    <dgm:pt modelId="{20727A5F-D70F-4DDF-A758-425F6FF0E445}" type="pres">
      <dgm:prSet presAssocID="{5033D6F0-04C0-43D1-A17E-94235B71CB0B}" presName="desTx" presStyleLbl="revTx" presStyleIdx="1" presStyleCnt="5">
        <dgm:presLayoutVars/>
      </dgm:prSet>
      <dgm:spPr/>
    </dgm:pt>
    <dgm:pt modelId="{0BF61472-7544-4474-9D62-9BC47F3816EC}" type="pres">
      <dgm:prSet presAssocID="{C4FA2139-AB23-4858-864C-ABA8EA5B7CE6}" presName="sibTrans" presStyleCnt="0"/>
      <dgm:spPr/>
    </dgm:pt>
    <dgm:pt modelId="{1B759C7E-A33C-4410-AAE5-965E89127793}" type="pres">
      <dgm:prSet presAssocID="{6A25EB92-7D7B-4EC6-AC0F-E3E384086D8A}" presName="compNode" presStyleCnt="0"/>
      <dgm:spPr/>
    </dgm:pt>
    <dgm:pt modelId="{69DBADFC-DEA6-49A8-8EDB-9D0E3DC127E6}" type="pres">
      <dgm:prSet presAssocID="{6A25EB92-7D7B-4EC6-AC0F-E3E384086D8A}" presName="bgRect" presStyleLbl="bgShp" presStyleIdx="1" presStyleCnt="3"/>
      <dgm:spPr/>
    </dgm:pt>
    <dgm:pt modelId="{A5C34F85-BFC4-407E-9951-52F923F0253F}" type="pres">
      <dgm:prSet presAssocID="{6A25EB92-7D7B-4EC6-AC0F-E3E384086D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7EB795C-1DDA-4F35-B665-AF0BF5E96A78}" type="pres">
      <dgm:prSet presAssocID="{6A25EB92-7D7B-4EC6-AC0F-E3E384086D8A}" presName="spaceRect" presStyleCnt="0"/>
      <dgm:spPr/>
    </dgm:pt>
    <dgm:pt modelId="{F61FC73D-17CA-4570-9474-3D8D23D1360C}" type="pres">
      <dgm:prSet presAssocID="{6A25EB92-7D7B-4EC6-AC0F-E3E384086D8A}" presName="parTx" presStyleLbl="revTx" presStyleIdx="2" presStyleCnt="5">
        <dgm:presLayoutVars>
          <dgm:chMax val="0"/>
          <dgm:chPref val="0"/>
        </dgm:presLayoutVars>
      </dgm:prSet>
      <dgm:spPr/>
    </dgm:pt>
    <dgm:pt modelId="{DEB26EB2-13BD-42A7-ABF8-753E436B2C8E}" type="pres">
      <dgm:prSet presAssocID="{6A25EB92-7D7B-4EC6-AC0F-E3E384086D8A}" presName="desTx" presStyleLbl="revTx" presStyleIdx="3" presStyleCnt="5">
        <dgm:presLayoutVars/>
      </dgm:prSet>
      <dgm:spPr/>
    </dgm:pt>
    <dgm:pt modelId="{687D6E58-1EEF-4AB2-BA2F-4653E279CFF7}" type="pres">
      <dgm:prSet presAssocID="{5ECEBFA6-601E-4E82-8E98-03C680CCEA2A}" presName="sibTrans" presStyleCnt="0"/>
      <dgm:spPr/>
    </dgm:pt>
    <dgm:pt modelId="{E7A83808-64F3-4F81-8208-24887A846424}" type="pres">
      <dgm:prSet presAssocID="{52360F58-F745-4C5E-A41A-DBA557E8A17D}" presName="compNode" presStyleCnt="0"/>
      <dgm:spPr/>
    </dgm:pt>
    <dgm:pt modelId="{FC630C98-D0A3-4249-904F-152FD3CADD29}" type="pres">
      <dgm:prSet presAssocID="{52360F58-F745-4C5E-A41A-DBA557E8A17D}" presName="bgRect" presStyleLbl="bgShp" presStyleIdx="2" presStyleCnt="3"/>
      <dgm:spPr/>
    </dgm:pt>
    <dgm:pt modelId="{FFDE705A-00C2-44DF-859F-ADA314B7DCE9}" type="pres">
      <dgm:prSet presAssocID="{52360F58-F745-4C5E-A41A-DBA557E8A1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54A6FB92-B7E3-4A87-92AD-CEE2784BADD2}" type="pres">
      <dgm:prSet presAssocID="{52360F58-F745-4C5E-A41A-DBA557E8A17D}" presName="spaceRect" presStyleCnt="0"/>
      <dgm:spPr/>
    </dgm:pt>
    <dgm:pt modelId="{879BC82B-4F55-48EF-BB54-37F1F17B8DCE}" type="pres">
      <dgm:prSet presAssocID="{52360F58-F745-4C5E-A41A-DBA557E8A17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E6DF901-3380-4A30-A72F-0DA18580F8FA}" srcId="{537BED6A-5F6C-4767-9E3C-F83A8FEC20C5}" destId="{52360F58-F745-4C5E-A41A-DBA557E8A17D}" srcOrd="2" destOrd="0" parTransId="{F32409E5-1DED-451F-8389-8AF0FC844276}" sibTransId="{3CCC2844-D277-4124-8D07-182C6F4DE7C9}"/>
    <dgm:cxn modelId="{A01E7704-C70D-4AAF-9512-0652E862BC97}" srcId="{537BED6A-5F6C-4767-9E3C-F83A8FEC20C5}" destId="{5033D6F0-04C0-43D1-A17E-94235B71CB0B}" srcOrd="0" destOrd="0" parTransId="{FF3877FF-9DCB-488D-B701-4C6A1902DBAF}" sibTransId="{C4FA2139-AB23-4858-864C-ABA8EA5B7CE6}"/>
    <dgm:cxn modelId="{6315582F-7F4E-4FC4-B326-74D496AC9466}" srcId="{6A25EB92-7D7B-4EC6-AC0F-E3E384086D8A}" destId="{C63A664F-D206-42F0-9F49-0950460A5C33}" srcOrd="1" destOrd="0" parTransId="{0BD87DCB-CB96-492C-81AB-09A29F74AA87}" sibTransId="{F6C0D318-0164-47A2-85F0-0051C81A3882}"/>
    <dgm:cxn modelId="{9C09993F-0AA1-48E6-B799-2C09B1130F08}" type="presOf" srcId="{41CCCEBD-EB5E-4B52-96E9-5B042BB328C9}" destId="{20727A5F-D70F-4DDF-A758-425F6FF0E445}" srcOrd="0" destOrd="3" presId="urn:microsoft.com/office/officeart/2018/2/layout/IconVerticalSolidList"/>
    <dgm:cxn modelId="{BAAC8E42-F2C7-42C9-9B03-77B306A8C92E}" type="presOf" srcId="{5033D6F0-04C0-43D1-A17E-94235B71CB0B}" destId="{31933804-E8CE-4FA6-AA86-4BCDA0044893}" srcOrd="0" destOrd="0" presId="urn:microsoft.com/office/officeart/2018/2/layout/IconVerticalSolidList"/>
    <dgm:cxn modelId="{F3721F66-BFA8-4900-B5BE-2CEBC4A029C6}" srcId="{6A25EB92-7D7B-4EC6-AC0F-E3E384086D8A}" destId="{49FEEB48-1AD7-4C22-AB08-98E0B5E7F127}" srcOrd="0" destOrd="0" parTransId="{30343026-BF15-4BE9-80B2-B814F6B03C46}" sibTransId="{1A74F9E7-B435-4DEB-9270-13C9F15C358D}"/>
    <dgm:cxn modelId="{869DAA6C-3757-4DF1-BFEE-8C8A6495FB42}" type="presOf" srcId="{C63A664F-D206-42F0-9F49-0950460A5C33}" destId="{DEB26EB2-13BD-42A7-ABF8-753E436B2C8E}" srcOrd="0" destOrd="1" presId="urn:microsoft.com/office/officeart/2018/2/layout/IconVerticalSolidList"/>
    <dgm:cxn modelId="{7DDFBF4D-D7E9-4C07-80D3-BC6D544CB4D5}" type="presOf" srcId="{6A25EB92-7D7B-4EC6-AC0F-E3E384086D8A}" destId="{F61FC73D-17CA-4570-9474-3D8D23D1360C}" srcOrd="0" destOrd="0" presId="urn:microsoft.com/office/officeart/2018/2/layout/IconVerticalSolidList"/>
    <dgm:cxn modelId="{CF85A84F-AA8C-4710-A673-764734C81840}" srcId="{5033D6F0-04C0-43D1-A17E-94235B71CB0B}" destId="{A9CE2B48-B630-446F-8CBC-ABBEF5783A65}" srcOrd="0" destOrd="0" parTransId="{27A09825-B2A4-410B-8E47-5F366E569E1A}" sibTransId="{612DFF9C-6A49-4BB5-98A5-1C83BEE65219}"/>
    <dgm:cxn modelId="{41AF0851-0C2F-45C0-9405-8EE38C8C3764}" srcId="{537BED6A-5F6C-4767-9E3C-F83A8FEC20C5}" destId="{6A25EB92-7D7B-4EC6-AC0F-E3E384086D8A}" srcOrd="1" destOrd="0" parTransId="{74256230-4E61-44C7-BE43-C174350EB825}" sibTransId="{5ECEBFA6-601E-4E82-8E98-03C680CCEA2A}"/>
    <dgm:cxn modelId="{A3E56372-5E29-419C-88B9-86EC1D8D1C12}" type="presOf" srcId="{F1E9D3E0-F033-4B22-8C04-4F5464F049F8}" destId="{20727A5F-D70F-4DDF-A758-425F6FF0E445}" srcOrd="0" destOrd="2" presId="urn:microsoft.com/office/officeart/2018/2/layout/IconVerticalSolidList"/>
    <dgm:cxn modelId="{0DE23D76-9523-4DB1-9591-2FAA441F53C5}" type="presOf" srcId="{A9CE2B48-B630-446F-8CBC-ABBEF5783A65}" destId="{20727A5F-D70F-4DDF-A758-425F6FF0E445}" srcOrd="0" destOrd="0" presId="urn:microsoft.com/office/officeart/2018/2/layout/IconVerticalSolidList"/>
    <dgm:cxn modelId="{58D15657-63EC-47AF-9295-D99B87595E14}" type="presOf" srcId="{52360F58-F745-4C5E-A41A-DBA557E8A17D}" destId="{879BC82B-4F55-48EF-BB54-37F1F17B8DCE}" srcOrd="0" destOrd="0" presId="urn:microsoft.com/office/officeart/2018/2/layout/IconVerticalSolidList"/>
    <dgm:cxn modelId="{0148498C-0C66-484B-9517-2E3C35FD9F81}" type="presOf" srcId="{49FEEB48-1AD7-4C22-AB08-98E0B5E7F127}" destId="{DEB26EB2-13BD-42A7-ABF8-753E436B2C8E}" srcOrd="0" destOrd="0" presId="urn:microsoft.com/office/officeart/2018/2/layout/IconVerticalSolidList"/>
    <dgm:cxn modelId="{4281B2CC-C084-4E8D-B4F5-264B816896DA}" srcId="{5033D6F0-04C0-43D1-A17E-94235B71CB0B}" destId="{41CCCEBD-EB5E-4B52-96E9-5B042BB328C9}" srcOrd="3" destOrd="0" parTransId="{13A10624-06CA-4C32-914A-DDC60CB46CFA}" sibTransId="{5C6D7E90-CE79-45E7-8468-A089B7215838}"/>
    <dgm:cxn modelId="{27D284D8-7F57-4CCB-80A5-02F381F520E8}" type="presOf" srcId="{8C081061-2545-4961-8862-8AC90D3D021E}" destId="{20727A5F-D70F-4DDF-A758-425F6FF0E445}" srcOrd="0" destOrd="1" presId="urn:microsoft.com/office/officeart/2018/2/layout/IconVerticalSolidList"/>
    <dgm:cxn modelId="{549612DF-1CF2-4038-A188-E7556F246210}" srcId="{5033D6F0-04C0-43D1-A17E-94235B71CB0B}" destId="{F1E9D3E0-F033-4B22-8C04-4F5464F049F8}" srcOrd="2" destOrd="0" parTransId="{AADD417B-D27E-4767-ABB2-D5E0171BF724}" sibTransId="{25E0A005-E902-484C-96AE-D8E7740AAEAD}"/>
    <dgm:cxn modelId="{A3222BF0-9A22-4FD5-B660-1259A41F0C31}" srcId="{5033D6F0-04C0-43D1-A17E-94235B71CB0B}" destId="{8C081061-2545-4961-8862-8AC90D3D021E}" srcOrd="1" destOrd="0" parTransId="{5EDA31EC-45C7-4D85-9F42-E4A33D7DFF40}" sibTransId="{1391E2E7-5BD6-44BA-954D-6AB864A6E56C}"/>
    <dgm:cxn modelId="{B53182FB-C6A2-406E-A094-65B09FE85979}" type="presOf" srcId="{537BED6A-5F6C-4767-9E3C-F83A8FEC20C5}" destId="{CEBB56F5-5676-4350-94C3-DEB6A7C68D85}" srcOrd="0" destOrd="0" presId="urn:microsoft.com/office/officeart/2018/2/layout/IconVerticalSolidList"/>
    <dgm:cxn modelId="{D03AEC54-6EB2-40E7-BA46-86B8A12F2E1D}" type="presParOf" srcId="{CEBB56F5-5676-4350-94C3-DEB6A7C68D85}" destId="{F82909D1-18E3-48C2-858B-38186B22E1EB}" srcOrd="0" destOrd="0" presId="urn:microsoft.com/office/officeart/2018/2/layout/IconVerticalSolidList"/>
    <dgm:cxn modelId="{DFC50C5A-582B-4AA4-AEBC-1CC50C7E0276}" type="presParOf" srcId="{F82909D1-18E3-48C2-858B-38186B22E1EB}" destId="{991C4958-9534-46E6-9158-E36AC07C5F5E}" srcOrd="0" destOrd="0" presId="urn:microsoft.com/office/officeart/2018/2/layout/IconVerticalSolidList"/>
    <dgm:cxn modelId="{C0B31692-7219-4195-8EB0-27DEDD4BED6C}" type="presParOf" srcId="{F82909D1-18E3-48C2-858B-38186B22E1EB}" destId="{B0918842-ABCB-45AD-B59E-77B00F229C6D}" srcOrd="1" destOrd="0" presId="urn:microsoft.com/office/officeart/2018/2/layout/IconVerticalSolidList"/>
    <dgm:cxn modelId="{23F560D5-5ED9-4B27-8442-9F81B165D214}" type="presParOf" srcId="{F82909D1-18E3-48C2-858B-38186B22E1EB}" destId="{772C3096-EE26-4BAD-9351-1A2F8379021A}" srcOrd="2" destOrd="0" presId="urn:microsoft.com/office/officeart/2018/2/layout/IconVerticalSolidList"/>
    <dgm:cxn modelId="{85B7C165-08EA-4218-856F-732A7EE9F20F}" type="presParOf" srcId="{F82909D1-18E3-48C2-858B-38186B22E1EB}" destId="{31933804-E8CE-4FA6-AA86-4BCDA0044893}" srcOrd="3" destOrd="0" presId="urn:microsoft.com/office/officeart/2018/2/layout/IconVerticalSolidList"/>
    <dgm:cxn modelId="{C490017F-AE0B-4BC4-B523-D0662A468F1F}" type="presParOf" srcId="{F82909D1-18E3-48C2-858B-38186B22E1EB}" destId="{20727A5F-D70F-4DDF-A758-425F6FF0E445}" srcOrd="4" destOrd="0" presId="urn:microsoft.com/office/officeart/2018/2/layout/IconVerticalSolidList"/>
    <dgm:cxn modelId="{120E8FDB-C2F1-46BC-A243-7BEA458901D8}" type="presParOf" srcId="{CEBB56F5-5676-4350-94C3-DEB6A7C68D85}" destId="{0BF61472-7544-4474-9D62-9BC47F3816EC}" srcOrd="1" destOrd="0" presId="urn:microsoft.com/office/officeart/2018/2/layout/IconVerticalSolidList"/>
    <dgm:cxn modelId="{3DBD4C38-B98A-48A7-8B17-4569EC73CFA9}" type="presParOf" srcId="{CEBB56F5-5676-4350-94C3-DEB6A7C68D85}" destId="{1B759C7E-A33C-4410-AAE5-965E89127793}" srcOrd="2" destOrd="0" presId="urn:microsoft.com/office/officeart/2018/2/layout/IconVerticalSolidList"/>
    <dgm:cxn modelId="{3C62098A-AC86-4622-83C7-46601160D909}" type="presParOf" srcId="{1B759C7E-A33C-4410-AAE5-965E89127793}" destId="{69DBADFC-DEA6-49A8-8EDB-9D0E3DC127E6}" srcOrd="0" destOrd="0" presId="urn:microsoft.com/office/officeart/2018/2/layout/IconVerticalSolidList"/>
    <dgm:cxn modelId="{F7FED3CD-317C-4693-B99C-7A5F85F6A476}" type="presParOf" srcId="{1B759C7E-A33C-4410-AAE5-965E89127793}" destId="{A5C34F85-BFC4-407E-9951-52F923F0253F}" srcOrd="1" destOrd="0" presId="urn:microsoft.com/office/officeart/2018/2/layout/IconVerticalSolidList"/>
    <dgm:cxn modelId="{069C369D-A560-48D5-9EA0-9950AE8F89C8}" type="presParOf" srcId="{1B759C7E-A33C-4410-AAE5-965E89127793}" destId="{77EB795C-1DDA-4F35-B665-AF0BF5E96A78}" srcOrd="2" destOrd="0" presId="urn:microsoft.com/office/officeart/2018/2/layout/IconVerticalSolidList"/>
    <dgm:cxn modelId="{094EE19A-8D6D-45D9-B047-B55E71478D27}" type="presParOf" srcId="{1B759C7E-A33C-4410-AAE5-965E89127793}" destId="{F61FC73D-17CA-4570-9474-3D8D23D1360C}" srcOrd="3" destOrd="0" presId="urn:microsoft.com/office/officeart/2018/2/layout/IconVerticalSolidList"/>
    <dgm:cxn modelId="{C9913A86-BC7F-4776-B60F-635B41447FFD}" type="presParOf" srcId="{1B759C7E-A33C-4410-AAE5-965E89127793}" destId="{DEB26EB2-13BD-42A7-ABF8-753E436B2C8E}" srcOrd="4" destOrd="0" presId="urn:microsoft.com/office/officeart/2018/2/layout/IconVerticalSolidList"/>
    <dgm:cxn modelId="{2897BD92-D4E0-4500-81C2-2C31DD639E2D}" type="presParOf" srcId="{CEBB56F5-5676-4350-94C3-DEB6A7C68D85}" destId="{687D6E58-1EEF-4AB2-BA2F-4653E279CFF7}" srcOrd="3" destOrd="0" presId="urn:microsoft.com/office/officeart/2018/2/layout/IconVerticalSolidList"/>
    <dgm:cxn modelId="{6FAF4886-ED4C-45D0-93B3-567A2526FEF7}" type="presParOf" srcId="{CEBB56F5-5676-4350-94C3-DEB6A7C68D85}" destId="{E7A83808-64F3-4F81-8208-24887A846424}" srcOrd="4" destOrd="0" presId="urn:microsoft.com/office/officeart/2018/2/layout/IconVerticalSolidList"/>
    <dgm:cxn modelId="{F5BCDED2-E2E2-4150-89F8-A41188205FC4}" type="presParOf" srcId="{E7A83808-64F3-4F81-8208-24887A846424}" destId="{FC630C98-D0A3-4249-904F-152FD3CADD29}" srcOrd="0" destOrd="0" presId="urn:microsoft.com/office/officeart/2018/2/layout/IconVerticalSolidList"/>
    <dgm:cxn modelId="{161E59EC-AB7B-4BC1-9943-C49447F77175}" type="presParOf" srcId="{E7A83808-64F3-4F81-8208-24887A846424}" destId="{FFDE705A-00C2-44DF-859F-ADA314B7DCE9}" srcOrd="1" destOrd="0" presId="urn:microsoft.com/office/officeart/2018/2/layout/IconVerticalSolidList"/>
    <dgm:cxn modelId="{BDABC468-1275-4876-9F0B-1341654B6A48}" type="presParOf" srcId="{E7A83808-64F3-4F81-8208-24887A846424}" destId="{54A6FB92-B7E3-4A87-92AD-CEE2784BADD2}" srcOrd="2" destOrd="0" presId="urn:microsoft.com/office/officeart/2018/2/layout/IconVerticalSolidList"/>
    <dgm:cxn modelId="{563C5088-F5BA-4923-B785-F9276CE1E391}" type="presParOf" srcId="{E7A83808-64F3-4F81-8208-24887A846424}" destId="{879BC82B-4F55-48EF-BB54-37F1F17B8D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92A101-054B-4E4F-A02F-14948D7B07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24D579-840E-4E53-8FB4-B20206412D94}">
      <dgm:prSet/>
      <dgm:spPr/>
      <dgm:t>
        <a:bodyPr/>
        <a:lstStyle/>
        <a:p>
          <a:r>
            <a:rPr lang="en-US"/>
            <a:t>Read after write consistency</a:t>
          </a:r>
        </a:p>
      </dgm:t>
    </dgm:pt>
    <dgm:pt modelId="{96F6A5FE-FD40-4EFA-83FC-8586F28DCEDD}" type="parTrans" cxnId="{25DD8C8A-A714-4DFF-B0FA-4611E37944C7}">
      <dgm:prSet/>
      <dgm:spPr/>
      <dgm:t>
        <a:bodyPr/>
        <a:lstStyle/>
        <a:p>
          <a:endParaRPr lang="en-US"/>
        </a:p>
      </dgm:t>
    </dgm:pt>
    <dgm:pt modelId="{670D1FA7-9827-42EC-9DB4-728FD4C25D8A}" type="sibTrans" cxnId="{25DD8C8A-A714-4DFF-B0FA-4611E37944C7}">
      <dgm:prSet/>
      <dgm:spPr/>
      <dgm:t>
        <a:bodyPr/>
        <a:lstStyle/>
        <a:p>
          <a:endParaRPr lang="en-US"/>
        </a:p>
      </dgm:t>
    </dgm:pt>
    <dgm:pt modelId="{4E1618A2-E8B7-4F2A-97C7-A30510A0C4E1}">
      <dgm:prSet/>
      <dgm:spPr/>
      <dgm:t>
        <a:bodyPr/>
        <a:lstStyle/>
        <a:p>
          <a:r>
            <a:rPr lang="en-US"/>
            <a:t>This just means you can read objects immediately after writing</a:t>
          </a:r>
        </a:p>
      </dgm:t>
    </dgm:pt>
    <dgm:pt modelId="{209A70A8-245D-4BC7-B743-B7305FAEF3CA}" type="parTrans" cxnId="{F3A38C62-1757-4E85-AF8F-CC72E82E10B1}">
      <dgm:prSet/>
      <dgm:spPr/>
      <dgm:t>
        <a:bodyPr/>
        <a:lstStyle/>
        <a:p>
          <a:endParaRPr lang="en-US"/>
        </a:p>
      </dgm:t>
    </dgm:pt>
    <dgm:pt modelId="{7200ACD9-51D6-434E-9009-1BDC0FEA4FDB}" type="sibTrans" cxnId="{F3A38C62-1757-4E85-AF8F-CC72E82E10B1}">
      <dgm:prSet/>
      <dgm:spPr/>
      <dgm:t>
        <a:bodyPr/>
        <a:lstStyle/>
        <a:p>
          <a:endParaRPr lang="en-US"/>
        </a:p>
      </dgm:t>
    </dgm:pt>
    <dgm:pt modelId="{AEFCF31D-9121-4758-BAD6-66115F3DB581}">
      <dgm:prSet/>
      <dgm:spPr/>
      <dgm:t>
        <a:bodyPr/>
        <a:lstStyle/>
        <a:p>
          <a:r>
            <a:rPr lang="en-US"/>
            <a:t>Eventual consistency for overwrite PUTS or DELETES (takes time to propagate)</a:t>
          </a:r>
        </a:p>
      </dgm:t>
    </dgm:pt>
    <dgm:pt modelId="{374791C7-570E-495C-8169-9A41AD710A36}" type="parTrans" cxnId="{06757C2A-49A5-4C3E-ABFC-E5C1218D2D75}">
      <dgm:prSet/>
      <dgm:spPr/>
      <dgm:t>
        <a:bodyPr/>
        <a:lstStyle/>
        <a:p>
          <a:endParaRPr lang="en-US"/>
        </a:p>
      </dgm:t>
    </dgm:pt>
    <dgm:pt modelId="{FF0B606A-A64D-4102-A5A2-D1B69DD3587D}" type="sibTrans" cxnId="{06757C2A-49A5-4C3E-ABFC-E5C1218D2D75}">
      <dgm:prSet/>
      <dgm:spPr/>
      <dgm:t>
        <a:bodyPr/>
        <a:lstStyle/>
        <a:p>
          <a:endParaRPr lang="en-US"/>
        </a:p>
      </dgm:t>
    </dgm:pt>
    <dgm:pt modelId="{B192275C-599F-45C0-BA25-AE5004DB179D}">
      <dgm:prSet/>
      <dgm:spPr/>
      <dgm:t>
        <a:bodyPr/>
        <a:lstStyle/>
        <a:p>
          <a:r>
            <a:rPr lang="en-US"/>
            <a:t>If you upload v2 of a file and try to immediately read, you may or may not get v2. Eventually (generaly no more than a second or two) you will get the correct version of the object.</a:t>
          </a:r>
        </a:p>
      </dgm:t>
    </dgm:pt>
    <dgm:pt modelId="{17A65D43-2D33-4355-B425-39DB854ECF31}" type="parTrans" cxnId="{12BF3857-71D2-4AF3-A257-E370F2B78721}">
      <dgm:prSet/>
      <dgm:spPr/>
      <dgm:t>
        <a:bodyPr/>
        <a:lstStyle/>
        <a:p>
          <a:endParaRPr lang="en-US"/>
        </a:p>
      </dgm:t>
    </dgm:pt>
    <dgm:pt modelId="{75FBB196-8D1B-4BD2-A628-738222949F47}" type="sibTrans" cxnId="{12BF3857-71D2-4AF3-A257-E370F2B78721}">
      <dgm:prSet/>
      <dgm:spPr/>
      <dgm:t>
        <a:bodyPr/>
        <a:lstStyle/>
        <a:p>
          <a:endParaRPr lang="en-US"/>
        </a:p>
      </dgm:t>
    </dgm:pt>
    <dgm:pt modelId="{DF9A0418-8E6D-4473-8C6F-B9BA28694BA5}" type="pres">
      <dgm:prSet presAssocID="{A392A101-054B-4E4F-A02F-14948D7B07FC}" presName="linear" presStyleCnt="0">
        <dgm:presLayoutVars>
          <dgm:animLvl val="lvl"/>
          <dgm:resizeHandles val="exact"/>
        </dgm:presLayoutVars>
      </dgm:prSet>
      <dgm:spPr/>
    </dgm:pt>
    <dgm:pt modelId="{22B10C73-57A9-4672-8269-E4A16AC59221}" type="pres">
      <dgm:prSet presAssocID="{2124D579-840E-4E53-8FB4-B20206412D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4B0D6F-8723-4AD0-A701-28B48B4F009E}" type="pres">
      <dgm:prSet presAssocID="{2124D579-840E-4E53-8FB4-B20206412D94}" presName="childText" presStyleLbl="revTx" presStyleIdx="0" presStyleCnt="2">
        <dgm:presLayoutVars>
          <dgm:bulletEnabled val="1"/>
        </dgm:presLayoutVars>
      </dgm:prSet>
      <dgm:spPr/>
    </dgm:pt>
    <dgm:pt modelId="{DACAB556-A8CB-4CEF-9044-BA815E82A44E}" type="pres">
      <dgm:prSet presAssocID="{AEFCF31D-9121-4758-BAD6-66115F3DB58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A8AF6E-224E-4634-9E47-0BCAB2F90D1F}" type="pres">
      <dgm:prSet presAssocID="{AEFCF31D-9121-4758-BAD6-66115F3DB58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4144A20-3D7D-418B-BC67-5C9F8F2A5F0F}" type="presOf" srcId="{2124D579-840E-4E53-8FB4-B20206412D94}" destId="{22B10C73-57A9-4672-8269-E4A16AC59221}" srcOrd="0" destOrd="0" presId="urn:microsoft.com/office/officeart/2005/8/layout/vList2"/>
    <dgm:cxn modelId="{06757C2A-49A5-4C3E-ABFC-E5C1218D2D75}" srcId="{A392A101-054B-4E4F-A02F-14948D7B07FC}" destId="{AEFCF31D-9121-4758-BAD6-66115F3DB581}" srcOrd="1" destOrd="0" parTransId="{374791C7-570E-495C-8169-9A41AD710A36}" sibTransId="{FF0B606A-A64D-4102-A5A2-D1B69DD3587D}"/>
    <dgm:cxn modelId="{E16D7D60-24C4-45CF-9DF8-553EE8725BFD}" type="presOf" srcId="{4E1618A2-E8B7-4F2A-97C7-A30510A0C4E1}" destId="{C54B0D6F-8723-4AD0-A701-28B48B4F009E}" srcOrd="0" destOrd="0" presId="urn:microsoft.com/office/officeart/2005/8/layout/vList2"/>
    <dgm:cxn modelId="{F3A38C62-1757-4E85-AF8F-CC72E82E10B1}" srcId="{2124D579-840E-4E53-8FB4-B20206412D94}" destId="{4E1618A2-E8B7-4F2A-97C7-A30510A0C4E1}" srcOrd="0" destOrd="0" parTransId="{209A70A8-245D-4BC7-B743-B7305FAEF3CA}" sibTransId="{7200ACD9-51D6-434E-9009-1BDC0FEA4FDB}"/>
    <dgm:cxn modelId="{12BF3857-71D2-4AF3-A257-E370F2B78721}" srcId="{AEFCF31D-9121-4758-BAD6-66115F3DB581}" destId="{B192275C-599F-45C0-BA25-AE5004DB179D}" srcOrd="0" destOrd="0" parTransId="{17A65D43-2D33-4355-B425-39DB854ECF31}" sibTransId="{75FBB196-8D1B-4BD2-A628-738222949F47}"/>
    <dgm:cxn modelId="{25DD8C8A-A714-4DFF-B0FA-4611E37944C7}" srcId="{A392A101-054B-4E4F-A02F-14948D7B07FC}" destId="{2124D579-840E-4E53-8FB4-B20206412D94}" srcOrd="0" destOrd="0" parTransId="{96F6A5FE-FD40-4EFA-83FC-8586F28DCEDD}" sibTransId="{670D1FA7-9827-42EC-9DB4-728FD4C25D8A}"/>
    <dgm:cxn modelId="{8A22BA99-779E-4885-8104-17261E0B8831}" type="presOf" srcId="{AEFCF31D-9121-4758-BAD6-66115F3DB581}" destId="{DACAB556-A8CB-4CEF-9044-BA815E82A44E}" srcOrd="0" destOrd="0" presId="urn:microsoft.com/office/officeart/2005/8/layout/vList2"/>
    <dgm:cxn modelId="{2DEF20C0-FBA1-4DFB-A69A-294D9CB24742}" type="presOf" srcId="{A392A101-054B-4E4F-A02F-14948D7B07FC}" destId="{DF9A0418-8E6D-4473-8C6F-B9BA28694BA5}" srcOrd="0" destOrd="0" presId="urn:microsoft.com/office/officeart/2005/8/layout/vList2"/>
    <dgm:cxn modelId="{10A455F0-AA30-45A9-A8A1-881D22602D59}" type="presOf" srcId="{B192275C-599F-45C0-BA25-AE5004DB179D}" destId="{6AA8AF6E-224E-4634-9E47-0BCAB2F90D1F}" srcOrd="0" destOrd="0" presId="urn:microsoft.com/office/officeart/2005/8/layout/vList2"/>
    <dgm:cxn modelId="{3002B2FA-7C9A-40AA-B734-20F86BA32E10}" type="presParOf" srcId="{DF9A0418-8E6D-4473-8C6F-B9BA28694BA5}" destId="{22B10C73-57A9-4672-8269-E4A16AC59221}" srcOrd="0" destOrd="0" presId="urn:microsoft.com/office/officeart/2005/8/layout/vList2"/>
    <dgm:cxn modelId="{BCAEE944-94CE-43CF-B0C6-3BA33C76FAC5}" type="presParOf" srcId="{DF9A0418-8E6D-4473-8C6F-B9BA28694BA5}" destId="{C54B0D6F-8723-4AD0-A701-28B48B4F009E}" srcOrd="1" destOrd="0" presId="urn:microsoft.com/office/officeart/2005/8/layout/vList2"/>
    <dgm:cxn modelId="{0B5D1595-7F11-4385-B8A8-D0DBC7CE2F32}" type="presParOf" srcId="{DF9A0418-8E6D-4473-8C6F-B9BA28694BA5}" destId="{DACAB556-A8CB-4CEF-9044-BA815E82A44E}" srcOrd="2" destOrd="0" presId="urn:microsoft.com/office/officeart/2005/8/layout/vList2"/>
    <dgm:cxn modelId="{01E2820A-9288-4B75-9486-76FCAEFB6A2E}" type="presParOf" srcId="{DF9A0418-8E6D-4473-8C6F-B9BA28694BA5}" destId="{6AA8AF6E-224E-4634-9E47-0BCAB2F90D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FA8658-190B-484F-9DC4-DEB4E501DA2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3D3D0E-DFA1-434E-9C9E-84066BD34B98}">
      <dgm:prSet/>
      <dgm:spPr/>
      <dgm:t>
        <a:bodyPr/>
        <a:lstStyle/>
        <a:p>
          <a:r>
            <a:rPr lang="en-US"/>
            <a:t>Lifecycle Management</a:t>
          </a:r>
        </a:p>
      </dgm:t>
    </dgm:pt>
    <dgm:pt modelId="{377FBE58-38C6-4DCE-9360-ADE01232D68A}" type="parTrans" cxnId="{680EF588-D3EB-4471-9C67-A99F4838AC02}">
      <dgm:prSet/>
      <dgm:spPr/>
      <dgm:t>
        <a:bodyPr/>
        <a:lstStyle/>
        <a:p>
          <a:endParaRPr lang="en-US"/>
        </a:p>
      </dgm:t>
    </dgm:pt>
    <dgm:pt modelId="{9E056DA3-3C3A-4BEE-B7BD-5423690E9E6B}" type="sibTrans" cxnId="{680EF588-D3EB-4471-9C67-A99F4838AC02}">
      <dgm:prSet/>
      <dgm:spPr/>
      <dgm:t>
        <a:bodyPr/>
        <a:lstStyle/>
        <a:p>
          <a:endParaRPr lang="en-US"/>
        </a:p>
      </dgm:t>
    </dgm:pt>
    <dgm:pt modelId="{8ACB8DC8-BDF7-49DE-8630-F5C8F10B87BE}">
      <dgm:prSet/>
      <dgm:spPr/>
      <dgm:t>
        <a:bodyPr/>
        <a:lstStyle/>
        <a:p>
          <a:r>
            <a:rPr lang="en-US"/>
            <a:t>Versioning</a:t>
          </a:r>
        </a:p>
      </dgm:t>
    </dgm:pt>
    <dgm:pt modelId="{0C190918-E46C-4F63-86A6-6FE5B74A66C0}" type="parTrans" cxnId="{143C5051-AB71-4CEE-95E3-FE5115302AF5}">
      <dgm:prSet/>
      <dgm:spPr/>
      <dgm:t>
        <a:bodyPr/>
        <a:lstStyle/>
        <a:p>
          <a:endParaRPr lang="en-US"/>
        </a:p>
      </dgm:t>
    </dgm:pt>
    <dgm:pt modelId="{28C60F4E-E73B-4A47-A7F1-AF152CA0FD8C}" type="sibTrans" cxnId="{143C5051-AB71-4CEE-95E3-FE5115302AF5}">
      <dgm:prSet/>
      <dgm:spPr/>
      <dgm:t>
        <a:bodyPr/>
        <a:lstStyle/>
        <a:p>
          <a:endParaRPr lang="en-US"/>
        </a:p>
      </dgm:t>
    </dgm:pt>
    <dgm:pt modelId="{1D06E433-E651-4F19-B971-233541D88889}">
      <dgm:prSet/>
      <dgm:spPr/>
      <dgm:t>
        <a:bodyPr/>
        <a:lstStyle/>
        <a:p>
          <a:r>
            <a:rPr lang="en-US"/>
            <a:t>Encryption</a:t>
          </a:r>
        </a:p>
      </dgm:t>
    </dgm:pt>
    <dgm:pt modelId="{20708158-8008-4D59-8CA6-D0D72BAA970E}" type="parTrans" cxnId="{5A1967B8-59BD-4773-8411-A0A5C3077DF0}">
      <dgm:prSet/>
      <dgm:spPr/>
      <dgm:t>
        <a:bodyPr/>
        <a:lstStyle/>
        <a:p>
          <a:endParaRPr lang="en-US"/>
        </a:p>
      </dgm:t>
    </dgm:pt>
    <dgm:pt modelId="{BC7F36B1-3813-4D63-AC1C-CB99BC5E3BA3}" type="sibTrans" cxnId="{5A1967B8-59BD-4773-8411-A0A5C3077DF0}">
      <dgm:prSet/>
      <dgm:spPr/>
      <dgm:t>
        <a:bodyPr/>
        <a:lstStyle/>
        <a:p>
          <a:endParaRPr lang="en-US"/>
        </a:p>
      </dgm:t>
    </dgm:pt>
    <dgm:pt modelId="{68CE8CB5-D9E3-4356-A80A-E5C36FAAD3C1}">
      <dgm:prSet/>
      <dgm:spPr/>
      <dgm:t>
        <a:bodyPr/>
        <a:lstStyle/>
        <a:p>
          <a:r>
            <a:rPr lang="en-US"/>
            <a:t>MFA Delete</a:t>
          </a:r>
        </a:p>
      </dgm:t>
    </dgm:pt>
    <dgm:pt modelId="{218276CB-369D-46E8-91DE-381A59CEEB30}" type="parTrans" cxnId="{6C006AA7-B348-4D0A-BC7B-AFAF0B94E37C}">
      <dgm:prSet/>
      <dgm:spPr/>
      <dgm:t>
        <a:bodyPr/>
        <a:lstStyle/>
        <a:p>
          <a:endParaRPr lang="en-US"/>
        </a:p>
      </dgm:t>
    </dgm:pt>
    <dgm:pt modelId="{35780B27-99F9-4083-B4FF-91DB3286B4DB}" type="sibTrans" cxnId="{6C006AA7-B348-4D0A-BC7B-AFAF0B94E37C}">
      <dgm:prSet/>
      <dgm:spPr/>
      <dgm:t>
        <a:bodyPr/>
        <a:lstStyle/>
        <a:p>
          <a:endParaRPr lang="en-US"/>
        </a:p>
      </dgm:t>
    </dgm:pt>
    <dgm:pt modelId="{2C99A702-B1D2-41DF-9D14-96A073B585EE}">
      <dgm:prSet/>
      <dgm:spPr/>
      <dgm:t>
        <a:bodyPr/>
        <a:lstStyle/>
        <a:p>
          <a:r>
            <a:rPr lang="en-US"/>
            <a:t>Secure your data using Access Control Lists and Bucket Policies</a:t>
          </a:r>
        </a:p>
      </dgm:t>
    </dgm:pt>
    <dgm:pt modelId="{ECB8E845-5D3B-416F-A379-295B08A94327}" type="parTrans" cxnId="{1A001013-90B8-4C5D-974F-0C8452D2B748}">
      <dgm:prSet/>
      <dgm:spPr/>
      <dgm:t>
        <a:bodyPr/>
        <a:lstStyle/>
        <a:p>
          <a:endParaRPr lang="en-US"/>
        </a:p>
      </dgm:t>
    </dgm:pt>
    <dgm:pt modelId="{BFC56626-270A-465E-8F2F-DF93E9253626}" type="sibTrans" cxnId="{1A001013-90B8-4C5D-974F-0C8452D2B748}">
      <dgm:prSet/>
      <dgm:spPr/>
      <dgm:t>
        <a:bodyPr/>
        <a:lstStyle/>
        <a:p>
          <a:endParaRPr lang="en-US"/>
        </a:p>
      </dgm:t>
    </dgm:pt>
    <dgm:pt modelId="{5D8A07C8-6909-4C87-A619-4F3611A8ADED}">
      <dgm:prSet/>
      <dgm:spPr/>
      <dgm:t>
        <a:bodyPr/>
        <a:lstStyle/>
        <a:p>
          <a:r>
            <a:rPr lang="en-US"/>
            <a:t>Tiered Storage Classes</a:t>
          </a:r>
        </a:p>
      </dgm:t>
    </dgm:pt>
    <dgm:pt modelId="{DB17108B-9B5B-4D1E-85E7-D584DA54C736}" type="parTrans" cxnId="{E1A6C1CD-5443-424B-A2D2-2DDD11925502}">
      <dgm:prSet/>
      <dgm:spPr/>
      <dgm:t>
        <a:bodyPr/>
        <a:lstStyle/>
        <a:p>
          <a:endParaRPr lang="en-US"/>
        </a:p>
      </dgm:t>
    </dgm:pt>
    <dgm:pt modelId="{20D3651B-6362-4128-B830-A49000A1437D}" type="sibTrans" cxnId="{E1A6C1CD-5443-424B-A2D2-2DDD11925502}">
      <dgm:prSet/>
      <dgm:spPr/>
      <dgm:t>
        <a:bodyPr/>
        <a:lstStyle/>
        <a:p>
          <a:endParaRPr lang="en-US"/>
        </a:p>
      </dgm:t>
    </dgm:pt>
    <dgm:pt modelId="{A8B0115A-1CA1-47FB-8DC1-9E01A8930767}" type="pres">
      <dgm:prSet presAssocID="{81FA8658-190B-484F-9DC4-DEB4E501DA2D}" presName="diagram" presStyleCnt="0">
        <dgm:presLayoutVars>
          <dgm:dir/>
          <dgm:resizeHandles val="exact"/>
        </dgm:presLayoutVars>
      </dgm:prSet>
      <dgm:spPr/>
    </dgm:pt>
    <dgm:pt modelId="{0484D2FF-FD7A-45C6-80C0-2134154CB76B}" type="pres">
      <dgm:prSet presAssocID="{C83D3D0E-DFA1-434E-9C9E-84066BD34B98}" presName="node" presStyleLbl="node1" presStyleIdx="0" presStyleCnt="6">
        <dgm:presLayoutVars>
          <dgm:bulletEnabled val="1"/>
        </dgm:presLayoutVars>
      </dgm:prSet>
      <dgm:spPr/>
    </dgm:pt>
    <dgm:pt modelId="{5A3FACAC-3656-412A-AD6C-7C816F96463A}" type="pres">
      <dgm:prSet presAssocID="{9E056DA3-3C3A-4BEE-B7BD-5423690E9E6B}" presName="sibTrans" presStyleCnt="0"/>
      <dgm:spPr/>
    </dgm:pt>
    <dgm:pt modelId="{36CDC3E1-E717-4D11-B3A6-1DB9B7086B54}" type="pres">
      <dgm:prSet presAssocID="{8ACB8DC8-BDF7-49DE-8630-F5C8F10B87BE}" presName="node" presStyleLbl="node1" presStyleIdx="1" presStyleCnt="6">
        <dgm:presLayoutVars>
          <dgm:bulletEnabled val="1"/>
        </dgm:presLayoutVars>
      </dgm:prSet>
      <dgm:spPr/>
    </dgm:pt>
    <dgm:pt modelId="{0FC61A13-D8F8-481D-8C65-7D72672E68B1}" type="pres">
      <dgm:prSet presAssocID="{28C60F4E-E73B-4A47-A7F1-AF152CA0FD8C}" presName="sibTrans" presStyleCnt="0"/>
      <dgm:spPr/>
    </dgm:pt>
    <dgm:pt modelId="{730A8A43-828D-4F08-B2AB-FBE08CF69B71}" type="pres">
      <dgm:prSet presAssocID="{1D06E433-E651-4F19-B971-233541D88889}" presName="node" presStyleLbl="node1" presStyleIdx="2" presStyleCnt="6">
        <dgm:presLayoutVars>
          <dgm:bulletEnabled val="1"/>
        </dgm:presLayoutVars>
      </dgm:prSet>
      <dgm:spPr/>
    </dgm:pt>
    <dgm:pt modelId="{DE14E635-6C8F-4685-AC0B-F1C5A462BE7C}" type="pres">
      <dgm:prSet presAssocID="{BC7F36B1-3813-4D63-AC1C-CB99BC5E3BA3}" presName="sibTrans" presStyleCnt="0"/>
      <dgm:spPr/>
    </dgm:pt>
    <dgm:pt modelId="{0992233B-23EF-4B44-BC05-796E18E3F357}" type="pres">
      <dgm:prSet presAssocID="{68CE8CB5-D9E3-4356-A80A-E5C36FAAD3C1}" presName="node" presStyleLbl="node1" presStyleIdx="3" presStyleCnt="6">
        <dgm:presLayoutVars>
          <dgm:bulletEnabled val="1"/>
        </dgm:presLayoutVars>
      </dgm:prSet>
      <dgm:spPr/>
    </dgm:pt>
    <dgm:pt modelId="{8DE6A9A1-8E37-4E2C-8138-990F90357834}" type="pres">
      <dgm:prSet presAssocID="{35780B27-99F9-4083-B4FF-91DB3286B4DB}" presName="sibTrans" presStyleCnt="0"/>
      <dgm:spPr/>
    </dgm:pt>
    <dgm:pt modelId="{3C634564-046C-445F-963B-1119F03AD079}" type="pres">
      <dgm:prSet presAssocID="{2C99A702-B1D2-41DF-9D14-96A073B585EE}" presName="node" presStyleLbl="node1" presStyleIdx="4" presStyleCnt="6">
        <dgm:presLayoutVars>
          <dgm:bulletEnabled val="1"/>
        </dgm:presLayoutVars>
      </dgm:prSet>
      <dgm:spPr/>
    </dgm:pt>
    <dgm:pt modelId="{763370B0-BF6C-4FE7-B63E-74BEEAF19885}" type="pres">
      <dgm:prSet presAssocID="{BFC56626-270A-465E-8F2F-DF93E9253626}" presName="sibTrans" presStyleCnt="0"/>
      <dgm:spPr/>
    </dgm:pt>
    <dgm:pt modelId="{033CF974-5B7C-4FB5-8FEE-8AEA52E72350}" type="pres">
      <dgm:prSet presAssocID="{5D8A07C8-6909-4C87-A619-4F3611A8ADED}" presName="node" presStyleLbl="node1" presStyleIdx="5" presStyleCnt="6">
        <dgm:presLayoutVars>
          <dgm:bulletEnabled val="1"/>
        </dgm:presLayoutVars>
      </dgm:prSet>
      <dgm:spPr/>
    </dgm:pt>
  </dgm:ptLst>
  <dgm:cxnLst>
    <dgm:cxn modelId="{1A001013-90B8-4C5D-974F-0C8452D2B748}" srcId="{81FA8658-190B-484F-9DC4-DEB4E501DA2D}" destId="{2C99A702-B1D2-41DF-9D14-96A073B585EE}" srcOrd="4" destOrd="0" parTransId="{ECB8E845-5D3B-416F-A379-295B08A94327}" sibTransId="{BFC56626-270A-465E-8F2F-DF93E9253626}"/>
    <dgm:cxn modelId="{DD29F013-B404-43E3-A3E6-98F7E37D1304}" type="presOf" srcId="{C83D3D0E-DFA1-434E-9C9E-84066BD34B98}" destId="{0484D2FF-FD7A-45C6-80C0-2134154CB76B}" srcOrd="0" destOrd="0" presId="urn:microsoft.com/office/officeart/2005/8/layout/default"/>
    <dgm:cxn modelId="{E8DF3B1A-7731-4DC2-88AF-F4A656D48015}" type="presOf" srcId="{68CE8CB5-D9E3-4356-A80A-E5C36FAAD3C1}" destId="{0992233B-23EF-4B44-BC05-796E18E3F357}" srcOrd="0" destOrd="0" presId="urn:microsoft.com/office/officeart/2005/8/layout/default"/>
    <dgm:cxn modelId="{B11F8964-EEFC-4989-A323-0508EB6AB0B3}" type="presOf" srcId="{2C99A702-B1D2-41DF-9D14-96A073B585EE}" destId="{3C634564-046C-445F-963B-1119F03AD079}" srcOrd="0" destOrd="0" presId="urn:microsoft.com/office/officeart/2005/8/layout/default"/>
    <dgm:cxn modelId="{143C5051-AB71-4CEE-95E3-FE5115302AF5}" srcId="{81FA8658-190B-484F-9DC4-DEB4E501DA2D}" destId="{8ACB8DC8-BDF7-49DE-8630-F5C8F10B87BE}" srcOrd="1" destOrd="0" parTransId="{0C190918-E46C-4F63-86A6-6FE5B74A66C0}" sibTransId="{28C60F4E-E73B-4A47-A7F1-AF152CA0FD8C}"/>
    <dgm:cxn modelId="{680EF588-D3EB-4471-9C67-A99F4838AC02}" srcId="{81FA8658-190B-484F-9DC4-DEB4E501DA2D}" destId="{C83D3D0E-DFA1-434E-9C9E-84066BD34B98}" srcOrd="0" destOrd="0" parTransId="{377FBE58-38C6-4DCE-9360-ADE01232D68A}" sibTransId="{9E056DA3-3C3A-4BEE-B7BD-5423690E9E6B}"/>
    <dgm:cxn modelId="{6C006AA7-B348-4D0A-BC7B-AFAF0B94E37C}" srcId="{81FA8658-190B-484F-9DC4-DEB4E501DA2D}" destId="{68CE8CB5-D9E3-4356-A80A-E5C36FAAD3C1}" srcOrd="3" destOrd="0" parTransId="{218276CB-369D-46E8-91DE-381A59CEEB30}" sibTransId="{35780B27-99F9-4083-B4FF-91DB3286B4DB}"/>
    <dgm:cxn modelId="{5A1967B8-59BD-4773-8411-A0A5C3077DF0}" srcId="{81FA8658-190B-484F-9DC4-DEB4E501DA2D}" destId="{1D06E433-E651-4F19-B971-233541D88889}" srcOrd="2" destOrd="0" parTransId="{20708158-8008-4D59-8CA6-D0D72BAA970E}" sibTransId="{BC7F36B1-3813-4D63-AC1C-CB99BC5E3BA3}"/>
    <dgm:cxn modelId="{5DADDCBF-4BAC-41F4-8D1B-4367A39B2F7B}" type="presOf" srcId="{8ACB8DC8-BDF7-49DE-8630-F5C8F10B87BE}" destId="{36CDC3E1-E717-4D11-B3A6-1DB9B7086B54}" srcOrd="0" destOrd="0" presId="urn:microsoft.com/office/officeart/2005/8/layout/default"/>
    <dgm:cxn modelId="{E1A6C1CD-5443-424B-A2D2-2DDD11925502}" srcId="{81FA8658-190B-484F-9DC4-DEB4E501DA2D}" destId="{5D8A07C8-6909-4C87-A619-4F3611A8ADED}" srcOrd="5" destOrd="0" parTransId="{DB17108B-9B5B-4D1E-85E7-D584DA54C736}" sibTransId="{20D3651B-6362-4128-B830-A49000A1437D}"/>
    <dgm:cxn modelId="{3ECE8ECE-7398-4517-BB3B-AD2DEA72514B}" type="presOf" srcId="{1D06E433-E651-4F19-B971-233541D88889}" destId="{730A8A43-828D-4F08-B2AB-FBE08CF69B71}" srcOrd="0" destOrd="0" presId="urn:microsoft.com/office/officeart/2005/8/layout/default"/>
    <dgm:cxn modelId="{A01B44D6-136A-4C45-9F69-E0656E24A112}" type="presOf" srcId="{81FA8658-190B-484F-9DC4-DEB4E501DA2D}" destId="{A8B0115A-1CA1-47FB-8DC1-9E01A8930767}" srcOrd="0" destOrd="0" presId="urn:microsoft.com/office/officeart/2005/8/layout/default"/>
    <dgm:cxn modelId="{09B881F2-36D9-43F4-90EA-4A71FD0E6EB6}" type="presOf" srcId="{5D8A07C8-6909-4C87-A619-4F3611A8ADED}" destId="{033CF974-5B7C-4FB5-8FEE-8AEA52E72350}" srcOrd="0" destOrd="0" presId="urn:microsoft.com/office/officeart/2005/8/layout/default"/>
    <dgm:cxn modelId="{2255EBFB-8187-4887-9B8B-9B2AEDFFDF3E}" type="presParOf" srcId="{A8B0115A-1CA1-47FB-8DC1-9E01A8930767}" destId="{0484D2FF-FD7A-45C6-80C0-2134154CB76B}" srcOrd="0" destOrd="0" presId="urn:microsoft.com/office/officeart/2005/8/layout/default"/>
    <dgm:cxn modelId="{C76EDFAB-3805-46D5-9F5A-B47E633851ED}" type="presParOf" srcId="{A8B0115A-1CA1-47FB-8DC1-9E01A8930767}" destId="{5A3FACAC-3656-412A-AD6C-7C816F96463A}" srcOrd="1" destOrd="0" presId="urn:microsoft.com/office/officeart/2005/8/layout/default"/>
    <dgm:cxn modelId="{A77D6229-3FD7-411C-A62D-0C56BE372BBB}" type="presParOf" srcId="{A8B0115A-1CA1-47FB-8DC1-9E01A8930767}" destId="{36CDC3E1-E717-4D11-B3A6-1DB9B7086B54}" srcOrd="2" destOrd="0" presId="urn:microsoft.com/office/officeart/2005/8/layout/default"/>
    <dgm:cxn modelId="{181819AE-436E-46C2-B003-FE77809F42C6}" type="presParOf" srcId="{A8B0115A-1CA1-47FB-8DC1-9E01A8930767}" destId="{0FC61A13-D8F8-481D-8C65-7D72672E68B1}" srcOrd="3" destOrd="0" presId="urn:microsoft.com/office/officeart/2005/8/layout/default"/>
    <dgm:cxn modelId="{FC9DB18B-8D42-4574-9398-1828FCDA2964}" type="presParOf" srcId="{A8B0115A-1CA1-47FB-8DC1-9E01A8930767}" destId="{730A8A43-828D-4F08-B2AB-FBE08CF69B71}" srcOrd="4" destOrd="0" presId="urn:microsoft.com/office/officeart/2005/8/layout/default"/>
    <dgm:cxn modelId="{B506D602-EE4E-4005-A4DF-FFBCDDDDA358}" type="presParOf" srcId="{A8B0115A-1CA1-47FB-8DC1-9E01A8930767}" destId="{DE14E635-6C8F-4685-AC0B-F1C5A462BE7C}" srcOrd="5" destOrd="0" presId="urn:microsoft.com/office/officeart/2005/8/layout/default"/>
    <dgm:cxn modelId="{7DD6B2CB-F10A-402D-A7B6-31F66E0D0DC7}" type="presParOf" srcId="{A8B0115A-1CA1-47FB-8DC1-9E01A8930767}" destId="{0992233B-23EF-4B44-BC05-796E18E3F357}" srcOrd="6" destOrd="0" presId="urn:microsoft.com/office/officeart/2005/8/layout/default"/>
    <dgm:cxn modelId="{CCF7F809-6847-4699-AFF3-8C9F97052219}" type="presParOf" srcId="{A8B0115A-1CA1-47FB-8DC1-9E01A8930767}" destId="{8DE6A9A1-8E37-4E2C-8138-990F90357834}" srcOrd="7" destOrd="0" presId="urn:microsoft.com/office/officeart/2005/8/layout/default"/>
    <dgm:cxn modelId="{EA618C7E-4501-4879-861E-93525DFA007C}" type="presParOf" srcId="{A8B0115A-1CA1-47FB-8DC1-9E01A8930767}" destId="{3C634564-046C-445F-963B-1119F03AD079}" srcOrd="8" destOrd="0" presId="urn:microsoft.com/office/officeart/2005/8/layout/default"/>
    <dgm:cxn modelId="{05CA39FA-179B-44AE-9970-7B5265745569}" type="presParOf" srcId="{A8B0115A-1CA1-47FB-8DC1-9E01A8930767}" destId="{763370B0-BF6C-4FE7-B63E-74BEEAF19885}" srcOrd="9" destOrd="0" presId="urn:microsoft.com/office/officeart/2005/8/layout/default"/>
    <dgm:cxn modelId="{CC7C2ED7-1BFF-480C-8CA9-74F079DB39F9}" type="presParOf" srcId="{A8B0115A-1CA1-47FB-8DC1-9E01A8930767}" destId="{033CF974-5B7C-4FB5-8FEE-8AEA52E7235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E375BD-DF3F-42C0-9B92-8B764D3BE5B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4AE388D-720C-4752-84F7-A1854A3418FB}">
      <dgm:prSet/>
      <dgm:spPr/>
      <dgm:t>
        <a:bodyPr/>
        <a:lstStyle/>
        <a:p>
          <a:r>
            <a:rPr lang="en-US"/>
            <a:t>S3 Standard</a:t>
          </a:r>
        </a:p>
      </dgm:t>
    </dgm:pt>
    <dgm:pt modelId="{D6A6A5A7-0357-4168-8274-F9EA46AF37CB}" type="parTrans" cxnId="{189A151F-1B3B-4109-AD5B-044CAADA054A}">
      <dgm:prSet/>
      <dgm:spPr/>
      <dgm:t>
        <a:bodyPr/>
        <a:lstStyle/>
        <a:p>
          <a:endParaRPr lang="en-US"/>
        </a:p>
      </dgm:t>
    </dgm:pt>
    <dgm:pt modelId="{ACD7FC6B-B4BB-4CC0-A149-2876D4EC1013}" type="sibTrans" cxnId="{189A151F-1B3B-4109-AD5B-044CAADA054A}">
      <dgm:prSet/>
      <dgm:spPr/>
      <dgm:t>
        <a:bodyPr/>
        <a:lstStyle/>
        <a:p>
          <a:endParaRPr lang="en-US"/>
        </a:p>
      </dgm:t>
    </dgm:pt>
    <dgm:pt modelId="{55876A40-F3B1-4C75-9581-48DFD969D8A8}">
      <dgm:prSet/>
      <dgm:spPr/>
      <dgm:t>
        <a:bodyPr/>
        <a:lstStyle/>
        <a:p>
          <a:r>
            <a:rPr lang="en-US"/>
            <a:t>99.99% availability</a:t>
          </a:r>
        </a:p>
      </dgm:t>
    </dgm:pt>
    <dgm:pt modelId="{C5C4A42D-14B9-42E4-8583-5FC4E8851F3B}" type="parTrans" cxnId="{8DFC9AC9-958C-4633-BCF4-2A681BBFCE62}">
      <dgm:prSet/>
      <dgm:spPr/>
      <dgm:t>
        <a:bodyPr/>
        <a:lstStyle/>
        <a:p>
          <a:endParaRPr lang="en-US"/>
        </a:p>
      </dgm:t>
    </dgm:pt>
    <dgm:pt modelId="{3DA5DBA1-C872-4AF0-8748-603C341827FF}" type="sibTrans" cxnId="{8DFC9AC9-958C-4633-BCF4-2A681BBFCE62}">
      <dgm:prSet/>
      <dgm:spPr/>
      <dgm:t>
        <a:bodyPr/>
        <a:lstStyle/>
        <a:p>
          <a:endParaRPr lang="en-US"/>
        </a:p>
      </dgm:t>
    </dgm:pt>
    <dgm:pt modelId="{1CCE7858-62B6-4951-B490-A2B1C4351B4A}">
      <dgm:prSet/>
      <dgm:spPr/>
      <dgm:t>
        <a:bodyPr/>
        <a:lstStyle/>
        <a:p>
          <a:r>
            <a:rPr lang="en-US"/>
            <a:t>99.999999999% durability (11 9s)</a:t>
          </a:r>
        </a:p>
      </dgm:t>
    </dgm:pt>
    <dgm:pt modelId="{7448D441-5945-4277-983D-D9D5E09CD55D}" type="parTrans" cxnId="{A1221748-5E87-4DC9-B318-8D2ABF32A441}">
      <dgm:prSet/>
      <dgm:spPr/>
      <dgm:t>
        <a:bodyPr/>
        <a:lstStyle/>
        <a:p>
          <a:endParaRPr lang="en-US"/>
        </a:p>
      </dgm:t>
    </dgm:pt>
    <dgm:pt modelId="{A233C7D8-7F50-414D-8854-52F4D0670AF1}" type="sibTrans" cxnId="{A1221748-5E87-4DC9-B318-8D2ABF32A441}">
      <dgm:prSet/>
      <dgm:spPr/>
      <dgm:t>
        <a:bodyPr/>
        <a:lstStyle/>
        <a:p>
          <a:endParaRPr lang="en-US"/>
        </a:p>
      </dgm:t>
    </dgm:pt>
    <dgm:pt modelId="{A1DE9452-13B2-4708-8151-2155E75DEE6A}">
      <dgm:prSet/>
      <dgm:spPr/>
      <dgm:t>
        <a:bodyPr/>
        <a:lstStyle/>
        <a:p>
          <a:r>
            <a:rPr lang="en-US"/>
            <a:t>Stored redundantly aceoss multiple devices in multiple facilities</a:t>
          </a:r>
        </a:p>
      </dgm:t>
    </dgm:pt>
    <dgm:pt modelId="{24769756-5CDC-4E7C-832E-0B4322F62EC5}" type="parTrans" cxnId="{02534549-A26A-4C2E-81C1-3AB7D3DC79BF}">
      <dgm:prSet/>
      <dgm:spPr/>
      <dgm:t>
        <a:bodyPr/>
        <a:lstStyle/>
        <a:p>
          <a:endParaRPr lang="en-US"/>
        </a:p>
      </dgm:t>
    </dgm:pt>
    <dgm:pt modelId="{A78AD3B6-E95B-4691-8E49-206060EFFF21}" type="sibTrans" cxnId="{02534549-A26A-4C2E-81C1-3AB7D3DC79BF}">
      <dgm:prSet/>
      <dgm:spPr/>
      <dgm:t>
        <a:bodyPr/>
        <a:lstStyle/>
        <a:p>
          <a:endParaRPr lang="en-US"/>
        </a:p>
      </dgm:t>
    </dgm:pt>
    <dgm:pt modelId="{CF807086-7797-4652-9E55-6201A0632CEA}">
      <dgm:prSet/>
      <dgm:spPr/>
      <dgm:t>
        <a:bodyPr/>
        <a:lstStyle/>
        <a:p>
          <a:r>
            <a:rPr lang="en-US"/>
            <a:t>Designed to sustain the loss of two facilities concurrently</a:t>
          </a:r>
        </a:p>
      </dgm:t>
    </dgm:pt>
    <dgm:pt modelId="{387566EB-236B-44FD-903A-2CE802A754C1}" type="parTrans" cxnId="{9F0ACBB3-19B8-43FA-88CE-D2DCC8A70954}">
      <dgm:prSet/>
      <dgm:spPr/>
      <dgm:t>
        <a:bodyPr/>
        <a:lstStyle/>
        <a:p>
          <a:endParaRPr lang="en-US"/>
        </a:p>
      </dgm:t>
    </dgm:pt>
    <dgm:pt modelId="{A68FD818-E001-47EF-A9C2-82F7D09FE088}" type="sibTrans" cxnId="{9F0ACBB3-19B8-43FA-88CE-D2DCC8A70954}">
      <dgm:prSet/>
      <dgm:spPr/>
      <dgm:t>
        <a:bodyPr/>
        <a:lstStyle/>
        <a:p>
          <a:endParaRPr lang="en-US"/>
        </a:p>
      </dgm:t>
    </dgm:pt>
    <dgm:pt modelId="{8123365F-ECE7-41CB-B3F2-CE2375ACBB7F}">
      <dgm:prSet/>
      <dgm:spPr/>
      <dgm:t>
        <a:bodyPr/>
        <a:lstStyle/>
        <a:p>
          <a:r>
            <a:rPr lang="en-US"/>
            <a:t>S3 IA (Infrequently Accessed)</a:t>
          </a:r>
        </a:p>
      </dgm:t>
    </dgm:pt>
    <dgm:pt modelId="{AA796D9B-31F0-4EE1-8DD9-5B41FB512DB0}" type="parTrans" cxnId="{262A3ABA-F3F2-4F02-8F0C-DAB698B0D160}">
      <dgm:prSet/>
      <dgm:spPr/>
      <dgm:t>
        <a:bodyPr/>
        <a:lstStyle/>
        <a:p>
          <a:endParaRPr lang="en-US"/>
        </a:p>
      </dgm:t>
    </dgm:pt>
    <dgm:pt modelId="{3CF6A808-7652-4317-9B5B-FB566E539400}" type="sibTrans" cxnId="{262A3ABA-F3F2-4F02-8F0C-DAB698B0D160}">
      <dgm:prSet/>
      <dgm:spPr/>
      <dgm:t>
        <a:bodyPr/>
        <a:lstStyle/>
        <a:p>
          <a:endParaRPr lang="en-US"/>
        </a:p>
      </dgm:t>
    </dgm:pt>
    <dgm:pt modelId="{FC8190A2-3312-4936-97D9-7BCB4483C8E3}">
      <dgm:prSet/>
      <dgm:spPr/>
      <dgm:t>
        <a:bodyPr/>
        <a:lstStyle/>
        <a:p>
          <a:r>
            <a:rPr lang="en-US"/>
            <a:t>For data that is access less frequently, but required rapid access when needed</a:t>
          </a:r>
        </a:p>
      </dgm:t>
    </dgm:pt>
    <dgm:pt modelId="{CCD338B3-E949-4CAF-B7FA-CA9F22901D49}" type="parTrans" cxnId="{E0AAC61A-6105-4B23-9C6E-D7C7976F8A66}">
      <dgm:prSet/>
      <dgm:spPr/>
      <dgm:t>
        <a:bodyPr/>
        <a:lstStyle/>
        <a:p>
          <a:endParaRPr lang="en-US"/>
        </a:p>
      </dgm:t>
    </dgm:pt>
    <dgm:pt modelId="{AE78E9DF-1A8E-49AE-8855-DEF7CC354ADF}" type="sibTrans" cxnId="{E0AAC61A-6105-4B23-9C6E-D7C7976F8A66}">
      <dgm:prSet/>
      <dgm:spPr/>
      <dgm:t>
        <a:bodyPr/>
        <a:lstStyle/>
        <a:p>
          <a:endParaRPr lang="en-US"/>
        </a:p>
      </dgm:t>
    </dgm:pt>
    <dgm:pt modelId="{276091FB-BE36-4C2F-B066-3A88BFCD7BD1}">
      <dgm:prSet/>
      <dgm:spPr/>
      <dgm:t>
        <a:bodyPr/>
        <a:lstStyle/>
        <a:p>
          <a:r>
            <a:rPr lang="en-US"/>
            <a:t>Lower fee than S3, but you are charged a retrieval</a:t>
          </a:r>
        </a:p>
      </dgm:t>
    </dgm:pt>
    <dgm:pt modelId="{097A6DBE-2BF8-4FE6-8578-362597B5E2EB}" type="parTrans" cxnId="{05097570-EE6C-444B-BDCA-FD2514C4759E}">
      <dgm:prSet/>
      <dgm:spPr/>
      <dgm:t>
        <a:bodyPr/>
        <a:lstStyle/>
        <a:p>
          <a:endParaRPr lang="en-US"/>
        </a:p>
      </dgm:t>
    </dgm:pt>
    <dgm:pt modelId="{82BA179E-61CF-4870-9A35-E5200E2F6E06}" type="sibTrans" cxnId="{05097570-EE6C-444B-BDCA-FD2514C4759E}">
      <dgm:prSet/>
      <dgm:spPr/>
      <dgm:t>
        <a:bodyPr/>
        <a:lstStyle/>
        <a:p>
          <a:endParaRPr lang="en-US"/>
        </a:p>
      </dgm:t>
    </dgm:pt>
    <dgm:pt modelId="{01F17011-117C-480D-9A01-AF8EAB09DAFA}">
      <dgm:prSet/>
      <dgm:spPr/>
      <dgm:t>
        <a:bodyPr/>
        <a:lstStyle/>
        <a:p>
          <a:r>
            <a:rPr lang="en-US"/>
            <a:t>S3 One Zone IA</a:t>
          </a:r>
        </a:p>
      </dgm:t>
    </dgm:pt>
    <dgm:pt modelId="{302E3FF9-71AB-490E-9739-F834A54FDB52}" type="parTrans" cxnId="{E43DAF21-D466-483C-9BE5-4D7A480EC92F}">
      <dgm:prSet/>
      <dgm:spPr/>
      <dgm:t>
        <a:bodyPr/>
        <a:lstStyle/>
        <a:p>
          <a:endParaRPr lang="en-US"/>
        </a:p>
      </dgm:t>
    </dgm:pt>
    <dgm:pt modelId="{56908243-27F4-4629-8BEC-7F91C66244A3}" type="sibTrans" cxnId="{E43DAF21-D466-483C-9BE5-4D7A480EC92F}">
      <dgm:prSet/>
      <dgm:spPr/>
      <dgm:t>
        <a:bodyPr/>
        <a:lstStyle/>
        <a:p>
          <a:endParaRPr lang="en-US"/>
        </a:p>
      </dgm:t>
    </dgm:pt>
    <dgm:pt modelId="{06E6CD82-0FB4-4F39-8ADD-871A101FA2F8}">
      <dgm:prSet/>
      <dgm:spPr/>
      <dgm:t>
        <a:bodyPr/>
        <a:lstStyle/>
        <a:p>
          <a:r>
            <a:rPr lang="en-US"/>
            <a:t>For when you want an even lower cost option</a:t>
          </a:r>
        </a:p>
      </dgm:t>
    </dgm:pt>
    <dgm:pt modelId="{4EBE700B-415A-4434-92B9-D407BFB42744}" type="parTrans" cxnId="{F4D54970-B426-41B3-B3D1-4E5F67C40267}">
      <dgm:prSet/>
      <dgm:spPr/>
      <dgm:t>
        <a:bodyPr/>
        <a:lstStyle/>
        <a:p>
          <a:endParaRPr lang="en-US"/>
        </a:p>
      </dgm:t>
    </dgm:pt>
    <dgm:pt modelId="{F942D63E-965B-4587-AA0D-F57B5BBDF864}" type="sibTrans" cxnId="{F4D54970-B426-41B3-B3D1-4E5F67C40267}">
      <dgm:prSet/>
      <dgm:spPr/>
      <dgm:t>
        <a:bodyPr/>
        <a:lstStyle/>
        <a:p>
          <a:endParaRPr lang="en-US"/>
        </a:p>
      </dgm:t>
    </dgm:pt>
    <dgm:pt modelId="{A4FF514B-493F-41A6-B019-B35F78BB1AE4}">
      <dgm:prSet/>
      <dgm:spPr/>
      <dgm:t>
        <a:bodyPr/>
        <a:lstStyle/>
        <a:p>
          <a:r>
            <a:rPr lang="en-US"/>
            <a:t>When you also don't need multiple AZ resilience</a:t>
          </a:r>
        </a:p>
      </dgm:t>
    </dgm:pt>
    <dgm:pt modelId="{F11C4690-4EBB-4C62-AC7F-DA931C100231}" type="parTrans" cxnId="{6C100A5B-0D34-45EC-A8AB-9B786A2C451E}">
      <dgm:prSet/>
      <dgm:spPr/>
      <dgm:t>
        <a:bodyPr/>
        <a:lstStyle/>
        <a:p>
          <a:endParaRPr lang="en-US"/>
        </a:p>
      </dgm:t>
    </dgm:pt>
    <dgm:pt modelId="{DD38566C-64E7-4F62-882F-B07A3F93D020}" type="sibTrans" cxnId="{6C100A5B-0D34-45EC-A8AB-9B786A2C451E}">
      <dgm:prSet/>
      <dgm:spPr/>
      <dgm:t>
        <a:bodyPr/>
        <a:lstStyle/>
        <a:p>
          <a:endParaRPr lang="en-US"/>
        </a:p>
      </dgm:t>
    </dgm:pt>
    <dgm:pt modelId="{D0405EBE-55D7-4862-9146-701D566BF4DD}">
      <dgm:prSet/>
      <dgm:spPr/>
      <dgm:t>
        <a:bodyPr/>
        <a:lstStyle/>
        <a:p>
          <a:r>
            <a:rPr lang="en-US"/>
            <a:t>S3 Intelligent Tiering</a:t>
          </a:r>
        </a:p>
      </dgm:t>
    </dgm:pt>
    <dgm:pt modelId="{5870175D-45CE-4B8C-BE28-3674660C19C4}" type="parTrans" cxnId="{2F17F95B-B9B5-47ED-AB66-0B89D8E1EA3D}">
      <dgm:prSet/>
      <dgm:spPr/>
      <dgm:t>
        <a:bodyPr/>
        <a:lstStyle/>
        <a:p>
          <a:endParaRPr lang="en-US"/>
        </a:p>
      </dgm:t>
    </dgm:pt>
    <dgm:pt modelId="{CCDF5B29-956B-404A-B078-BE2903A3D2DD}" type="sibTrans" cxnId="{2F17F95B-B9B5-47ED-AB66-0B89D8E1EA3D}">
      <dgm:prSet/>
      <dgm:spPr/>
      <dgm:t>
        <a:bodyPr/>
        <a:lstStyle/>
        <a:p>
          <a:endParaRPr lang="en-US"/>
        </a:p>
      </dgm:t>
    </dgm:pt>
    <dgm:pt modelId="{5162A933-ABDD-43E7-BA99-A37293BDC8D8}">
      <dgm:prSet/>
      <dgm:spPr/>
      <dgm:t>
        <a:bodyPr/>
        <a:lstStyle/>
        <a:p>
          <a:r>
            <a:rPr lang="en-US"/>
            <a:t>Designed to optimize costs by automatically moving data to the most cost effective tier without performance impact or operational overhead</a:t>
          </a:r>
        </a:p>
      </dgm:t>
    </dgm:pt>
    <dgm:pt modelId="{B00686F8-3E2E-43F9-8A67-8E77BCCE7B9F}" type="parTrans" cxnId="{D784D35B-0CE4-4DCF-A5A7-1D6795E863E6}">
      <dgm:prSet/>
      <dgm:spPr/>
      <dgm:t>
        <a:bodyPr/>
        <a:lstStyle/>
        <a:p>
          <a:endParaRPr lang="en-US"/>
        </a:p>
      </dgm:t>
    </dgm:pt>
    <dgm:pt modelId="{7E56B7E3-E96B-4063-B62A-6F065FFB3592}" type="sibTrans" cxnId="{D784D35B-0CE4-4DCF-A5A7-1D6795E863E6}">
      <dgm:prSet/>
      <dgm:spPr/>
      <dgm:t>
        <a:bodyPr/>
        <a:lstStyle/>
        <a:p>
          <a:endParaRPr lang="en-US"/>
        </a:p>
      </dgm:t>
    </dgm:pt>
    <dgm:pt modelId="{0613B193-A8A1-4B66-9A56-C2515C926B6B}">
      <dgm:prSet/>
      <dgm:spPr/>
      <dgm:t>
        <a:bodyPr/>
        <a:lstStyle/>
        <a:p>
          <a:r>
            <a:rPr lang="en-US"/>
            <a:t>S3 Glacier</a:t>
          </a:r>
        </a:p>
      </dgm:t>
    </dgm:pt>
    <dgm:pt modelId="{FADF8253-4AA1-4BBE-8F4B-D333B1AC56E2}" type="parTrans" cxnId="{86CEA32C-A2B0-4AEB-92C6-FE038D5EFB64}">
      <dgm:prSet/>
      <dgm:spPr/>
      <dgm:t>
        <a:bodyPr/>
        <a:lstStyle/>
        <a:p>
          <a:endParaRPr lang="en-US"/>
        </a:p>
      </dgm:t>
    </dgm:pt>
    <dgm:pt modelId="{4C73A77F-FAA2-4A36-A9FF-BD7377BEBBB4}" type="sibTrans" cxnId="{86CEA32C-A2B0-4AEB-92C6-FE038D5EFB64}">
      <dgm:prSet/>
      <dgm:spPr/>
      <dgm:t>
        <a:bodyPr/>
        <a:lstStyle/>
        <a:p>
          <a:endParaRPr lang="en-US"/>
        </a:p>
      </dgm:t>
    </dgm:pt>
    <dgm:pt modelId="{DA91475F-9A0F-4358-92CF-9AC938E6FCAA}">
      <dgm:prSet/>
      <dgm:spPr/>
      <dgm:t>
        <a:bodyPr/>
        <a:lstStyle/>
        <a:p>
          <a:r>
            <a:rPr lang="en-US"/>
            <a:t>Secure, durable, lost cost storage class for data archives</a:t>
          </a:r>
        </a:p>
      </dgm:t>
    </dgm:pt>
    <dgm:pt modelId="{A23416B4-50C0-42CF-ABC2-C3DEF6D76F46}" type="parTrans" cxnId="{601E8546-0550-4897-87FB-3CF7D150DD34}">
      <dgm:prSet/>
      <dgm:spPr/>
      <dgm:t>
        <a:bodyPr/>
        <a:lstStyle/>
        <a:p>
          <a:endParaRPr lang="en-US"/>
        </a:p>
      </dgm:t>
    </dgm:pt>
    <dgm:pt modelId="{82EC25DA-8D62-4CA9-A799-D6811CCA7016}" type="sibTrans" cxnId="{601E8546-0550-4897-87FB-3CF7D150DD34}">
      <dgm:prSet/>
      <dgm:spPr/>
      <dgm:t>
        <a:bodyPr/>
        <a:lstStyle/>
        <a:p>
          <a:endParaRPr lang="en-US"/>
        </a:p>
      </dgm:t>
    </dgm:pt>
    <dgm:pt modelId="{4E6333DC-D5B2-40D1-8D66-87E109EE00CF}">
      <dgm:prSet/>
      <dgm:spPr/>
      <dgm:t>
        <a:bodyPr/>
        <a:lstStyle/>
        <a:p>
          <a:r>
            <a:rPr lang="en-US"/>
            <a:t>Reliable storage at any volume</a:t>
          </a:r>
        </a:p>
      </dgm:t>
    </dgm:pt>
    <dgm:pt modelId="{97FDC49B-A784-4AEF-AEA9-892B6158F93A}" type="parTrans" cxnId="{46D2878A-734A-4F68-9DBE-1C6001159DBC}">
      <dgm:prSet/>
      <dgm:spPr/>
      <dgm:t>
        <a:bodyPr/>
        <a:lstStyle/>
        <a:p>
          <a:endParaRPr lang="en-US"/>
        </a:p>
      </dgm:t>
    </dgm:pt>
    <dgm:pt modelId="{D5BDAF7E-6D35-48E5-AF46-369E57D2FF3D}" type="sibTrans" cxnId="{46D2878A-734A-4F68-9DBE-1C6001159DBC}">
      <dgm:prSet/>
      <dgm:spPr/>
      <dgm:t>
        <a:bodyPr/>
        <a:lstStyle/>
        <a:p>
          <a:endParaRPr lang="en-US"/>
        </a:p>
      </dgm:t>
    </dgm:pt>
    <dgm:pt modelId="{3074506B-FF08-4F63-9626-0A3FE658DA05}">
      <dgm:prSet/>
      <dgm:spPr/>
      <dgm:t>
        <a:bodyPr/>
        <a:lstStyle/>
        <a:p>
          <a:r>
            <a:rPr lang="en-US"/>
            <a:t>Cheaper than or competitive with on-prem solutions</a:t>
          </a:r>
        </a:p>
      </dgm:t>
    </dgm:pt>
    <dgm:pt modelId="{05FEFAAB-2DEC-4D31-8607-F3F2F0CE99F7}" type="parTrans" cxnId="{D47CDA73-8C5E-44ED-82D9-EF6DEEAD9E27}">
      <dgm:prSet/>
      <dgm:spPr/>
      <dgm:t>
        <a:bodyPr/>
        <a:lstStyle/>
        <a:p>
          <a:endParaRPr lang="en-US"/>
        </a:p>
      </dgm:t>
    </dgm:pt>
    <dgm:pt modelId="{7A4331FD-A445-490B-A591-F2F37BCAA6AD}" type="sibTrans" cxnId="{D47CDA73-8C5E-44ED-82D9-EF6DEEAD9E27}">
      <dgm:prSet/>
      <dgm:spPr/>
      <dgm:t>
        <a:bodyPr/>
        <a:lstStyle/>
        <a:p>
          <a:endParaRPr lang="en-US"/>
        </a:p>
      </dgm:t>
    </dgm:pt>
    <dgm:pt modelId="{C4853ED3-93F2-4B8E-B660-982C2CE00B71}">
      <dgm:prSet/>
      <dgm:spPr/>
      <dgm:t>
        <a:bodyPr/>
        <a:lstStyle/>
        <a:p>
          <a:r>
            <a:rPr lang="en-US"/>
            <a:t>Retrieval time is configurable from minutes to hours</a:t>
          </a:r>
        </a:p>
      </dgm:t>
    </dgm:pt>
    <dgm:pt modelId="{EE356562-D313-40D3-8B47-DAC3025197E2}" type="parTrans" cxnId="{730B01BE-02D6-42CE-9C33-7CEFD77301DD}">
      <dgm:prSet/>
      <dgm:spPr/>
      <dgm:t>
        <a:bodyPr/>
        <a:lstStyle/>
        <a:p>
          <a:endParaRPr lang="en-US"/>
        </a:p>
      </dgm:t>
    </dgm:pt>
    <dgm:pt modelId="{02F5CA1D-9EFD-4F14-9C61-57CB3EF9508C}" type="sibTrans" cxnId="{730B01BE-02D6-42CE-9C33-7CEFD77301DD}">
      <dgm:prSet/>
      <dgm:spPr/>
      <dgm:t>
        <a:bodyPr/>
        <a:lstStyle/>
        <a:p>
          <a:endParaRPr lang="en-US"/>
        </a:p>
      </dgm:t>
    </dgm:pt>
    <dgm:pt modelId="{6A96D915-FF80-4EE8-9242-344881E6F1D1}">
      <dgm:prSet/>
      <dgm:spPr/>
      <dgm:t>
        <a:bodyPr/>
        <a:lstStyle/>
        <a:p>
          <a:r>
            <a:rPr lang="en-US"/>
            <a:t>S3 Glacier Deep Archive</a:t>
          </a:r>
        </a:p>
      </dgm:t>
    </dgm:pt>
    <dgm:pt modelId="{80E7AC16-5BEC-4994-822F-3EFF75C332F3}" type="parTrans" cxnId="{85811364-B956-4DAD-967C-90C6F4EABDFA}">
      <dgm:prSet/>
      <dgm:spPr/>
      <dgm:t>
        <a:bodyPr/>
        <a:lstStyle/>
        <a:p>
          <a:endParaRPr lang="en-US"/>
        </a:p>
      </dgm:t>
    </dgm:pt>
    <dgm:pt modelId="{25290FC0-CB84-45F7-88DD-141FC764AD0B}" type="sibTrans" cxnId="{85811364-B956-4DAD-967C-90C6F4EABDFA}">
      <dgm:prSet/>
      <dgm:spPr/>
      <dgm:t>
        <a:bodyPr/>
        <a:lstStyle/>
        <a:p>
          <a:endParaRPr lang="en-US"/>
        </a:p>
      </dgm:t>
    </dgm:pt>
    <dgm:pt modelId="{9F6D0E06-DED2-495F-8B6A-DFAEADAE0163}">
      <dgm:prSet/>
      <dgm:spPr/>
      <dgm:t>
        <a:bodyPr/>
        <a:lstStyle/>
        <a:p>
          <a:r>
            <a:rPr lang="en-US"/>
            <a:t>Lowest cost storage class where a retrieval time of 12 hours is acceptable</a:t>
          </a:r>
        </a:p>
      </dgm:t>
    </dgm:pt>
    <dgm:pt modelId="{6AA041E7-F9BC-4CF4-9A95-1EFFBE1CA64C}" type="parTrans" cxnId="{644CACEF-20FF-4B54-8AC3-C248303AE7D1}">
      <dgm:prSet/>
      <dgm:spPr/>
      <dgm:t>
        <a:bodyPr/>
        <a:lstStyle/>
        <a:p>
          <a:endParaRPr lang="en-US"/>
        </a:p>
      </dgm:t>
    </dgm:pt>
    <dgm:pt modelId="{74E82057-B41E-4C04-A0B3-B8B9613241EA}" type="sibTrans" cxnId="{644CACEF-20FF-4B54-8AC3-C248303AE7D1}">
      <dgm:prSet/>
      <dgm:spPr/>
      <dgm:t>
        <a:bodyPr/>
        <a:lstStyle/>
        <a:p>
          <a:endParaRPr lang="en-US"/>
        </a:p>
      </dgm:t>
    </dgm:pt>
    <dgm:pt modelId="{F396765A-4A3E-4DEC-8F13-AB1AF44638DD}" type="pres">
      <dgm:prSet presAssocID="{AEE375BD-DF3F-42C0-9B92-8B764D3BE5B5}" presName="linear" presStyleCnt="0">
        <dgm:presLayoutVars>
          <dgm:dir/>
          <dgm:animLvl val="lvl"/>
          <dgm:resizeHandles val="exact"/>
        </dgm:presLayoutVars>
      </dgm:prSet>
      <dgm:spPr/>
    </dgm:pt>
    <dgm:pt modelId="{C8E12CC6-6DD8-4018-9549-3D649806C06E}" type="pres">
      <dgm:prSet presAssocID="{04AE388D-720C-4752-84F7-A1854A3418FB}" presName="parentLin" presStyleCnt="0"/>
      <dgm:spPr/>
    </dgm:pt>
    <dgm:pt modelId="{5A3B695C-B791-4D77-9FD1-BBDC29292F02}" type="pres">
      <dgm:prSet presAssocID="{04AE388D-720C-4752-84F7-A1854A3418FB}" presName="parentLeftMargin" presStyleLbl="node1" presStyleIdx="0" presStyleCnt="6"/>
      <dgm:spPr/>
    </dgm:pt>
    <dgm:pt modelId="{693931E4-AF58-49AC-9FA8-D639E3B2B68B}" type="pres">
      <dgm:prSet presAssocID="{04AE388D-720C-4752-84F7-A1854A3418F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D92939F-8C71-46FF-8BB7-BB8D66FA12B6}" type="pres">
      <dgm:prSet presAssocID="{04AE388D-720C-4752-84F7-A1854A3418FB}" presName="negativeSpace" presStyleCnt="0"/>
      <dgm:spPr/>
    </dgm:pt>
    <dgm:pt modelId="{486E3C6E-A2C0-43B1-A2D9-57DBBDB71640}" type="pres">
      <dgm:prSet presAssocID="{04AE388D-720C-4752-84F7-A1854A3418FB}" presName="childText" presStyleLbl="conFgAcc1" presStyleIdx="0" presStyleCnt="6">
        <dgm:presLayoutVars>
          <dgm:bulletEnabled val="1"/>
        </dgm:presLayoutVars>
      </dgm:prSet>
      <dgm:spPr/>
    </dgm:pt>
    <dgm:pt modelId="{B68DCF81-5456-4954-80BF-F206489DF2C8}" type="pres">
      <dgm:prSet presAssocID="{ACD7FC6B-B4BB-4CC0-A149-2876D4EC1013}" presName="spaceBetweenRectangles" presStyleCnt="0"/>
      <dgm:spPr/>
    </dgm:pt>
    <dgm:pt modelId="{DFCB4843-54F3-44F9-9468-55F19C83D60A}" type="pres">
      <dgm:prSet presAssocID="{8123365F-ECE7-41CB-B3F2-CE2375ACBB7F}" presName="parentLin" presStyleCnt="0"/>
      <dgm:spPr/>
    </dgm:pt>
    <dgm:pt modelId="{623B5173-D8F9-4E53-886F-6003C82D432B}" type="pres">
      <dgm:prSet presAssocID="{8123365F-ECE7-41CB-B3F2-CE2375ACBB7F}" presName="parentLeftMargin" presStyleLbl="node1" presStyleIdx="0" presStyleCnt="6"/>
      <dgm:spPr/>
    </dgm:pt>
    <dgm:pt modelId="{98133836-D2EB-4772-9477-1925764FF192}" type="pres">
      <dgm:prSet presAssocID="{8123365F-ECE7-41CB-B3F2-CE2375ACBB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99C4BB3-526D-457B-8A0D-2552DB5AFEE6}" type="pres">
      <dgm:prSet presAssocID="{8123365F-ECE7-41CB-B3F2-CE2375ACBB7F}" presName="negativeSpace" presStyleCnt="0"/>
      <dgm:spPr/>
    </dgm:pt>
    <dgm:pt modelId="{C6765BAB-51F5-4243-BCFC-849B43F2A23F}" type="pres">
      <dgm:prSet presAssocID="{8123365F-ECE7-41CB-B3F2-CE2375ACBB7F}" presName="childText" presStyleLbl="conFgAcc1" presStyleIdx="1" presStyleCnt="6">
        <dgm:presLayoutVars>
          <dgm:bulletEnabled val="1"/>
        </dgm:presLayoutVars>
      </dgm:prSet>
      <dgm:spPr/>
    </dgm:pt>
    <dgm:pt modelId="{B57D94E8-9B1D-408F-889A-B67DEE53F039}" type="pres">
      <dgm:prSet presAssocID="{3CF6A808-7652-4317-9B5B-FB566E539400}" presName="spaceBetweenRectangles" presStyleCnt="0"/>
      <dgm:spPr/>
    </dgm:pt>
    <dgm:pt modelId="{6F1D81A1-7235-44D1-9D3E-DEF54098FF89}" type="pres">
      <dgm:prSet presAssocID="{01F17011-117C-480D-9A01-AF8EAB09DAFA}" presName="parentLin" presStyleCnt="0"/>
      <dgm:spPr/>
    </dgm:pt>
    <dgm:pt modelId="{08AF16A3-7E36-43CF-8E14-EE39739B5098}" type="pres">
      <dgm:prSet presAssocID="{01F17011-117C-480D-9A01-AF8EAB09DAFA}" presName="parentLeftMargin" presStyleLbl="node1" presStyleIdx="1" presStyleCnt="6"/>
      <dgm:spPr/>
    </dgm:pt>
    <dgm:pt modelId="{37E74552-D454-406F-8316-BE8642C6ABCD}" type="pres">
      <dgm:prSet presAssocID="{01F17011-117C-480D-9A01-AF8EAB09DAF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4F0BFF5-4FEE-49C4-A45E-2107CFFA9628}" type="pres">
      <dgm:prSet presAssocID="{01F17011-117C-480D-9A01-AF8EAB09DAFA}" presName="negativeSpace" presStyleCnt="0"/>
      <dgm:spPr/>
    </dgm:pt>
    <dgm:pt modelId="{4520172A-790C-4F84-BA79-7CF25810F732}" type="pres">
      <dgm:prSet presAssocID="{01F17011-117C-480D-9A01-AF8EAB09DAFA}" presName="childText" presStyleLbl="conFgAcc1" presStyleIdx="2" presStyleCnt="6">
        <dgm:presLayoutVars>
          <dgm:bulletEnabled val="1"/>
        </dgm:presLayoutVars>
      </dgm:prSet>
      <dgm:spPr/>
    </dgm:pt>
    <dgm:pt modelId="{CB9B97E7-6263-4F0B-A65F-8BA488905C0D}" type="pres">
      <dgm:prSet presAssocID="{56908243-27F4-4629-8BEC-7F91C66244A3}" presName="spaceBetweenRectangles" presStyleCnt="0"/>
      <dgm:spPr/>
    </dgm:pt>
    <dgm:pt modelId="{591C224A-D3C2-41D8-A449-FE1EC43052C6}" type="pres">
      <dgm:prSet presAssocID="{D0405EBE-55D7-4862-9146-701D566BF4DD}" presName="parentLin" presStyleCnt="0"/>
      <dgm:spPr/>
    </dgm:pt>
    <dgm:pt modelId="{F8402464-7A0F-4664-8076-47F8966CF76A}" type="pres">
      <dgm:prSet presAssocID="{D0405EBE-55D7-4862-9146-701D566BF4DD}" presName="parentLeftMargin" presStyleLbl="node1" presStyleIdx="2" presStyleCnt="6"/>
      <dgm:spPr/>
    </dgm:pt>
    <dgm:pt modelId="{AD9266D6-E3BD-4E29-8B4B-6F300FDAB7DE}" type="pres">
      <dgm:prSet presAssocID="{D0405EBE-55D7-4862-9146-701D566BF4D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6AEA7E-F0F4-40AF-8732-3CADA392F35C}" type="pres">
      <dgm:prSet presAssocID="{D0405EBE-55D7-4862-9146-701D566BF4DD}" presName="negativeSpace" presStyleCnt="0"/>
      <dgm:spPr/>
    </dgm:pt>
    <dgm:pt modelId="{D3A104E4-F6CC-4DFB-8AAD-CDEB5DFF7D0C}" type="pres">
      <dgm:prSet presAssocID="{D0405EBE-55D7-4862-9146-701D566BF4DD}" presName="childText" presStyleLbl="conFgAcc1" presStyleIdx="3" presStyleCnt="6">
        <dgm:presLayoutVars>
          <dgm:bulletEnabled val="1"/>
        </dgm:presLayoutVars>
      </dgm:prSet>
      <dgm:spPr/>
    </dgm:pt>
    <dgm:pt modelId="{D224784C-86F0-43D6-A876-E72A9292F55D}" type="pres">
      <dgm:prSet presAssocID="{CCDF5B29-956B-404A-B078-BE2903A3D2DD}" presName="spaceBetweenRectangles" presStyleCnt="0"/>
      <dgm:spPr/>
    </dgm:pt>
    <dgm:pt modelId="{E9750B67-17B9-4063-A652-9ACC40A01BF8}" type="pres">
      <dgm:prSet presAssocID="{0613B193-A8A1-4B66-9A56-C2515C926B6B}" presName="parentLin" presStyleCnt="0"/>
      <dgm:spPr/>
    </dgm:pt>
    <dgm:pt modelId="{58C873D3-4B64-4187-93D4-876863D6133A}" type="pres">
      <dgm:prSet presAssocID="{0613B193-A8A1-4B66-9A56-C2515C926B6B}" presName="parentLeftMargin" presStyleLbl="node1" presStyleIdx="3" presStyleCnt="6"/>
      <dgm:spPr/>
    </dgm:pt>
    <dgm:pt modelId="{55090E2C-67AB-41E4-AE1D-D396529EFEC9}" type="pres">
      <dgm:prSet presAssocID="{0613B193-A8A1-4B66-9A56-C2515C926B6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7188E8E-7566-4C71-81A4-D49DAF836FA3}" type="pres">
      <dgm:prSet presAssocID="{0613B193-A8A1-4B66-9A56-C2515C926B6B}" presName="negativeSpace" presStyleCnt="0"/>
      <dgm:spPr/>
    </dgm:pt>
    <dgm:pt modelId="{61DFDE24-7611-40A8-BCD5-A1F1D374F453}" type="pres">
      <dgm:prSet presAssocID="{0613B193-A8A1-4B66-9A56-C2515C926B6B}" presName="childText" presStyleLbl="conFgAcc1" presStyleIdx="4" presStyleCnt="6">
        <dgm:presLayoutVars>
          <dgm:bulletEnabled val="1"/>
        </dgm:presLayoutVars>
      </dgm:prSet>
      <dgm:spPr/>
    </dgm:pt>
    <dgm:pt modelId="{934143FD-FCE4-45C6-9C11-9017724D52CC}" type="pres">
      <dgm:prSet presAssocID="{4C73A77F-FAA2-4A36-A9FF-BD7377BEBBB4}" presName="spaceBetweenRectangles" presStyleCnt="0"/>
      <dgm:spPr/>
    </dgm:pt>
    <dgm:pt modelId="{53AE0A44-22A8-447C-ACCA-CEA296B7FC3B}" type="pres">
      <dgm:prSet presAssocID="{6A96D915-FF80-4EE8-9242-344881E6F1D1}" presName="parentLin" presStyleCnt="0"/>
      <dgm:spPr/>
    </dgm:pt>
    <dgm:pt modelId="{6DE30020-8FCA-4886-885C-92A8427F3590}" type="pres">
      <dgm:prSet presAssocID="{6A96D915-FF80-4EE8-9242-344881E6F1D1}" presName="parentLeftMargin" presStyleLbl="node1" presStyleIdx="4" presStyleCnt="6"/>
      <dgm:spPr/>
    </dgm:pt>
    <dgm:pt modelId="{02156E08-2D9C-4125-BB07-3C23483C92A2}" type="pres">
      <dgm:prSet presAssocID="{6A96D915-FF80-4EE8-9242-344881E6F1D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4A21699-80B6-49E3-B924-F4941CEF260C}" type="pres">
      <dgm:prSet presAssocID="{6A96D915-FF80-4EE8-9242-344881E6F1D1}" presName="negativeSpace" presStyleCnt="0"/>
      <dgm:spPr/>
    </dgm:pt>
    <dgm:pt modelId="{3804388C-2FE7-4915-9D5E-98476AE3C16A}" type="pres">
      <dgm:prSet presAssocID="{6A96D915-FF80-4EE8-9242-344881E6F1D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38F0107-24DC-4941-B495-E8572C57E460}" type="presOf" srcId="{D0405EBE-55D7-4862-9146-701D566BF4DD}" destId="{F8402464-7A0F-4664-8076-47F8966CF76A}" srcOrd="0" destOrd="0" presId="urn:microsoft.com/office/officeart/2005/8/layout/list1"/>
    <dgm:cxn modelId="{8172CC07-D4BB-448E-934D-D794E7921321}" type="presOf" srcId="{0613B193-A8A1-4B66-9A56-C2515C926B6B}" destId="{55090E2C-67AB-41E4-AE1D-D396529EFEC9}" srcOrd="1" destOrd="0" presId="urn:microsoft.com/office/officeart/2005/8/layout/list1"/>
    <dgm:cxn modelId="{C2B5ED09-6DB3-4833-BFDE-8170B5B6E4AB}" type="presOf" srcId="{D0405EBE-55D7-4862-9146-701D566BF4DD}" destId="{AD9266D6-E3BD-4E29-8B4B-6F300FDAB7DE}" srcOrd="1" destOrd="0" presId="urn:microsoft.com/office/officeart/2005/8/layout/list1"/>
    <dgm:cxn modelId="{24C27D14-D275-4EC8-B33D-CDA0FAC0DAF0}" type="presOf" srcId="{8123365F-ECE7-41CB-B3F2-CE2375ACBB7F}" destId="{98133836-D2EB-4772-9477-1925764FF192}" srcOrd="1" destOrd="0" presId="urn:microsoft.com/office/officeart/2005/8/layout/list1"/>
    <dgm:cxn modelId="{E0AAC61A-6105-4B23-9C6E-D7C7976F8A66}" srcId="{8123365F-ECE7-41CB-B3F2-CE2375ACBB7F}" destId="{FC8190A2-3312-4936-97D9-7BCB4483C8E3}" srcOrd="0" destOrd="0" parTransId="{CCD338B3-E949-4CAF-B7FA-CA9F22901D49}" sibTransId="{AE78E9DF-1A8E-49AE-8855-DEF7CC354ADF}"/>
    <dgm:cxn modelId="{189A151F-1B3B-4109-AD5B-044CAADA054A}" srcId="{AEE375BD-DF3F-42C0-9B92-8B764D3BE5B5}" destId="{04AE388D-720C-4752-84F7-A1854A3418FB}" srcOrd="0" destOrd="0" parTransId="{D6A6A5A7-0357-4168-8274-F9EA46AF37CB}" sibTransId="{ACD7FC6B-B4BB-4CC0-A149-2876D4EC1013}"/>
    <dgm:cxn modelId="{E43DAF21-D466-483C-9BE5-4D7A480EC92F}" srcId="{AEE375BD-DF3F-42C0-9B92-8B764D3BE5B5}" destId="{01F17011-117C-480D-9A01-AF8EAB09DAFA}" srcOrd="2" destOrd="0" parTransId="{302E3FF9-71AB-490E-9739-F834A54FDB52}" sibTransId="{56908243-27F4-4629-8BEC-7F91C66244A3}"/>
    <dgm:cxn modelId="{1EC26C2A-0D2D-4D85-9463-93365E9640A3}" type="presOf" srcId="{04AE388D-720C-4752-84F7-A1854A3418FB}" destId="{5A3B695C-B791-4D77-9FD1-BBDC29292F02}" srcOrd="0" destOrd="0" presId="urn:microsoft.com/office/officeart/2005/8/layout/list1"/>
    <dgm:cxn modelId="{86CEA32C-A2B0-4AEB-92C6-FE038D5EFB64}" srcId="{AEE375BD-DF3F-42C0-9B92-8B764D3BE5B5}" destId="{0613B193-A8A1-4B66-9A56-C2515C926B6B}" srcOrd="4" destOrd="0" parTransId="{FADF8253-4AA1-4BBE-8F4B-D333B1AC56E2}" sibTransId="{4C73A77F-FAA2-4A36-A9FF-BD7377BEBBB4}"/>
    <dgm:cxn modelId="{60DAA534-1509-4A01-99CE-03DDAC2A65EC}" type="presOf" srcId="{8123365F-ECE7-41CB-B3F2-CE2375ACBB7F}" destId="{623B5173-D8F9-4E53-886F-6003C82D432B}" srcOrd="0" destOrd="0" presId="urn:microsoft.com/office/officeart/2005/8/layout/list1"/>
    <dgm:cxn modelId="{6C100A5B-0D34-45EC-A8AB-9B786A2C451E}" srcId="{01F17011-117C-480D-9A01-AF8EAB09DAFA}" destId="{A4FF514B-493F-41A6-B019-B35F78BB1AE4}" srcOrd="1" destOrd="0" parTransId="{F11C4690-4EBB-4C62-AC7F-DA931C100231}" sibTransId="{DD38566C-64E7-4F62-882F-B07A3F93D020}"/>
    <dgm:cxn modelId="{D784D35B-0CE4-4DCF-A5A7-1D6795E863E6}" srcId="{D0405EBE-55D7-4862-9146-701D566BF4DD}" destId="{5162A933-ABDD-43E7-BA99-A37293BDC8D8}" srcOrd="0" destOrd="0" parTransId="{B00686F8-3E2E-43F9-8A67-8E77BCCE7B9F}" sibTransId="{7E56B7E3-E96B-4063-B62A-6F065FFB3592}"/>
    <dgm:cxn modelId="{2F17F95B-B9B5-47ED-AB66-0B89D8E1EA3D}" srcId="{AEE375BD-DF3F-42C0-9B92-8B764D3BE5B5}" destId="{D0405EBE-55D7-4862-9146-701D566BF4DD}" srcOrd="3" destOrd="0" parTransId="{5870175D-45CE-4B8C-BE28-3674660C19C4}" sibTransId="{CCDF5B29-956B-404A-B078-BE2903A3D2DD}"/>
    <dgm:cxn modelId="{843B825E-BF2A-428C-ACB1-26F5D7C8004A}" type="presOf" srcId="{FC8190A2-3312-4936-97D9-7BCB4483C8E3}" destId="{C6765BAB-51F5-4243-BCFC-849B43F2A23F}" srcOrd="0" destOrd="0" presId="urn:microsoft.com/office/officeart/2005/8/layout/list1"/>
    <dgm:cxn modelId="{C593AE60-0109-4BD1-B1A9-3A2E61D19597}" type="presOf" srcId="{6A96D915-FF80-4EE8-9242-344881E6F1D1}" destId="{6DE30020-8FCA-4886-885C-92A8427F3590}" srcOrd="0" destOrd="0" presId="urn:microsoft.com/office/officeart/2005/8/layout/list1"/>
    <dgm:cxn modelId="{85811364-B956-4DAD-967C-90C6F4EABDFA}" srcId="{AEE375BD-DF3F-42C0-9B92-8B764D3BE5B5}" destId="{6A96D915-FF80-4EE8-9242-344881E6F1D1}" srcOrd="5" destOrd="0" parTransId="{80E7AC16-5BEC-4994-822F-3EFF75C332F3}" sibTransId="{25290FC0-CB84-45F7-88DD-141FC764AD0B}"/>
    <dgm:cxn modelId="{06ED6864-5317-4F7C-8BBC-0BBA6C98E72A}" type="presOf" srcId="{276091FB-BE36-4C2F-B066-3A88BFCD7BD1}" destId="{C6765BAB-51F5-4243-BCFC-849B43F2A23F}" srcOrd="0" destOrd="1" presId="urn:microsoft.com/office/officeart/2005/8/layout/list1"/>
    <dgm:cxn modelId="{601E8546-0550-4897-87FB-3CF7D150DD34}" srcId="{0613B193-A8A1-4B66-9A56-C2515C926B6B}" destId="{DA91475F-9A0F-4358-92CF-9AC938E6FCAA}" srcOrd="0" destOrd="0" parTransId="{A23416B4-50C0-42CF-ABC2-C3DEF6D76F46}" sibTransId="{82EC25DA-8D62-4CA9-A799-D6811CCA7016}"/>
    <dgm:cxn modelId="{18459846-443D-40CA-852C-0510223BFCE0}" type="presOf" srcId="{0613B193-A8A1-4B66-9A56-C2515C926B6B}" destId="{58C873D3-4B64-4187-93D4-876863D6133A}" srcOrd="0" destOrd="0" presId="urn:microsoft.com/office/officeart/2005/8/layout/list1"/>
    <dgm:cxn modelId="{A1221748-5E87-4DC9-B318-8D2ABF32A441}" srcId="{04AE388D-720C-4752-84F7-A1854A3418FB}" destId="{1CCE7858-62B6-4951-B490-A2B1C4351B4A}" srcOrd="1" destOrd="0" parTransId="{7448D441-5945-4277-983D-D9D5E09CD55D}" sibTransId="{A233C7D8-7F50-414D-8854-52F4D0670AF1}"/>
    <dgm:cxn modelId="{02534549-A26A-4C2E-81C1-3AB7D3DC79BF}" srcId="{04AE388D-720C-4752-84F7-A1854A3418FB}" destId="{A1DE9452-13B2-4708-8151-2155E75DEE6A}" srcOrd="2" destOrd="0" parTransId="{24769756-5CDC-4E7C-832E-0B4322F62EC5}" sibTransId="{A78AD3B6-E95B-4691-8E49-206060EFFF21}"/>
    <dgm:cxn modelId="{A0EDF84B-315C-4502-B843-4A6DD7BF2198}" type="presOf" srcId="{A4FF514B-493F-41A6-B019-B35F78BB1AE4}" destId="{4520172A-790C-4F84-BA79-7CF25810F732}" srcOrd="0" destOrd="1" presId="urn:microsoft.com/office/officeart/2005/8/layout/list1"/>
    <dgm:cxn modelId="{F4D54970-B426-41B3-B3D1-4E5F67C40267}" srcId="{01F17011-117C-480D-9A01-AF8EAB09DAFA}" destId="{06E6CD82-0FB4-4F39-8ADD-871A101FA2F8}" srcOrd="0" destOrd="0" parTransId="{4EBE700B-415A-4434-92B9-D407BFB42744}" sibTransId="{F942D63E-965B-4587-AA0D-F57B5BBDF864}"/>
    <dgm:cxn modelId="{05097570-EE6C-444B-BDCA-FD2514C4759E}" srcId="{8123365F-ECE7-41CB-B3F2-CE2375ACBB7F}" destId="{276091FB-BE36-4C2F-B066-3A88BFCD7BD1}" srcOrd="1" destOrd="0" parTransId="{097A6DBE-2BF8-4FE6-8578-362597B5E2EB}" sibTransId="{82BA179E-61CF-4870-9A35-E5200E2F6E06}"/>
    <dgm:cxn modelId="{D47CDA73-8C5E-44ED-82D9-EF6DEEAD9E27}" srcId="{0613B193-A8A1-4B66-9A56-C2515C926B6B}" destId="{3074506B-FF08-4F63-9626-0A3FE658DA05}" srcOrd="2" destOrd="0" parTransId="{05FEFAAB-2DEC-4D31-8607-F3F2F0CE99F7}" sibTransId="{7A4331FD-A445-490B-A591-F2F37BCAA6AD}"/>
    <dgm:cxn modelId="{50D8BB75-D8E1-45FA-9E63-1D80E27E9FA9}" type="presOf" srcId="{4E6333DC-D5B2-40D1-8D66-87E109EE00CF}" destId="{61DFDE24-7611-40A8-BCD5-A1F1D374F453}" srcOrd="0" destOrd="1" presId="urn:microsoft.com/office/officeart/2005/8/layout/list1"/>
    <dgm:cxn modelId="{46D2878A-734A-4F68-9DBE-1C6001159DBC}" srcId="{0613B193-A8A1-4B66-9A56-C2515C926B6B}" destId="{4E6333DC-D5B2-40D1-8D66-87E109EE00CF}" srcOrd="1" destOrd="0" parTransId="{97FDC49B-A784-4AEF-AEA9-892B6158F93A}" sibTransId="{D5BDAF7E-6D35-48E5-AF46-369E57D2FF3D}"/>
    <dgm:cxn modelId="{A264B28D-93AD-4CBB-B413-ED81CA57242D}" type="presOf" srcId="{1CCE7858-62B6-4951-B490-A2B1C4351B4A}" destId="{486E3C6E-A2C0-43B1-A2D9-57DBBDB71640}" srcOrd="0" destOrd="1" presId="urn:microsoft.com/office/officeart/2005/8/layout/list1"/>
    <dgm:cxn modelId="{5879539C-5264-4C0C-AE46-714C69AD3FF4}" type="presOf" srcId="{AEE375BD-DF3F-42C0-9B92-8B764D3BE5B5}" destId="{F396765A-4A3E-4DEC-8F13-AB1AF44638DD}" srcOrd="0" destOrd="0" presId="urn:microsoft.com/office/officeart/2005/8/layout/list1"/>
    <dgm:cxn modelId="{3C9C189E-F142-4F72-9FC1-41A887ACCCE9}" type="presOf" srcId="{9F6D0E06-DED2-495F-8B6A-DFAEADAE0163}" destId="{3804388C-2FE7-4915-9D5E-98476AE3C16A}" srcOrd="0" destOrd="0" presId="urn:microsoft.com/office/officeart/2005/8/layout/list1"/>
    <dgm:cxn modelId="{C2C0A4A7-2E5C-4A9E-B948-C309A0F719F5}" type="presOf" srcId="{CF807086-7797-4652-9E55-6201A0632CEA}" destId="{486E3C6E-A2C0-43B1-A2D9-57DBBDB71640}" srcOrd="0" destOrd="3" presId="urn:microsoft.com/office/officeart/2005/8/layout/list1"/>
    <dgm:cxn modelId="{D75DCCAB-4D3A-43C6-B220-6C214A5DFB05}" type="presOf" srcId="{3074506B-FF08-4F63-9626-0A3FE658DA05}" destId="{61DFDE24-7611-40A8-BCD5-A1F1D374F453}" srcOrd="0" destOrd="2" presId="urn:microsoft.com/office/officeart/2005/8/layout/list1"/>
    <dgm:cxn modelId="{3A44BAAD-E7AB-4836-9AA9-8A548AB62296}" type="presOf" srcId="{5162A933-ABDD-43E7-BA99-A37293BDC8D8}" destId="{D3A104E4-F6CC-4DFB-8AAD-CDEB5DFF7D0C}" srcOrd="0" destOrd="0" presId="urn:microsoft.com/office/officeart/2005/8/layout/list1"/>
    <dgm:cxn modelId="{9F0ACBB3-19B8-43FA-88CE-D2DCC8A70954}" srcId="{04AE388D-720C-4752-84F7-A1854A3418FB}" destId="{CF807086-7797-4652-9E55-6201A0632CEA}" srcOrd="3" destOrd="0" parTransId="{387566EB-236B-44FD-903A-2CE802A754C1}" sibTransId="{A68FD818-E001-47EF-A9C2-82F7D09FE088}"/>
    <dgm:cxn modelId="{D78526B6-C315-4949-A681-09BEC75731A7}" type="presOf" srcId="{6A96D915-FF80-4EE8-9242-344881E6F1D1}" destId="{02156E08-2D9C-4125-BB07-3C23483C92A2}" srcOrd="1" destOrd="0" presId="urn:microsoft.com/office/officeart/2005/8/layout/list1"/>
    <dgm:cxn modelId="{262A3ABA-F3F2-4F02-8F0C-DAB698B0D160}" srcId="{AEE375BD-DF3F-42C0-9B92-8B764D3BE5B5}" destId="{8123365F-ECE7-41CB-B3F2-CE2375ACBB7F}" srcOrd="1" destOrd="0" parTransId="{AA796D9B-31F0-4EE1-8DD9-5B41FB512DB0}" sibTransId="{3CF6A808-7652-4317-9B5B-FB566E539400}"/>
    <dgm:cxn modelId="{BA0068BB-886F-4033-AE7E-703C5607202A}" type="presOf" srcId="{A1DE9452-13B2-4708-8151-2155E75DEE6A}" destId="{486E3C6E-A2C0-43B1-A2D9-57DBBDB71640}" srcOrd="0" destOrd="2" presId="urn:microsoft.com/office/officeart/2005/8/layout/list1"/>
    <dgm:cxn modelId="{C8FD31BC-9A08-427B-B2AF-5F315208AA91}" type="presOf" srcId="{55876A40-F3B1-4C75-9581-48DFD969D8A8}" destId="{486E3C6E-A2C0-43B1-A2D9-57DBBDB71640}" srcOrd="0" destOrd="0" presId="urn:microsoft.com/office/officeart/2005/8/layout/list1"/>
    <dgm:cxn modelId="{730B01BE-02D6-42CE-9C33-7CEFD77301DD}" srcId="{0613B193-A8A1-4B66-9A56-C2515C926B6B}" destId="{C4853ED3-93F2-4B8E-B660-982C2CE00B71}" srcOrd="3" destOrd="0" parTransId="{EE356562-D313-40D3-8B47-DAC3025197E2}" sibTransId="{02F5CA1D-9EFD-4F14-9C61-57CB3EF9508C}"/>
    <dgm:cxn modelId="{D6F9C4C2-E6F7-4190-9B3F-70B73121CB5D}" type="presOf" srcId="{01F17011-117C-480D-9A01-AF8EAB09DAFA}" destId="{08AF16A3-7E36-43CF-8E14-EE39739B5098}" srcOrd="0" destOrd="0" presId="urn:microsoft.com/office/officeart/2005/8/layout/list1"/>
    <dgm:cxn modelId="{8DFC9AC9-958C-4633-BCF4-2A681BBFCE62}" srcId="{04AE388D-720C-4752-84F7-A1854A3418FB}" destId="{55876A40-F3B1-4C75-9581-48DFD969D8A8}" srcOrd="0" destOrd="0" parTransId="{C5C4A42D-14B9-42E4-8583-5FC4E8851F3B}" sibTransId="{3DA5DBA1-C872-4AF0-8748-603C341827FF}"/>
    <dgm:cxn modelId="{0DD109CF-ECC0-4C2A-9F2C-2989D4392F62}" type="presOf" srcId="{06E6CD82-0FB4-4F39-8ADD-871A101FA2F8}" destId="{4520172A-790C-4F84-BA79-7CF25810F732}" srcOrd="0" destOrd="0" presId="urn:microsoft.com/office/officeart/2005/8/layout/list1"/>
    <dgm:cxn modelId="{D82287D3-750D-4E59-9AF3-9E0B1C631165}" type="presOf" srcId="{01F17011-117C-480D-9A01-AF8EAB09DAFA}" destId="{37E74552-D454-406F-8316-BE8642C6ABCD}" srcOrd="1" destOrd="0" presId="urn:microsoft.com/office/officeart/2005/8/layout/list1"/>
    <dgm:cxn modelId="{764BFDD7-1BA4-4E15-B07E-3F2C3AACBE3D}" type="presOf" srcId="{04AE388D-720C-4752-84F7-A1854A3418FB}" destId="{693931E4-AF58-49AC-9FA8-D639E3B2B68B}" srcOrd="1" destOrd="0" presId="urn:microsoft.com/office/officeart/2005/8/layout/list1"/>
    <dgm:cxn modelId="{644CACEF-20FF-4B54-8AC3-C248303AE7D1}" srcId="{6A96D915-FF80-4EE8-9242-344881E6F1D1}" destId="{9F6D0E06-DED2-495F-8B6A-DFAEADAE0163}" srcOrd="0" destOrd="0" parTransId="{6AA041E7-F9BC-4CF4-9A95-1EFFBE1CA64C}" sibTransId="{74E82057-B41E-4C04-A0B3-B8B9613241EA}"/>
    <dgm:cxn modelId="{78EEDAF0-DB72-4AD0-A256-F91EC596A128}" type="presOf" srcId="{DA91475F-9A0F-4358-92CF-9AC938E6FCAA}" destId="{61DFDE24-7611-40A8-BCD5-A1F1D374F453}" srcOrd="0" destOrd="0" presId="urn:microsoft.com/office/officeart/2005/8/layout/list1"/>
    <dgm:cxn modelId="{8F6D54F2-1317-465B-9F4F-AED7CF448832}" type="presOf" srcId="{C4853ED3-93F2-4B8E-B660-982C2CE00B71}" destId="{61DFDE24-7611-40A8-BCD5-A1F1D374F453}" srcOrd="0" destOrd="3" presId="urn:microsoft.com/office/officeart/2005/8/layout/list1"/>
    <dgm:cxn modelId="{B55EF715-F074-4FB2-B024-09C8273B57E0}" type="presParOf" srcId="{F396765A-4A3E-4DEC-8F13-AB1AF44638DD}" destId="{C8E12CC6-6DD8-4018-9549-3D649806C06E}" srcOrd="0" destOrd="0" presId="urn:microsoft.com/office/officeart/2005/8/layout/list1"/>
    <dgm:cxn modelId="{F67FFBD7-E03E-4942-956D-01610CE361BE}" type="presParOf" srcId="{C8E12CC6-6DD8-4018-9549-3D649806C06E}" destId="{5A3B695C-B791-4D77-9FD1-BBDC29292F02}" srcOrd="0" destOrd="0" presId="urn:microsoft.com/office/officeart/2005/8/layout/list1"/>
    <dgm:cxn modelId="{754AF7C3-5540-4D2A-8557-654FED46801D}" type="presParOf" srcId="{C8E12CC6-6DD8-4018-9549-3D649806C06E}" destId="{693931E4-AF58-49AC-9FA8-D639E3B2B68B}" srcOrd="1" destOrd="0" presId="urn:microsoft.com/office/officeart/2005/8/layout/list1"/>
    <dgm:cxn modelId="{9FD2C800-302D-480C-BBDD-79CF7AAE833E}" type="presParOf" srcId="{F396765A-4A3E-4DEC-8F13-AB1AF44638DD}" destId="{4D92939F-8C71-46FF-8BB7-BB8D66FA12B6}" srcOrd="1" destOrd="0" presId="urn:microsoft.com/office/officeart/2005/8/layout/list1"/>
    <dgm:cxn modelId="{2D55116C-0CD0-4B78-8597-DC8B767AC759}" type="presParOf" srcId="{F396765A-4A3E-4DEC-8F13-AB1AF44638DD}" destId="{486E3C6E-A2C0-43B1-A2D9-57DBBDB71640}" srcOrd="2" destOrd="0" presId="urn:microsoft.com/office/officeart/2005/8/layout/list1"/>
    <dgm:cxn modelId="{9129861B-0FE3-4643-A5FB-DBFE75B73A5A}" type="presParOf" srcId="{F396765A-4A3E-4DEC-8F13-AB1AF44638DD}" destId="{B68DCF81-5456-4954-80BF-F206489DF2C8}" srcOrd="3" destOrd="0" presId="urn:microsoft.com/office/officeart/2005/8/layout/list1"/>
    <dgm:cxn modelId="{5DF16D3F-729B-4A7C-B0C5-E0BC57DACF77}" type="presParOf" srcId="{F396765A-4A3E-4DEC-8F13-AB1AF44638DD}" destId="{DFCB4843-54F3-44F9-9468-55F19C83D60A}" srcOrd="4" destOrd="0" presId="urn:microsoft.com/office/officeart/2005/8/layout/list1"/>
    <dgm:cxn modelId="{DF1149D5-F953-4EEF-89AC-3A81E4D7901D}" type="presParOf" srcId="{DFCB4843-54F3-44F9-9468-55F19C83D60A}" destId="{623B5173-D8F9-4E53-886F-6003C82D432B}" srcOrd="0" destOrd="0" presId="urn:microsoft.com/office/officeart/2005/8/layout/list1"/>
    <dgm:cxn modelId="{FD4AD295-214D-4AA5-A234-1D1CA696EDD4}" type="presParOf" srcId="{DFCB4843-54F3-44F9-9468-55F19C83D60A}" destId="{98133836-D2EB-4772-9477-1925764FF192}" srcOrd="1" destOrd="0" presId="urn:microsoft.com/office/officeart/2005/8/layout/list1"/>
    <dgm:cxn modelId="{75E1A943-E9A7-4F64-A7E7-3FC680E304C4}" type="presParOf" srcId="{F396765A-4A3E-4DEC-8F13-AB1AF44638DD}" destId="{599C4BB3-526D-457B-8A0D-2552DB5AFEE6}" srcOrd="5" destOrd="0" presId="urn:microsoft.com/office/officeart/2005/8/layout/list1"/>
    <dgm:cxn modelId="{93B98DDB-011E-4069-843B-1A1D5D48CE70}" type="presParOf" srcId="{F396765A-4A3E-4DEC-8F13-AB1AF44638DD}" destId="{C6765BAB-51F5-4243-BCFC-849B43F2A23F}" srcOrd="6" destOrd="0" presId="urn:microsoft.com/office/officeart/2005/8/layout/list1"/>
    <dgm:cxn modelId="{5F5674A6-C7FE-4EBC-9612-C60731769ACA}" type="presParOf" srcId="{F396765A-4A3E-4DEC-8F13-AB1AF44638DD}" destId="{B57D94E8-9B1D-408F-889A-B67DEE53F039}" srcOrd="7" destOrd="0" presId="urn:microsoft.com/office/officeart/2005/8/layout/list1"/>
    <dgm:cxn modelId="{C0B787D4-1463-4FDF-AF04-7011357D24F3}" type="presParOf" srcId="{F396765A-4A3E-4DEC-8F13-AB1AF44638DD}" destId="{6F1D81A1-7235-44D1-9D3E-DEF54098FF89}" srcOrd="8" destOrd="0" presId="urn:microsoft.com/office/officeart/2005/8/layout/list1"/>
    <dgm:cxn modelId="{72A254C6-1F5A-4AA6-8FE7-C5B73B2441DD}" type="presParOf" srcId="{6F1D81A1-7235-44D1-9D3E-DEF54098FF89}" destId="{08AF16A3-7E36-43CF-8E14-EE39739B5098}" srcOrd="0" destOrd="0" presId="urn:microsoft.com/office/officeart/2005/8/layout/list1"/>
    <dgm:cxn modelId="{FBC364FB-9A09-46D1-916C-C007DC19F6BC}" type="presParOf" srcId="{6F1D81A1-7235-44D1-9D3E-DEF54098FF89}" destId="{37E74552-D454-406F-8316-BE8642C6ABCD}" srcOrd="1" destOrd="0" presId="urn:microsoft.com/office/officeart/2005/8/layout/list1"/>
    <dgm:cxn modelId="{C1462A1F-FEED-470E-BE12-5232FBE7BCFF}" type="presParOf" srcId="{F396765A-4A3E-4DEC-8F13-AB1AF44638DD}" destId="{54F0BFF5-4FEE-49C4-A45E-2107CFFA9628}" srcOrd="9" destOrd="0" presId="urn:microsoft.com/office/officeart/2005/8/layout/list1"/>
    <dgm:cxn modelId="{274073F7-66FE-4ED1-A997-6F15008379B8}" type="presParOf" srcId="{F396765A-4A3E-4DEC-8F13-AB1AF44638DD}" destId="{4520172A-790C-4F84-BA79-7CF25810F732}" srcOrd="10" destOrd="0" presId="urn:microsoft.com/office/officeart/2005/8/layout/list1"/>
    <dgm:cxn modelId="{5C0A5698-F911-4F33-9631-CD114D614090}" type="presParOf" srcId="{F396765A-4A3E-4DEC-8F13-AB1AF44638DD}" destId="{CB9B97E7-6263-4F0B-A65F-8BA488905C0D}" srcOrd="11" destOrd="0" presId="urn:microsoft.com/office/officeart/2005/8/layout/list1"/>
    <dgm:cxn modelId="{79C18266-BF46-4D9B-B650-10223E8F1E5A}" type="presParOf" srcId="{F396765A-4A3E-4DEC-8F13-AB1AF44638DD}" destId="{591C224A-D3C2-41D8-A449-FE1EC43052C6}" srcOrd="12" destOrd="0" presId="urn:microsoft.com/office/officeart/2005/8/layout/list1"/>
    <dgm:cxn modelId="{EF25FC12-01A9-4D2D-BD34-2A4FD658D4DC}" type="presParOf" srcId="{591C224A-D3C2-41D8-A449-FE1EC43052C6}" destId="{F8402464-7A0F-4664-8076-47F8966CF76A}" srcOrd="0" destOrd="0" presId="urn:microsoft.com/office/officeart/2005/8/layout/list1"/>
    <dgm:cxn modelId="{26857059-B282-4324-B0FB-3EF4B3CDFD77}" type="presParOf" srcId="{591C224A-D3C2-41D8-A449-FE1EC43052C6}" destId="{AD9266D6-E3BD-4E29-8B4B-6F300FDAB7DE}" srcOrd="1" destOrd="0" presId="urn:microsoft.com/office/officeart/2005/8/layout/list1"/>
    <dgm:cxn modelId="{5D3A3B4E-FBA5-4579-8BAE-AE3F7B9AD391}" type="presParOf" srcId="{F396765A-4A3E-4DEC-8F13-AB1AF44638DD}" destId="{096AEA7E-F0F4-40AF-8732-3CADA392F35C}" srcOrd="13" destOrd="0" presId="urn:microsoft.com/office/officeart/2005/8/layout/list1"/>
    <dgm:cxn modelId="{08EBC583-1526-437E-B702-6324CA5D6EA5}" type="presParOf" srcId="{F396765A-4A3E-4DEC-8F13-AB1AF44638DD}" destId="{D3A104E4-F6CC-4DFB-8AAD-CDEB5DFF7D0C}" srcOrd="14" destOrd="0" presId="urn:microsoft.com/office/officeart/2005/8/layout/list1"/>
    <dgm:cxn modelId="{521D2827-30E8-4ED3-971D-D70EF77CE92C}" type="presParOf" srcId="{F396765A-4A3E-4DEC-8F13-AB1AF44638DD}" destId="{D224784C-86F0-43D6-A876-E72A9292F55D}" srcOrd="15" destOrd="0" presId="urn:microsoft.com/office/officeart/2005/8/layout/list1"/>
    <dgm:cxn modelId="{7BC2D219-B547-4B85-958D-10183C38022C}" type="presParOf" srcId="{F396765A-4A3E-4DEC-8F13-AB1AF44638DD}" destId="{E9750B67-17B9-4063-A652-9ACC40A01BF8}" srcOrd="16" destOrd="0" presId="urn:microsoft.com/office/officeart/2005/8/layout/list1"/>
    <dgm:cxn modelId="{7C62B3A2-60D0-47EE-A01B-825F81A15EF3}" type="presParOf" srcId="{E9750B67-17B9-4063-A652-9ACC40A01BF8}" destId="{58C873D3-4B64-4187-93D4-876863D6133A}" srcOrd="0" destOrd="0" presId="urn:microsoft.com/office/officeart/2005/8/layout/list1"/>
    <dgm:cxn modelId="{85F9F548-A6A6-4D9A-AE22-95222FB7BCCD}" type="presParOf" srcId="{E9750B67-17B9-4063-A652-9ACC40A01BF8}" destId="{55090E2C-67AB-41E4-AE1D-D396529EFEC9}" srcOrd="1" destOrd="0" presId="urn:microsoft.com/office/officeart/2005/8/layout/list1"/>
    <dgm:cxn modelId="{3885D014-0C14-4B9F-90A0-0D8BE1BD1FA7}" type="presParOf" srcId="{F396765A-4A3E-4DEC-8F13-AB1AF44638DD}" destId="{A7188E8E-7566-4C71-81A4-D49DAF836FA3}" srcOrd="17" destOrd="0" presId="urn:microsoft.com/office/officeart/2005/8/layout/list1"/>
    <dgm:cxn modelId="{7418EEC8-43F7-436F-B89F-052A490AB0D7}" type="presParOf" srcId="{F396765A-4A3E-4DEC-8F13-AB1AF44638DD}" destId="{61DFDE24-7611-40A8-BCD5-A1F1D374F453}" srcOrd="18" destOrd="0" presId="urn:microsoft.com/office/officeart/2005/8/layout/list1"/>
    <dgm:cxn modelId="{CF242CC5-A43D-4B6C-80FA-C84DC548F0BA}" type="presParOf" srcId="{F396765A-4A3E-4DEC-8F13-AB1AF44638DD}" destId="{934143FD-FCE4-45C6-9C11-9017724D52CC}" srcOrd="19" destOrd="0" presId="urn:microsoft.com/office/officeart/2005/8/layout/list1"/>
    <dgm:cxn modelId="{1D77F795-11A8-4E5F-9B64-2AE2C7AEE0AC}" type="presParOf" srcId="{F396765A-4A3E-4DEC-8F13-AB1AF44638DD}" destId="{53AE0A44-22A8-447C-ACCA-CEA296B7FC3B}" srcOrd="20" destOrd="0" presId="urn:microsoft.com/office/officeart/2005/8/layout/list1"/>
    <dgm:cxn modelId="{603983C3-A522-4A70-9830-B0D861CB997D}" type="presParOf" srcId="{53AE0A44-22A8-447C-ACCA-CEA296B7FC3B}" destId="{6DE30020-8FCA-4886-885C-92A8427F3590}" srcOrd="0" destOrd="0" presId="urn:microsoft.com/office/officeart/2005/8/layout/list1"/>
    <dgm:cxn modelId="{9D0DEB33-FBA1-4D8C-9034-FE6ED79655FE}" type="presParOf" srcId="{53AE0A44-22A8-447C-ACCA-CEA296B7FC3B}" destId="{02156E08-2D9C-4125-BB07-3C23483C92A2}" srcOrd="1" destOrd="0" presId="urn:microsoft.com/office/officeart/2005/8/layout/list1"/>
    <dgm:cxn modelId="{2E0B40B8-6471-4429-8A8A-05E3AE6FA625}" type="presParOf" srcId="{F396765A-4A3E-4DEC-8F13-AB1AF44638DD}" destId="{24A21699-80B6-49E3-B924-F4941CEF260C}" srcOrd="21" destOrd="0" presId="urn:microsoft.com/office/officeart/2005/8/layout/list1"/>
    <dgm:cxn modelId="{5E66D2D3-1C05-42B7-89BD-7EA4F85EE817}" type="presParOf" srcId="{F396765A-4A3E-4DEC-8F13-AB1AF44638DD}" destId="{3804388C-2FE7-4915-9D5E-98476AE3C16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4E9C5D-D6F1-4E37-A96A-0B3B8B35209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75333D-DAC2-4214-A808-B8E1046738EB}">
      <dgm:prSet/>
      <dgm:spPr/>
      <dgm:t>
        <a:bodyPr/>
        <a:lstStyle/>
        <a:p>
          <a:r>
            <a:rPr lang="en-US"/>
            <a:t>Encryption in Transit</a:t>
          </a:r>
        </a:p>
      </dgm:t>
    </dgm:pt>
    <dgm:pt modelId="{8A01EF43-2F29-40A9-B0D9-DD225242AB99}" type="parTrans" cxnId="{22C238F7-C797-41E0-B193-539A13BDA211}">
      <dgm:prSet/>
      <dgm:spPr/>
      <dgm:t>
        <a:bodyPr/>
        <a:lstStyle/>
        <a:p>
          <a:endParaRPr lang="en-US"/>
        </a:p>
      </dgm:t>
    </dgm:pt>
    <dgm:pt modelId="{AB54CB20-E907-4CA4-9F1A-180C32F4F51E}" type="sibTrans" cxnId="{22C238F7-C797-41E0-B193-539A13BDA211}">
      <dgm:prSet/>
      <dgm:spPr/>
      <dgm:t>
        <a:bodyPr/>
        <a:lstStyle/>
        <a:p>
          <a:endParaRPr lang="en-US"/>
        </a:p>
      </dgm:t>
    </dgm:pt>
    <dgm:pt modelId="{1C0CA687-C790-490E-B7CC-12C6F3B8A82E}">
      <dgm:prSet/>
      <dgm:spPr/>
      <dgm:t>
        <a:bodyPr/>
        <a:lstStyle/>
        <a:p>
          <a:r>
            <a:rPr lang="en-US"/>
            <a:t>Achieved by SSL/TLS</a:t>
          </a:r>
        </a:p>
      </dgm:t>
    </dgm:pt>
    <dgm:pt modelId="{65A28720-616A-4A87-A137-B1B6756A8896}" type="parTrans" cxnId="{A23B400B-C362-49A4-AF8A-C241BC0287AF}">
      <dgm:prSet/>
      <dgm:spPr/>
      <dgm:t>
        <a:bodyPr/>
        <a:lstStyle/>
        <a:p>
          <a:endParaRPr lang="en-US"/>
        </a:p>
      </dgm:t>
    </dgm:pt>
    <dgm:pt modelId="{3CB5D7CE-4754-42F7-8C16-6404EC2BA52C}" type="sibTrans" cxnId="{A23B400B-C362-49A4-AF8A-C241BC0287AF}">
      <dgm:prSet/>
      <dgm:spPr/>
      <dgm:t>
        <a:bodyPr/>
        <a:lstStyle/>
        <a:p>
          <a:endParaRPr lang="en-US"/>
        </a:p>
      </dgm:t>
    </dgm:pt>
    <dgm:pt modelId="{CE559665-D4CE-4D12-9AD0-E5BD0104B7A6}">
      <dgm:prSet/>
      <dgm:spPr/>
      <dgm:t>
        <a:bodyPr/>
        <a:lstStyle/>
        <a:p>
          <a:r>
            <a:rPr lang="en-US"/>
            <a:t>Encryption at Rest (stored in an encrypted state)</a:t>
          </a:r>
        </a:p>
      </dgm:t>
    </dgm:pt>
    <dgm:pt modelId="{00BA9249-4CDD-4A18-9F6B-F45060A624F1}" type="parTrans" cxnId="{12D7836F-ADB4-4406-8F4D-732322D4B87E}">
      <dgm:prSet/>
      <dgm:spPr/>
      <dgm:t>
        <a:bodyPr/>
        <a:lstStyle/>
        <a:p>
          <a:endParaRPr lang="en-US"/>
        </a:p>
      </dgm:t>
    </dgm:pt>
    <dgm:pt modelId="{BB4B1367-0F2E-4F60-8092-48073E2D22B6}" type="sibTrans" cxnId="{12D7836F-ADB4-4406-8F4D-732322D4B87E}">
      <dgm:prSet/>
      <dgm:spPr/>
      <dgm:t>
        <a:bodyPr/>
        <a:lstStyle/>
        <a:p>
          <a:endParaRPr lang="en-US"/>
        </a:p>
      </dgm:t>
    </dgm:pt>
    <dgm:pt modelId="{FA643EE6-9E33-40C1-AD33-5D53D78C518B}">
      <dgm:prSet/>
      <dgm:spPr/>
      <dgm:t>
        <a:bodyPr/>
        <a:lstStyle/>
        <a:p>
          <a:r>
            <a:rPr lang="en-US"/>
            <a:t>Server Side Encryption (SSE) at Rest</a:t>
          </a:r>
        </a:p>
      </dgm:t>
    </dgm:pt>
    <dgm:pt modelId="{D9961553-F2D5-484B-AF3A-DA0D889F6313}" type="parTrans" cxnId="{366D545C-6501-47A8-9DDE-CFB772843005}">
      <dgm:prSet/>
      <dgm:spPr/>
      <dgm:t>
        <a:bodyPr/>
        <a:lstStyle/>
        <a:p>
          <a:endParaRPr lang="en-US"/>
        </a:p>
      </dgm:t>
    </dgm:pt>
    <dgm:pt modelId="{0274A4A0-4D63-4D97-8ACE-9CB1595A99E3}" type="sibTrans" cxnId="{366D545C-6501-47A8-9DDE-CFB772843005}">
      <dgm:prSet/>
      <dgm:spPr/>
      <dgm:t>
        <a:bodyPr/>
        <a:lstStyle/>
        <a:p>
          <a:endParaRPr lang="en-US"/>
        </a:p>
      </dgm:t>
    </dgm:pt>
    <dgm:pt modelId="{5F8AA4C7-997D-484A-9E0D-E54EB9F99845}">
      <dgm:prSet/>
      <dgm:spPr/>
      <dgm:t>
        <a:bodyPr/>
        <a:lstStyle/>
        <a:p>
          <a:r>
            <a:rPr lang="en-US"/>
            <a:t>S3 Managed Keys (SSE-S3)</a:t>
          </a:r>
        </a:p>
      </dgm:t>
    </dgm:pt>
    <dgm:pt modelId="{1A902E4E-E0C7-4D32-A579-653669D1CA71}" type="parTrans" cxnId="{14629F2C-6F46-4DD8-8CB3-3A7C519A6790}">
      <dgm:prSet/>
      <dgm:spPr/>
      <dgm:t>
        <a:bodyPr/>
        <a:lstStyle/>
        <a:p>
          <a:endParaRPr lang="en-US"/>
        </a:p>
      </dgm:t>
    </dgm:pt>
    <dgm:pt modelId="{CB6CEFF6-E3B9-439C-A42D-70FC298D6FD8}" type="sibTrans" cxnId="{14629F2C-6F46-4DD8-8CB3-3A7C519A6790}">
      <dgm:prSet/>
      <dgm:spPr/>
      <dgm:t>
        <a:bodyPr/>
        <a:lstStyle/>
        <a:p>
          <a:endParaRPr lang="en-US"/>
        </a:p>
      </dgm:t>
    </dgm:pt>
    <dgm:pt modelId="{173AA7D8-081C-4D04-80D6-52C4FCABAFA8}">
      <dgm:prSet/>
      <dgm:spPr/>
      <dgm:t>
        <a:bodyPr/>
        <a:lstStyle/>
        <a:p>
          <a:r>
            <a:rPr lang="en-US"/>
            <a:t>AWS Key Management Service (SSE-KMS)</a:t>
          </a:r>
        </a:p>
      </dgm:t>
    </dgm:pt>
    <dgm:pt modelId="{25948536-1EE2-4713-82A0-71E383575150}" type="parTrans" cxnId="{B829839B-713F-40C7-8135-F7F5C2BABF0A}">
      <dgm:prSet/>
      <dgm:spPr/>
      <dgm:t>
        <a:bodyPr/>
        <a:lstStyle/>
        <a:p>
          <a:endParaRPr lang="en-US"/>
        </a:p>
      </dgm:t>
    </dgm:pt>
    <dgm:pt modelId="{38BF93A4-9D30-4D71-9AAD-86C843B12AA9}" type="sibTrans" cxnId="{B829839B-713F-40C7-8135-F7F5C2BABF0A}">
      <dgm:prSet/>
      <dgm:spPr/>
      <dgm:t>
        <a:bodyPr/>
        <a:lstStyle/>
        <a:p>
          <a:endParaRPr lang="en-US"/>
        </a:p>
      </dgm:t>
    </dgm:pt>
    <dgm:pt modelId="{21923880-E7F9-471B-9DA5-BD5D5D114377}">
      <dgm:prSet/>
      <dgm:spPr/>
      <dgm:t>
        <a:bodyPr/>
        <a:lstStyle/>
        <a:p>
          <a:r>
            <a:rPr lang="en-US"/>
            <a:t>Customer Provided Keys (SSE-C)</a:t>
          </a:r>
        </a:p>
      </dgm:t>
    </dgm:pt>
    <dgm:pt modelId="{D20AF1B7-31B2-4ED2-9B19-715A6E252109}" type="parTrans" cxnId="{1C1A1403-DF83-483B-BE9D-ACE5EEF85F51}">
      <dgm:prSet/>
      <dgm:spPr/>
      <dgm:t>
        <a:bodyPr/>
        <a:lstStyle/>
        <a:p>
          <a:endParaRPr lang="en-US"/>
        </a:p>
      </dgm:t>
    </dgm:pt>
    <dgm:pt modelId="{C3F82A2C-C7CF-4941-A7F7-572301EE1269}" type="sibTrans" cxnId="{1C1A1403-DF83-483B-BE9D-ACE5EEF85F51}">
      <dgm:prSet/>
      <dgm:spPr/>
      <dgm:t>
        <a:bodyPr/>
        <a:lstStyle/>
        <a:p>
          <a:endParaRPr lang="en-US"/>
        </a:p>
      </dgm:t>
    </dgm:pt>
    <dgm:pt modelId="{6ECBD1C9-ABF8-4FA6-B6DD-32B4E1252EC7}">
      <dgm:prSet/>
      <dgm:spPr/>
      <dgm:t>
        <a:bodyPr/>
        <a:lstStyle/>
        <a:p>
          <a:r>
            <a:rPr lang="en-US"/>
            <a:t>Client Side Encryption at Rest</a:t>
          </a:r>
        </a:p>
      </dgm:t>
    </dgm:pt>
    <dgm:pt modelId="{36C4C85F-90A7-4C65-8034-28EF5E0590FC}" type="parTrans" cxnId="{BA5C3E45-FF7C-48D9-9809-7E797A7D5B3E}">
      <dgm:prSet/>
      <dgm:spPr/>
      <dgm:t>
        <a:bodyPr/>
        <a:lstStyle/>
        <a:p>
          <a:endParaRPr lang="en-US"/>
        </a:p>
      </dgm:t>
    </dgm:pt>
    <dgm:pt modelId="{CD623FDD-FADC-4480-9B8B-DCAC506E6789}" type="sibTrans" cxnId="{BA5C3E45-FF7C-48D9-9809-7E797A7D5B3E}">
      <dgm:prSet/>
      <dgm:spPr/>
      <dgm:t>
        <a:bodyPr/>
        <a:lstStyle/>
        <a:p>
          <a:endParaRPr lang="en-US"/>
        </a:p>
      </dgm:t>
    </dgm:pt>
    <dgm:pt modelId="{1B724B54-AD38-43F8-8A6C-C90187C7CFF8}">
      <dgm:prSet/>
      <dgm:spPr/>
      <dgm:t>
        <a:bodyPr/>
        <a:lstStyle/>
        <a:p>
          <a:r>
            <a:rPr lang="en-US"/>
            <a:t>You encrypt client side, and upload encrypted objects to S3</a:t>
          </a:r>
        </a:p>
      </dgm:t>
    </dgm:pt>
    <dgm:pt modelId="{8DE0D71F-12CC-4402-A7D4-C8DFAF3F972F}" type="parTrans" cxnId="{3F74F1AB-025B-4218-8092-ED3A38294AD6}">
      <dgm:prSet/>
      <dgm:spPr/>
      <dgm:t>
        <a:bodyPr/>
        <a:lstStyle/>
        <a:p>
          <a:endParaRPr lang="en-US"/>
        </a:p>
      </dgm:t>
    </dgm:pt>
    <dgm:pt modelId="{E0FA5307-8DB1-440C-8020-3FA8E22C73E4}" type="sibTrans" cxnId="{3F74F1AB-025B-4218-8092-ED3A38294AD6}">
      <dgm:prSet/>
      <dgm:spPr/>
      <dgm:t>
        <a:bodyPr/>
        <a:lstStyle/>
        <a:p>
          <a:endParaRPr lang="en-US"/>
        </a:p>
      </dgm:t>
    </dgm:pt>
    <dgm:pt modelId="{E5EAB180-646C-4A1B-BECC-3B9F04B3C697}" type="pres">
      <dgm:prSet presAssocID="{A14E9C5D-D6F1-4E37-A96A-0B3B8B35209D}" presName="linear" presStyleCnt="0">
        <dgm:presLayoutVars>
          <dgm:animLvl val="lvl"/>
          <dgm:resizeHandles val="exact"/>
        </dgm:presLayoutVars>
      </dgm:prSet>
      <dgm:spPr/>
    </dgm:pt>
    <dgm:pt modelId="{5969DA20-D434-4CEA-8429-E8EF6A2DC9A3}" type="pres">
      <dgm:prSet presAssocID="{2C75333D-DAC2-4214-A808-B8E1046738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82843A-1156-44C0-8672-59B346F52EE3}" type="pres">
      <dgm:prSet presAssocID="{2C75333D-DAC2-4214-A808-B8E1046738EB}" presName="childText" presStyleLbl="revTx" presStyleIdx="0" presStyleCnt="2">
        <dgm:presLayoutVars>
          <dgm:bulletEnabled val="1"/>
        </dgm:presLayoutVars>
      </dgm:prSet>
      <dgm:spPr/>
    </dgm:pt>
    <dgm:pt modelId="{0CAE5185-9834-4F57-834C-8A5A695EEE30}" type="pres">
      <dgm:prSet presAssocID="{CE559665-D4CE-4D12-9AD0-E5BD0104B7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828640B-2230-4AC1-8E62-CB7F1CBC94F0}" type="pres">
      <dgm:prSet presAssocID="{CE559665-D4CE-4D12-9AD0-E5BD0104B7A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251DF01-C53B-4EB7-AECB-80192D919010}" type="presOf" srcId="{1B724B54-AD38-43F8-8A6C-C90187C7CFF8}" destId="{5828640B-2230-4AC1-8E62-CB7F1CBC94F0}" srcOrd="0" destOrd="5" presId="urn:microsoft.com/office/officeart/2005/8/layout/vList2"/>
    <dgm:cxn modelId="{1C8BE201-F47D-4FF0-BF3F-B34C395AB0ED}" type="presOf" srcId="{A14E9C5D-D6F1-4E37-A96A-0B3B8B35209D}" destId="{E5EAB180-646C-4A1B-BECC-3B9F04B3C697}" srcOrd="0" destOrd="0" presId="urn:microsoft.com/office/officeart/2005/8/layout/vList2"/>
    <dgm:cxn modelId="{1C1A1403-DF83-483B-BE9D-ACE5EEF85F51}" srcId="{FA643EE6-9E33-40C1-AD33-5D53D78C518B}" destId="{21923880-E7F9-471B-9DA5-BD5D5D114377}" srcOrd="2" destOrd="0" parTransId="{D20AF1B7-31B2-4ED2-9B19-715A6E252109}" sibTransId="{C3F82A2C-C7CF-4941-A7F7-572301EE1269}"/>
    <dgm:cxn modelId="{A23B400B-C362-49A4-AF8A-C241BC0287AF}" srcId="{2C75333D-DAC2-4214-A808-B8E1046738EB}" destId="{1C0CA687-C790-490E-B7CC-12C6F3B8A82E}" srcOrd="0" destOrd="0" parTransId="{65A28720-616A-4A87-A137-B1B6756A8896}" sibTransId="{3CB5D7CE-4754-42F7-8C16-6404EC2BA52C}"/>
    <dgm:cxn modelId="{376CA912-E589-4414-8BC4-0F6581C07C2C}" type="presOf" srcId="{173AA7D8-081C-4D04-80D6-52C4FCABAFA8}" destId="{5828640B-2230-4AC1-8E62-CB7F1CBC94F0}" srcOrd="0" destOrd="2" presId="urn:microsoft.com/office/officeart/2005/8/layout/vList2"/>
    <dgm:cxn modelId="{14629F2C-6F46-4DD8-8CB3-3A7C519A6790}" srcId="{FA643EE6-9E33-40C1-AD33-5D53D78C518B}" destId="{5F8AA4C7-997D-484A-9E0D-E54EB9F99845}" srcOrd="0" destOrd="0" parTransId="{1A902E4E-E0C7-4D32-A579-653669D1CA71}" sibTransId="{CB6CEFF6-E3B9-439C-A42D-70FC298D6FD8}"/>
    <dgm:cxn modelId="{366D545C-6501-47A8-9DDE-CFB772843005}" srcId="{CE559665-D4CE-4D12-9AD0-E5BD0104B7A6}" destId="{FA643EE6-9E33-40C1-AD33-5D53D78C518B}" srcOrd="0" destOrd="0" parTransId="{D9961553-F2D5-484B-AF3A-DA0D889F6313}" sibTransId="{0274A4A0-4D63-4D97-8ACE-9CB1595A99E3}"/>
    <dgm:cxn modelId="{BA5C3E45-FF7C-48D9-9809-7E797A7D5B3E}" srcId="{CE559665-D4CE-4D12-9AD0-E5BD0104B7A6}" destId="{6ECBD1C9-ABF8-4FA6-B6DD-32B4E1252EC7}" srcOrd="1" destOrd="0" parTransId="{36C4C85F-90A7-4C65-8034-28EF5E0590FC}" sibTransId="{CD623FDD-FADC-4480-9B8B-DCAC506E6789}"/>
    <dgm:cxn modelId="{73167C6A-B8D1-48FC-8656-C66CA2D58F08}" type="presOf" srcId="{6ECBD1C9-ABF8-4FA6-B6DD-32B4E1252EC7}" destId="{5828640B-2230-4AC1-8E62-CB7F1CBC94F0}" srcOrd="0" destOrd="4" presId="urn:microsoft.com/office/officeart/2005/8/layout/vList2"/>
    <dgm:cxn modelId="{BD5DE76B-7AE7-4089-905F-F142CCA1D18D}" type="presOf" srcId="{21923880-E7F9-471B-9DA5-BD5D5D114377}" destId="{5828640B-2230-4AC1-8E62-CB7F1CBC94F0}" srcOrd="0" destOrd="3" presId="urn:microsoft.com/office/officeart/2005/8/layout/vList2"/>
    <dgm:cxn modelId="{12D7836F-ADB4-4406-8F4D-732322D4B87E}" srcId="{A14E9C5D-D6F1-4E37-A96A-0B3B8B35209D}" destId="{CE559665-D4CE-4D12-9AD0-E5BD0104B7A6}" srcOrd="1" destOrd="0" parTransId="{00BA9249-4CDD-4A18-9F6B-F45060A624F1}" sibTransId="{BB4B1367-0F2E-4F60-8092-48073E2D22B6}"/>
    <dgm:cxn modelId="{DBC1D255-6B8A-4C35-AC92-AE18B05CE175}" type="presOf" srcId="{2C75333D-DAC2-4214-A808-B8E1046738EB}" destId="{5969DA20-D434-4CEA-8429-E8EF6A2DC9A3}" srcOrd="0" destOrd="0" presId="urn:microsoft.com/office/officeart/2005/8/layout/vList2"/>
    <dgm:cxn modelId="{B829839B-713F-40C7-8135-F7F5C2BABF0A}" srcId="{FA643EE6-9E33-40C1-AD33-5D53D78C518B}" destId="{173AA7D8-081C-4D04-80D6-52C4FCABAFA8}" srcOrd="1" destOrd="0" parTransId="{25948536-1EE2-4713-82A0-71E383575150}" sibTransId="{38BF93A4-9D30-4D71-9AAD-86C843B12AA9}"/>
    <dgm:cxn modelId="{3F74F1AB-025B-4218-8092-ED3A38294AD6}" srcId="{6ECBD1C9-ABF8-4FA6-B6DD-32B4E1252EC7}" destId="{1B724B54-AD38-43F8-8A6C-C90187C7CFF8}" srcOrd="0" destOrd="0" parTransId="{8DE0D71F-12CC-4402-A7D4-C8DFAF3F972F}" sibTransId="{E0FA5307-8DB1-440C-8020-3FA8E22C73E4}"/>
    <dgm:cxn modelId="{D2912FB6-EF25-4F54-A91C-C1605E51D6B5}" type="presOf" srcId="{1C0CA687-C790-490E-B7CC-12C6F3B8A82E}" destId="{8B82843A-1156-44C0-8672-59B346F52EE3}" srcOrd="0" destOrd="0" presId="urn:microsoft.com/office/officeart/2005/8/layout/vList2"/>
    <dgm:cxn modelId="{608FFACA-1207-4B61-AAC7-9CD30B33A287}" type="presOf" srcId="{5F8AA4C7-997D-484A-9E0D-E54EB9F99845}" destId="{5828640B-2230-4AC1-8E62-CB7F1CBC94F0}" srcOrd="0" destOrd="1" presId="urn:microsoft.com/office/officeart/2005/8/layout/vList2"/>
    <dgm:cxn modelId="{ECA1F6DE-C62F-4D89-BC05-1FFFA586D152}" type="presOf" srcId="{CE559665-D4CE-4D12-9AD0-E5BD0104B7A6}" destId="{0CAE5185-9834-4F57-834C-8A5A695EEE30}" srcOrd="0" destOrd="0" presId="urn:microsoft.com/office/officeart/2005/8/layout/vList2"/>
    <dgm:cxn modelId="{E24D81EF-ADE2-4EFC-99B0-32F67C4A1015}" type="presOf" srcId="{FA643EE6-9E33-40C1-AD33-5D53D78C518B}" destId="{5828640B-2230-4AC1-8E62-CB7F1CBC94F0}" srcOrd="0" destOrd="0" presId="urn:microsoft.com/office/officeart/2005/8/layout/vList2"/>
    <dgm:cxn modelId="{22C238F7-C797-41E0-B193-539A13BDA211}" srcId="{A14E9C5D-D6F1-4E37-A96A-0B3B8B35209D}" destId="{2C75333D-DAC2-4214-A808-B8E1046738EB}" srcOrd="0" destOrd="0" parTransId="{8A01EF43-2F29-40A9-B0D9-DD225242AB99}" sibTransId="{AB54CB20-E907-4CA4-9F1A-180C32F4F51E}"/>
    <dgm:cxn modelId="{50F38001-F221-4084-BA9B-99FF7761AB1C}" type="presParOf" srcId="{E5EAB180-646C-4A1B-BECC-3B9F04B3C697}" destId="{5969DA20-D434-4CEA-8429-E8EF6A2DC9A3}" srcOrd="0" destOrd="0" presId="urn:microsoft.com/office/officeart/2005/8/layout/vList2"/>
    <dgm:cxn modelId="{D65BE883-06B7-4997-9E00-364CF25DA258}" type="presParOf" srcId="{E5EAB180-646C-4A1B-BECC-3B9F04B3C697}" destId="{8B82843A-1156-44C0-8672-59B346F52EE3}" srcOrd="1" destOrd="0" presId="urn:microsoft.com/office/officeart/2005/8/layout/vList2"/>
    <dgm:cxn modelId="{07F95231-29B0-4F7D-840E-532B5DC2E5B1}" type="presParOf" srcId="{E5EAB180-646C-4A1B-BECC-3B9F04B3C697}" destId="{0CAE5185-9834-4F57-834C-8A5A695EEE30}" srcOrd="2" destOrd="0" presId="urn:microsoft.com/office/officeart/2005/8/layout/vList2"/>
    <dgm:cxn modelId="{1192F048-43E1-4483-BC46-A16D4519AEF9}" type="presParOf" srcId="{E5EAB180-646C-4A1B-BECC-3B9F04B3C697}" destId="{5828640B-2230-4AC1-8E62-CB7F1CBC94F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0A4C16-C9DB-485A-8443-BEA272F1CEA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043FBE-25BD-46D3-859F-8E1443DE32B0}">
      <dgm:prSet/>
      <dgm:spPr/>
      <dgm:t>
        <a:bodyPr/>
        <a:lstStyle/>
        <a:p>
          <a:r>
            <a:rPr lang="en-US"/>
            <a:t>You can use lifecycle rules to automate moving your objects between different storage tiers to better manage cost.</a:t>
          </a:r>
        </a:p>
      </dgm:t>
    </dgm:pt>
    <dgm:pt modelId="{F008150A-9B8C-4DAD-B773-5E10A1DAB3D4}" type="parTrans" cxnId="{E41C62CC-6077-4B9E-A30E-346CA21133C3}">
      <dgm:prSet/>
      <dgm:spPr/>
      <dgm:t>
        <a:bodyPr/>
        <a:lstStyle/>
        <a:p>
          <a:endParaRPr lang="en-US"/>
        </a:p>
      </dgm:t>
    </dgm:pt>
    <dgm:pt modelId="{7BD6FDE4-C1FA-4D88-BEF7-FDA517785E1D}" type="sibTrans" cxnId="{E41C62CC-6077-4B9E-A30E-346CA21133C3}">
      <dgm:prSet/>
      <dgm:spPr/>
      <dgm:t>
        <a:bodyPr/>
        <a:lstStyle/>
        <a:p>
          <a:endParaRPr lang="en-US"/>
        </a:p>
      </dgm:t>
    </dgm:pt>
    <dgm:pt modelId="{AC757538-B151-4DF3-BCF2-812365438641}">
      <dgm:prSet/>
      <dgm:spPr/>
      <dgm:t>
        <a:bodyPr/>
        <a:lstStyle/>
        <a:p>
          <a:r>
            <a:rPr lang="en-US"/>
            <a:t>Lifecycle rules can be used in conjunction with versioning</a:t>
          </a:r>
        </a:p>
      </dgm:t>
    </dgm:pt>
    <dgm:pt modelId="{58E19274-A10B-4AEF-91DE-21F4E6CBC518}" type="parTrans" cxnId="{C5496E18-DEE6-451B-8433-3D53ACDFD592}">
      <dgm:prSet/>
      <dgm:spPr/>
      <dgm:t>
        <a:bodyPr/>
        <a:lstStyle/>
        <a:p>
          <a:endParaRPr lang="en-US"/>
        </a:p>
      </dgm:t>
    </dgm:pt>
    <dgm:pt modelId="{0C962461-FED8-47F1-9A80-51D9F962488C}" type="sibTrans" cxnId="{C5496E18-DEE6-451B-8433-3D53ACDFD592}">
      <dgm:prSet/>
      <dgm:spPr/>
      <dgm:t>
        <a:bodyPr/>
        <a:lstStyle/>
        <a:p>
          <a:endParaRPr lang="en-US"/>
        </a:p>
      </dgm:t>
    </dgm:pt>
    <dgm:pt modelId="{08BBEBF7-60E8-4821-968F-823951955121}">
      <dgm:prSet/>
      <dgm:spPr/>
      <dgm:t>
        <a:bodyPr/>
        <a:lstStyle/>
        <a:p>
          <a:r>
            <a:rPr lang="en-US"/>
            <a:t>Can be applied to current and previous versions</a:t>
          </a:r>
        </a:p>
      </dgm:t>
    </dgm:pt>
    <dgm:pt modelId="{DFA87FF5-E376-4CD4-BE33-BDC249621FE1}" type="parTrans" cxnId="{0FF63506-9D64-4F0E-BF25-4900D896D53E}">
      <dgm:prSet/>
      <dgm:spPr/>
      <dgm:t>
        <a:bodyPr/>
        <a:lstStyle/>
        <a:p>
          <a:endParaRPr lang="en-US"/>
        </a:p>
      </dgm:t>
    </dgm:pt>
    <dgm:pt modelId="{F82B6BCD-765A-4925-93EA-CF9C39D00C03}" type="sibTrans" cxnId="{0FF63506-9D64-4F0E-BF25-4900D896D53E}">
      <dgm:prSet/>
      <dgm:spPr/>
      <dgm:t>
        <a:bodyPr/>
        <a:lstStyle/>
        <a:p>
          <a:endParaRPr lang="en-US"/>
        </a:p>
      </dgm:t>
    </dgm:pt>
    <dgm:pt modelId="{F12F6739-F560-4A8C-B8E6-184C8D147B51}">
      <dgm:prSet/>
      <dgm:spPr/>
      <dgm:t>
        <a:bodyPr/>
        <a:lstStyle/>
        <a:p>
          <a:pPr rtl="0"/>
          <a:r>
            <a:rPr lang="en-US"/>
            <a:t>Adding a prefic or tag filter </a:t>
          </a:r>
          <a:r>
            <a:rPr lang="en-US">
              <a:latin typeface="Calibri Light" panose="020F0302020204030204"/>
            </a:rPr>
            <a:t>to a lifecycle rule </a:t>
          </a:r>
          <a:r>
            <a:rPr lang="en-US"/>
            <a:t>means that only the objects with that tag or prefix will be affected by the lifecycle rule.</a:t>
          </a:r>
        </a:p>
      </dgm:t>
    </dgm:pt>
    <dgm:pt modelId="{96589D4F-E51F-43E7-8751-8B50DED3DFA1}" type="parTrans" cxnId="{FCA39D3A-9996-47A1-B472-AAAE2C66C106}">
      <dgm:prSet/>
      <dgm:spPr/>
      <dgm:t>
        <a:bodyPr/>
        <a:lstStyle/>
        <a:p>
          <a:endParaRPr lang="en-US"/>
        </a:p>
      </dgm:t>
    </dgm:pt>
    <dgm:pt modelId="{2AF71D97-CEEA-4AD4-8EA1-D29B970163B1}" type="sibTrans" cxnId="{FCA39D3A-9996-47A1-B472-AAAE2C66C106}">
      <dgm:prSet/>
      <dgm:spPr/>
      <dgm:t>
        <a:bodyPr/>
        <a:lstStyle/>
        <a:p>
          <a:endParaRPr lang="en-US"/>
        </a:p>
      </dgm:t>
    </dgm:pt>
    <dgm:pt modelId="{ABFFFF12-F010-472E-994F-21B1FDA32658}" type="pres">
      <dgm:prSet presAssocID="{400A4C16-C9DB-485A-8443-BEA272F1CEAA}" presName="Name0" presStyleCnt="0">
        <dgm:presLayoutVars>
          <dgm:dir/>
          <dgm:animLvl val="lvl"/>
          <dgm:resizeHandles val="exact"/>
        </dgm:presLayoutVars>
      </dgm:prSet>
      <dgm:spPr/>
    </dgm:pt>
    <dgm:pt modelId="{BC2E32ED-6BB0-4C0B-A873-6D77E7FEEC5E}" type="pres">
      <dgm:prSet presAssocID="{F12F6739-F560-4A8C-B8E6-184C8D147B51}" presName="boxAndChildren" presStyleCnt="0"/>
      <dgm:spPr/>
    </dgm:pt>
    <dgm:pt modelId="{954B4B55-30DC-472B-8B7D-DB660CB0C846}" type="pres">
      <dgm:prSet presAssocID="{F12F6739-F560-4A8C-B8E6-184C8D147B51}" presName="parentTextBox" presStyleLbl="node1" presStyleIdx="0" presStyleCnt="2"/>
      <dgm:spPr/>
    </dgm:pt>
    <dgm:pt modelId="{D5A80D94-8C75-4DBB-8697-03D496A541A2}" type="pres">
      <dgm:prSet presAssocID="{7BD6FDE4-C1FA-4D88-BEF7-FDA517785E1D}" presName="sp" presStyleCnt="0"/>
      <dgm:spPr/>
    </dgm:pt>
    <dgm:pt modelId="{1A449B04-A09D-4E0A-AEE9-851D07BEC596}" type="pres">
      <dgm:prSet presAssocID="{B7043FBE-25BD-46D3-859F-8E1443DE32B0}" presName="arrowAndChildren" presStyleCnt="0"/>
      <dgm:spPr/>
    </dgm:pt>
    <dgm:pt modelId="{587EB342-03EC-4480-9B08-EC6219B33219}" type="pres">
      <dgm:prSet presAssocID="{B7043FBE-25BD-46D3-859F-8E1443DE32B0}" presName="parentTextArrow" presStyleLbl="node1" presStyleIdx="0" presStyleCnt="2"/>
      <dgm:spPr/>
    </dgm:pt>
    <dgm:pt modelId="{736B57E8-3871-4D70-A060-D2AEF578C42A}" type="pres">
      <dgm:prSet presAssocID="{B7043FBE-25BD-46D3-859F-8E1443DE32B0}" presName="arrow" presStyleLbl="node1" presStyleIdx="1" presStyleCnt="2"/>
      <dgm:spPr/>
    </dgm:pt>
    <dgm:pt modelId="{12DC744D-B79A-412A-AD2C-6369E06FD218}" type="pres">
      <dgm:prSet presAssocID="{B7043FBE-25BD-46D3-859F-8E1443DE32B0}" presName="descendantArrow" presStyleCnt="0"/>
      <dgm:spPr/>
    </dgm:pt>
    <dgm:pt modelId="{E291A470-1851-42BE-8AB0-E7B0C892E739}" type="pres">
      <dgm:prSet presAssocID="{AC757538-B151-4DF3-BCF2-812365438641}" presName="childTextArrow" presStyleLbl="fgAccFollowNode1" presStyleIdx="0" presStyleCnt="2">
        <dgm:presLayoutVars>
          <dgm:bulletEnabled val="1"/>
        </dgm:presLayoutVars>
      </dgm:prSet>
      <dgm:spPr/>
    </dgm:pt>
    <dgm:pt modelId="{BB7EC342-4282-425D-AD0B-8A3FBC27E8DF}" type="pres">
      <dgm:prSet presAssocID="{08BBEBF7-60E8-4821-968F-823951955121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0FF63506-9D64-4F0E-BF25-4900D896D53E}" srcId="{B7043FBE-25BD-46D3-859F-8E1443DE32B0}" destId="{08BBEBF7-60E8-4821-968F-823951955121}" srcOrd="1" destOrd="0" parTransId="{DFA87FF5-E376-4CD4-BE33-BDC249621FE1}" sibTransId="{F82B6BCD-765A-4925-93EA-CF9C39D00C03}"/>
    <dgm:cxn modelId="{C5496E18-DEE6-451B-8433-3D53ACDFD592}" srcId="{B7043FBE-25BD-46D3-859F-8E1443DE32B0}" destId="{AC757538-B151-4DF3-BCF2-812365438641}" srcOrd="0" destOrd="0" parTransId="{58E19274-A10B-4AEF-91DE-21F4E6CBC518}" sibTransId="{0C962461-FED8-47F1-9A80-51D9F962488C}"/>
    <dgm:cxn modelId="{05F9F11C-F629-48AF-BB13-E6132D1E6E7E}" type="presOf" srcId="{F12F6739-F560-4A8C-B8E6-184C8D147B51}" destId="{954B4B55-30DC-472B-8B7D-DB660CB0C846}" srcOrd="0" destOrd="0" presId="urn:microsoft.com/office/officeart/2005/8/layout/process4"/>
    <dgm:cxn modelId="{FCA39D3A-9996-47A1-B472-AAAE2C66C106}" srcId="{400A4C16-C9DB-485A-8443-BEA272F1CEAA}" destId="{F12F6739-F560-4A8C-B8E6-184C8D147B51}" srcOrd="1" destOrd="0" parTransId="{96589D4F-E51F-43E7-8751-8B50DED3DFA1}" sibTransId="{2AF71D97-CEEA-4AD4-8EA1-D29B970163B1}"/>
    <dgm:cxn modelId="{51EE4046-9312-49AA-A09D-13448C97A5B5}" type="presOf" srcId="{B7043FBE-25BD-46D3-859F-8E1443DE32B0}" destId="{587EB342-03EC-4480-9B08-EC6219B33219}" srcOrd="0" destOrd="0" presId="urn:microsoft.com/office/officeart/2005/8/layout/process4"/>
    <dgm:cxn modelId="{2A26A36E-7C45-4145-B7A2-3D69F66DC15F}" type="presOf" srcId="{B7043FBE-25BD-46D3-859F-8E1443DE32B0}" destId="{736B57E8-3871-4D70-A060-D2AEF578C42A}" srcOrd="1" destOrd="0" presId="urn:microsoft.com/office/officeart/2005/8/layout/process4"/>
    <dgm:cxn modelId="{01E29DC8-C208-4331-AFAE-D43F7ABE8E84}" type="presOf" srcId="{400A4C16-C9DB-485A-8443-BEA272F1CEAA}" destId="{ABFFFF12-F010-472E-994F-21B1FDA32658}" srcOrd="0" destOrd="0" presId="urn:microsoft.com/office/officeart/2005/8/layout/process4"/>
    <dgm:cxn modelId="{E41C62CC-6077-4B9E-A30E-346CA21133C3}" srcId="{400A4C16-C9DB-485A-8443-BEA272F1CEAA}" destId="{B7043FBE-25BD-46D3-859F-8E1443DE32B0}" srcOrd="0" destOrd="0" parTransId="{F008150A-9B8C-4DAD-B773-5E10A1DAB3D4}" sibTransId="{7BD6FDE4-C1FA-4D88-BEF7-FDA517785E1D}"/>
    <dgm:cxn modelId="{A287DBE9-F5BC-4924-A9F4-3E9336CC4477}" type="presOf" srcId="{AC757538-B151-4DF3-BCF2-812365438641}" destId="{E291A470-1851-42BE-8AB0-E7B0C892E739}" srcOrd="0" destOrd="0" presId="urn:microsoft.com/office/officeart/2005/8/layout/process4"/>
    <dgm:cxn modelId="{DC0D2AFF-9D70-4E31-82B1-FBAF213B93F1}" type="presOf" srcId="{08BBEBF7-60E8-4821-968F-823951955121}" destId="{BB7EC342-4282-425D-AD0B-8A3FBC27E8DF}" srcOrd="0" destOrd="0" presId="urn:microsoft.com/office/officeart/2005/8/layout/process4"/>
    <dgm:cxn modelId="{64EC5904-BE25-49AC-ABEF-519FB6F83927}" type="presParOf" srcId="{ABFFFF12-F010-472E-994F-21B1FDA32658}" destId="{BC2E32ED-6BB0-4C0B-A873-6D77E7FEEC5E}" srcOrd="0" destOrd="0" presId="urn:microsoft.com/office/officeart/2005/8/layout/process4"/>
    <dgm:cxn modelId="{D0730119-62F0-46E8-A7AA-47E9D142A0A2}" type="presParOf" srcId="{BC2E32ED-6BB0-4C0B-A873-6D77E7FEEC5E}" destId="{954B4B55-30DC-472B-8B7D-DB660CB0C846}" srcOrd="0" destOrd="0" presId="urn:microsoft.com/office/officeart/2005/8/layout/process4"/>
    <dgm:cxn modelId="{3B0DA28D-B25E-449E-A0F3-78FAEE87F03E}" type="presParOf" srcId="{ABFFFF12-F010-472E-994F-21B1FDA32658}" destId="{D5A80D94-8C75-4DBB-8697-03D496A541A2}" srcOrd="1" destOrd="0" presId="urn:microsoft.com/office/officeart/2005/8/layout/process4"/>
    <dgm:cxn modelId="{B1AD8830-4DDE-4C7C-9D4C-D9FCE8F63C31}" type="presParOf" srcId="{ABFFFF12-F010-472E-994F-21B1FDA32658}" destId="{1A449B04-A09D-4E0A-AEE9-851D07BEC596}" srcOrd="2" destOrd="0" presId="urn:microsoft.com/office/officeart/2005/8/layout/process4"/>
    <dgm:cxn modelId="{7D83EE02-914A-4B47-B226-34E085CA71AC}" type="presParOf" srcId="{1A449B04-A09D-4E0A-AEE9-851D07BEC596}" destId="{587EB342-03EC-4480-9B08-EC6219B33219}" srcOrd="0" destOrd="0" presId="urn:microsoft.com/office/officeart/2005/8/layout/process4"/>
    <dgm:cxn modelId="{34406957-F3A4-40D3-B32F-7A3038B98E51}" type="presParOf" srcId="{1A449B04-A09D-4E0A-AEE9-851D07BEC596}" destId="{736B57E8-3871-4D70-A060-D2AEF578C42A}" srcOrd="1" destOrd="0" presId="urn:microsoft.com/office/officeart/2005/8/layout/process4"/>
    <dgm:cxn modelId="{CD57175B-3033-499C-9CA8-A166A81D3068}" type="presParOf" srcId="{1A449B04-A09D-4E0A-AEE9-851D07BEC596}" destId="{12DC744D-B79A-412A-AD2C-6369E06FD218}" srcOrd="2" destOrd="0" presId="urn:microsoft.com/office/officeart/2005/8/layout/process4"/>
    <dgm:cxn modelId="{03761F9A-24A0-4830-BB98-4F959FDEDF0E}" type="presParOf" srcId="{12DC744D-B79A-412A-AD2C-6369E06FD218}" destId="{E291A470-1851-42BE-8AB0-E7B0C892E739}" srcOrd="0" destOrd="0" presId="urn:microsoft.com/office/officeart/2005/8/layout/process4"/>
    <dgm:cxn modelId="{83F723DB-4EF8-4749-AE2B-4AE100000F21}" type="presParOf" srcId="{12DC744D-B79A-412A-AD2C-6369E06FD218}" destId="{BB7EC342-4282-425D-AD0B-8A3FBC27E8D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F5CB-7426-4DA5-B74A-EB60F783B3DB}">
      <dsp:nvSpPr>
        <dsp:cNvPr id="0" name=""/>
        <dsp:cNvSpPr/>
      </dsp:nvSpPr>
      <dsp:spPr>
        <a:xfrm>
          <a:off x="446281" y="673802"/>
          <a:ext cx="2342100" cy="1171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IAM allows for the management of users and their level of access to the AWS console</a:t>
          </a:r>
        </a:p>
      </dsp:txBody>
      <dsp:txXfrm>
        <a:off x="480580" y="708101"/>
        <a:ext cx="2273502" cy="1102452"/>
      </dsp:txXfrm>
    </dsp:sp>
    <dsp:sp modelId="{891E0EAA-8853-4391-89F6-C9063297C8DE}">
      <dsp:nvSpPr>
        <dsp:cNvPr id="0" name=""/>
        <dsp:cNvSpPr/>
      </dsp:nvSpPr>
      <dsp:spPr>
        <a:xfrm>
          <a:off x="446281" y="2020510"/>
          <a:ext cx="2342100" cy="1171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Allows us to set up:</a:t>
          </a:r>
        </a:p>
      </dsp:txBody>
      <dsp:txXfrm>
        <a:off x="480580" y="2054809"/>
        <a:ext cx="2273502" cy="1102452"/>
      </dsp:txXfrm>
    </dsp:sp>
    <dsp:sp modelId="{231E043D-2958-4A67-A71C-F60C3C138C0D}">
      <dsp:nvSpPr>
        <dsp:cNvPr id="0" name=""/>
        <dsp:cNvSpPr/>
      </dsp:nvSpPr>
      <dsp:spPr>
        <a:xfrm rot="17692822">
          <a:off x="2143437" y="1578097"/>
          <a:ext cx="2226728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2226728" y="179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201133" y="1540336"/>
        <a:ext cx="111336" cy="111336"/>
      </dsp:txXfrm>
    </dsp:sp>
    <dsp:sp modelId="{5EF6CE7D-4D1E-4F86-B93D-7FF4A17242B8}">
      <dsp:nvSpPr>
        <dsp:cNvPr id="0" name=""/>
        <dsp:cNvSpPr/>
      </dsp:nvSpPr>
      <dsp:spPr>
        <a:xfrm>
          <a:off x="3725222" y="449"/>
          <a:ext cx="2342100" cy="11710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Users – End users such as employees.</a:t>
          </a:r>
        </a:p>
      </dsp:txBody>
      <dsp:txXfrm>
        <a:off x="3759521" y="34748"/>
        <a:ext cx="2273502" cy="1102452"/>
      </dsp:txXfrm>
    </dsp:sp>
    <dsp:sp modelId="{66BF3D96-32EE-4581-B5E3-0A27FB3B1DE7}">
      <dsp:nvSpPr>
        <dsp:cNvPr id="0" name=""/>
        <dsp:cNvSpPr/>
      </dsp:nvSpPr>
      <dsp:spPr>
        <a:xfrm rot="19457599">
          <a:off x="2679940" y="2251451"/>
          <a:ext cx="115372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153722" y="179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7958" y="2240515"/>
        <a:ext cx="57686" cy="57686"/>
      </dsp:txXfrm>
    </dsp:sp>
    <dsp:sp modelId="{518AA993-27C8-4045-A533-F05204BCA0D2}">
      <dsp:nvSpPr>
        <dsp:cNvPr id="0" name=""/>
        <dsp:cNvSpPr/>
      </dsp:nvSpPr>
      <dsp:spPr>
        <a:xfrm>
          <a:off x="3725222" y="1347156"/>
          <a:ext cx="2342100" cy="11710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Groups – A collection of users. Each user in the group will inherit the permissions of the group</a:t>
          </a:r>
        </a:p>
      </dsp:txBody>
      <dsp:txXfrm>
        <a:off x="3759521" y="1381455"/>
        <a:ext cx="2273502" cy="1102452"/>
      </dsp:txXfrm>
    </dsp:sp>
    <dsp:sp modelId="{3B20C1F1-D7EE-44E9-AA30-0F6D60187216}">
      <dsp:nvSpPr>
        <dsp:cNvPr id="0" name=""/>
        <dsp:cNvSpPr/>
      </dsp:nvSpPr>
      <dsp:spPr>
        <a:xfrm rot="2142401">
          <a:off x="2679940" y="2924805"/>
          <a:ext cx="115372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153722" y="179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7958" y="2913869"/>
        <a:ext cx="57686" cy="57686"/>
      </dsp:txXfrm>
    </dsp:sp>
    <dsp:sp modelId="{C580383E-14EA-4163-9C73-9BD2277A2B18}">
      <dsp:nvSpPr>
        <dsp:cNvPr id="0" name=""/>
        <dsp:cNvSpPr/>
      </dsp:nvSpPr>
      <dsp:spPr>
        <a:xfrm>
          <a:off x="3725222" y="2693864"/>
          <a:ext cx="2342100" cy="11710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Roles – Allows AWS resources to take certain actions on other AWS resources</a:t>
          </a:r>
        </a:p>
      </dsp:txBody>
      <dsp:txXfrm>
        <a:off x="3759521" y="2728163"/>
        <a:ext cx="2273502" cy="1102452"/>
      </dsp:txXfrm>
    </dsp:sp>
    <dsp:sp modelId="{0B9FD1D1-157A-4A46-B1E7-223465326EE2}">
      <dsp:nvSpPr>
        <dsp:cNvPr id="0" name=""/>
        <dsp:cNvSpPr/>
      </dsp:nvSpPr>
      <dsp:spPr>
        <a:xfrm rot="3907178">
          <a:off x="2143437" y="3598159"/>
          <a:ext cx="2226728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2226728" y="179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201133" y="3560398"/>
        <a:ext cx="111336" cy="111336"/>
      </dsp:txXfrm>
    </dsp:sp>
    <dsp:sp modelId="{11A16D77-EF1D-4B83-9469-D5680B0CE550}">
      <dsp:nvSpPr>
        <dsp:cNvPr id="0" name=""/>
        <dsp:cNvSpPr/>
      </dsp:nvSpPr>
      <dsp:spPr>
        <a:xfrm>
          <a:off x="3725222" y="4040572"/>
          <a:ext cx="2342100" cy="11710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Policies – Defined by policy documents. These are written in JSON and five permission as what a user/group/role is able to do</a:t>
          </a:r>
        </a:p>
      </dsp:txBody>
      <dsp:txXfrm>
        <a:off x="3759521" y="4074871"/>
        <a:ext cx="2273502" cy="1102452"/>
      </dsp:txXfrm>
    </dsp:sp>
    <dsp:sp modelId="{CB7D562A-1850-4A8F-B9DA-C4CDBA0E7968}">
      <dsp:nvSpPr>
        <dsp:cNvPr id="0" name=""/>
        <dsp:cNvSpPr/>
      </dsp:nvSpPr>
      <dsp:spPr>
        <a:xfrm>
          <a:off x="446281" y="3367218"/>
          <a:ext cx="2342100" cy="1171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essentially a global place to control shared access, permissions, and identity federation.</a:t>
          </a:r>
        </a:p>
      </dsp:txBody>
      <dsp:txXfrm>
        <a:off x="480580" y="3401517"/>
        <a:ext cx="2273502" cy="1102452"/>
      </dsp:txXfrm>
    </dsp:sp>
    <dsp:sp modelId="{B08A308F-088D-4D1E-A26F-99271033EF16}">
      <dsp:nvSpPr>
        <dsp:cNvPr id="0" name=""/>
        <dsp:cNvSpPr/>
      </dsp:nvSpPr>
      <dsp:spPr>
        <a:xfrm>
          <a:off x="446281" y="4713926"/>
          <a:ext cx="2342100" cy="1171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PCI DSS compliant (compliance necessary to take credit card information)</a:t>
          </a:r>
        </a:p>
      </dsp:txBody>
      <dsp:txXfrm>
        <a:off x="480580" y="4748225"/>
        <a:ext cx="2273502" cy="1102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75F9B-6A8C-432D-920E-A8CFABA2507F}">
      <dsp:nvSpPr>
        <dsp:cNvPr id="0" name=""/>
        <dsp:cNvSpPr/>
      </dsp:nvSpPr>
      <dsp:spPr>
        <a:xfrm>
          <a:off x="0" y="4775"/>
          <a:ext cx="6513603" cy="7859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C2FB4-0E3E-4157-B04D-B2CEB8EBC76D}">
      <dsp:nvSpPr>
        <dsp:cNvPr id="0" name=""/>
        <dsp:cNvSpPr/>
      </dsp:nvSpPr>
      <dsp:spPr>
        <a:xfrm>
          <a:off x="237736" y="181604"/>
          <a:ext cx="432670" cy="432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30DF2-A6AA-4CA9-A588-B24D422B89C5}">
      <dsp:nvSpPr>
        <dsp:cNvPr id="0" name=""/>
        <dsp:cNvSpPr/>
      </dsp:nvSpPr>
      <dsp:spPr>
        <a:xfrm>
          <a:off x="908143" y="4775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IAM is global – it doesn't apply to a region</a:t>
          </a:r>
        </a:p>
      </dsp:txBody>
      <dsp:txXfrm>
        <a:off x="908143" y="4775"/>
        <a:ext cx="5591474" cy="810465"/>
      </dsp:txXfrm>
    </dsp:sp>
    <dsp:sp modelId="{09C7CAD3-29A2-4D68-8306-F12D3ED0C7F0}">
      <dsp:nvSpPr>
        <dsp:cNvPr id="0" name=""/>
        <dsp:cNvSpPr/>
      </dsp:nvSpPr>
      <dsp:spPr>
        <a:xfrm>
          <a:off x="0" y="1017857"/>
          <a:ext cx="6513603" cy="7859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12E13-AD05-4049-B346-BDB4868834DF}">
      <dsp:nvSpPr>
        <dsp:cNvPr id="0" name=""/>
        <dsp:cNvSpPr/>
      </dsp:nvSpPr>
      <dsp:spPr>
        <a:xfrm>
          <a:off x="237736" y="1194686"/>
          <a:ext cx="432670" cy="432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FA413-1E9A-4055-8CE1-B9B68CD511DF}">
      <dsp:nvSpPr>
        <dsp:cNvPr id="0" name=""/>
        <dsp:cNvSpPr/>
      </dsp:nvSpPr>
      <dsp:spPr>
        <a:xfrm>
          <a:off x="908143" y="1017857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"root" account is the account created when you first setup your AWS account. It has complete admin access.</a:t>
          </a:r>
        </a:p>
      </dsp:txBody>
      <dsp:txXfrm>
        <a:off x="908143" y="1017857"/>
        <a:ext cx="5591474" cy="810465"/>
      </dsp:txXfrm>
    </dsp:sp>
    <dsp:sp modelId="{D3ADBD6A-3201-450C-8A01-18502D13430C}">
      <dsp:nvSpPr>
        <dsp:cNvPr id="0" name=""/>
        <dsp:cNvSpPr/>
      </dsp:nvSpPr>
      <dsp:spPr>
        <a:xfrm>
          <a:off x="0" y="2030939"/>
          <a:ext cx="6513603" cy="7859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D1542-A145-4B9B-BF07-D1967230D5B2}">
      <dsp:nvSpPr>
        <dsp:cNvPr id="0" name=""/>
        <dsp:cNvSpPr/>
      </dsp:nvSpPr>
      <dsp:spPr>
        <a:xfrm>
          <a:off x="237736" y="2207768"/>
          <a:ext cx="432670" cy="432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7D9A0-8CBE-4FFA-888F-E418132E8384}">
      <dsp:nvSpPr>
        <dsp:cNvPr id="0" name=""/>
        <dsp:cNvSpPr/>
      </dsp:nvSpPr>
      <dsp:spPr>
        <a:xfrm>
          <a:off x="908143" y="2030939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New users have NO permissions when first created</a:t>
          </a:r>
        </a:p>
      </dsp:txBody>
      <dsp:txXfrm>
        <a:off x="908143" y="2030939"/>
        <a:ext cx="5591474" cy="810465"/>
      </dsp:txXfrm>
    </dsp:sp>
    <dsp:sp modelId="{CE5D9CC0-783F-4E6A-8888-2FC8A622DCA7}">
      <dsp:nvSpPr>
        <dsp:cNvPr id="0" name=""/>
        <dsp:cNvSpPr/>
      </dsp:nvSpPr>
      <dsp:spPr>
        <a:xfrm>
          <a:off x="0" y="3044021"/>
          <a:ext cx="6513603" cy="7859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3D03F-7369-4A3B-9C1F-EF59BC4D8D62}">
      <dsp:nvSpPr>
        <dsp:cNvPr id="0" name=""/>
        <dsp:cNvSpPr/>
      </dsp:nvSpPr>
      <dsp:spPr>
        <a:xfrm>
          <a:off x="237736" y="3220850"/>
          <a:ext cx="432670" cy="432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2A647-C515-452D-A3EC-767E40FDB24A}">
      <dsp:nvSpPr>
        <dsp:cNvPr id="0" name=""/>
        <dsp:cNvSpPr/>
      </dsp:nvSpPr>
      <dsp:spPr>
        <a:xfrm>
          <a:off x="908143" y="3044021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Always set up MFA on root account</a:t>
          </a:r>
        </a:p>
      </dsp:txBody>
      <dsp:txXfrm>
        <a:off x="908143" y="3044021"/>
        <a:ext cx="5591474" cy="810465"/>
      </dsp:txXfrm>
    </dsp:sp>
    <dsp:sp modelId="{299FF70D-08BA-4FFB-A435-60C736F4EEB5}">
      <dsp:nvSpPr>
        <dsp:cNvPr id="0" name=""/>
        <dsp:cNvSpPr/>
      </dsp:nvSpPr>
      <dsp:spPr>
        <a:xfrm>
          <a:off x="0" y="4057102"/>
          <a:ext cx="6513603" cy="7859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E9C1B-168C-46BB-9DB7-9CBBB1BD9C31}">
      <dsp:nvSpPr>
        <dsp:cNvPr id="0" name=""/>
        <dsp:cNvSpPr/>
      </dsp:nvSpPr>
      <dsp:spPr>
        <a:xfrm>
          <a:off x="237736" y="4233931"/>
          <a:ext cx="432670" cy="4322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EFB5B-57DB-4258-BEAB-192AAAB265ED}">
      <dsp:nvSpPr>
        <dsp:cNvPr id="0" name=""/>
        <dsp:cNvSpPr/>
      </dsp:nvSpPr>
      <dsp:spPr>
        <a:xfrm>
          <a:off x="908143" y="4057102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You can create and customize password rotation policies</a:t>
          </a:r>
        </a:p>
      </dsp:txBody>
      <dsp:txXfrm>
        <a:off x="908143" y="4057102"/>
        <a:ext cx="5591474" cy="810465"/>
      </dsp:txXfrm>
    </dsp:sp>
    <dsp:sp modelId="{4B62D3F1-0665-4856-9326-C4F27C94F213}">
      <dsp:nvSpPr>
        <dsp:cNvPr id="0" name=""/>
        <dsp:cNvSpPr/>
      </dsp:nvSpPr>
      <dsp:spPr>
        <a:xfrm>
          <a:off x="0" y="5070184"/>
          <a:ext cx="6513603" cy="7859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28594-D778-4659-A018-D48DD1727BA5}">
      <dsp:nvSpPr>
        <dsp:cNvPr id="0" name=""/>
        <dsp:cNvSpPr/>
      </dsp:nvSpPr>
      <dsp:spPr>
        <a:xfrm>
          <a:off x="237968" y="5247013"/>
          <a:ext cx="432670" cy="4322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54C96-99B4-48C3-A738-4A30CDC9671B}">
      <dsp:nvSpPr>
        <dsp:cNvPr id="0" name=""/>
        <dsp:cNvSpPr/>
      </dsp:nvSpPr>
      <dsp:spPr>
        <a:xfrm>
          <a:off x="908608" y="5070184"/>
          <a:ext cx="5576601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Without further configuration you are assign an access key id and secret access key to use via API/CLI and can't change them. You only get to see them once.</a:t>
          </a:r>
        </a:p>
      </dsp:txBody>
      <dsp:txXfrm>
        <a:off x="908608" y="5070184"/>
        <a:ext cx="5576601" cy="810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C4958-9534-46E6-9158-E36AC07C5F5E}">
      <dsp:nvSpPr>
        <dsp:cNvPr id="0" name=""/>
        <dsp:cNvSpPr/>
      </dsp:nvSpPr>
      <dsp:spPr>
        <a:xfrm>
          <a:off x="0" y="3591"/>
          <a:ext cx="6513603" cy="16794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18842-ABCB-45AD-B59E-77B00F229C6D}">
      <dsp:nvSpPr>
        <dsp:cNvPr id="0" name=""/>
        <dsp:cNvSpPr/>
      </dsp:nvSpPr>
      <dsp:spPr>
        <a:xfrm>
          <a:off x="508048" y="381478"/>
          <a:ext cx="923723" cy="923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33804-E8CE-4FA6-AA86-4BCDA0044893}">
      <dsp:nvSpPr>
        <dsp:cNvPr id="0" name=""/>
        <dsp:cNvSpPr/>
      </dsp:nvSpPr>
      <dsp:spPr>
        <a:xfrm>
          <a:off x="1939820" y="3591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Provides secure, durable, and highly-scalable </a:t>
          </a:r>
          <a:r>
            <a:rPr lang="en-US" sz="2300" b="1" kern="1200"/>
            <a:t>object </a:t>
          </a:r>
          <a:r>
            <a:rPr lang="en-US" sz="2300" kern="1200"/>
            <a:t>storage.</a:t>
          </a:r>
        </a:p>
      </dsp:txBody>
      <dsp:txXfrm>
        <a:off x="1939820" y="3591"/>
        <a:ext cx="2931121" cy="1679498"/>
      </dsp:txXfrm>
    </dsp:sp>
    <dsp:sp modelId="{20727A5F-D70F-4DDF-A758-425F6FF0E445}">
      <dsp:nvSpPr>
        <dsp:cNvPr id="0" name=""/>
        <dsp:cNvSpPr/>
      </dsp:nvSpPr>
      <dsp:spPr>
        <a:xfrm>
          <a:off x="4870942" y="3591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 storage basically means file storage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Files can be 0B to 5TB in size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Storage is (theoretically) unlimited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Files are stored in "buckets"</a:t>
          </a:r>
        </a:p>
      </dsp:txBody>
      <dsp:txXfrm>
        <a:off x="4870942" y="3591"/>
        <a:ext cx="1640765" cy="1679498"/>
      </dsp:txXfrm>
    </dsp:sp>
    <dsp:sp modelId="{69DBADFC-DEA6-49A8-8EDB-9D0E3DC127E6}">
      <dsp:nvSpPr>
        <dsp:cNvPr id="0" name=""/>
        <dsp:cNvSpPr/>
      </dsp:nvSpPr>
      <dsp:spPr>
        <a:xfrm>
          <a:off x="0" y="2102963"/>
          <a:ext cx="6513603" cy="16794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34F85-BFC4-407E-9951-52F923F0253F}">
      <dsp:nvSpPr>
        <dsp:cNvPr id="0" name=""/>
        <dsp:cNvSpPr/>
      </dsp:nvSpPr>
      <dsp:spPr>
        <a:xfrm>
          <a:off x="508048" y="2480851"/>
          <a:ext cx="923723" cy="923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FC73D-17CA-4570-9474-3D8D23D1360C}">
      <dsp:nvSpPr>
        <dsp:cNvPr id="0" name=""/>
        <dsp:cNvSpPr/>
      </dsp:nvSpPr>
      <dsp:spPr>
        <a:xfrm>
          <a:off x="1939820" y="2102963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S3 operates on a universal namespace</a:t>
          </a:r>
        </a:p>
      </dsp:txBody>
      <dsp:txXfrm>
        <a:off x="1939820" y="2102963"/>
        <a:ext cx="2931121" cy="1679498"/>
      </dsp:txXfrm>
    </dsp:sp>
    <dsp:sp modelId="{DEB26EB2-13BD-42A7-ABF8-753E436B2C8E}">
      <dsp:nvSpPr>
        <dsp:cNvPr id="0" name=""/>
        <dsp:cNvSpPr/>
      </dsp:nvSpPr>
      <dsp:spPr>
        <a:xfrm>
          <a:off x="4870942" y="2102963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means bucket names must be globally unique – not just unique to your account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allows S3 to create a web address for your bucket</a:t>
          </a:r>
        </a:p>
      </dsp:txBody>
      <dsp:txXfrm>
        <a:off x="4870942" y="2102963"/>
        <a:ext cx="1640765" cy="1679498"/>
      </dsp:txXfrm>
    </dsp:sp>
    <dsp:sp modelId="{FC630C98-D0A3-4249-904F-152FD3CADD29}">
      <dsp:nvSpPr>
        <dsp:cNvPr id="0" name=""/>
        <dsp:cNvSpPr/>
      </dsp:nvSpPr>
      <dsp:spPr>
        <a:xfrm>
          <a:off x="0" y="4202336"/>
          <a:ext cx="6513603" cy="1679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E705A-00C2-44DF-859F-ADA314B7DCE9}">
      <dsp:nvSpPr>
        <dsp:cNvPr id="0" name=""/>
        <dsp:cNvSpPr/>
      </dsp:nvSpPr>
      <dsp:spPr>
        <a:xfrm>
          <a:off x="508048" y="4580223"/>
          <a:ext cx="923723" cy="923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BC82B-4F55-48EF-BB54-37F1F17B8DCE}">
      <dsp:nvSpPr>
        <dsp:cNvPr id="0" name=""/>
        <dsp:cNvSpPr/>
      </dsp:nvSpPr>
      <dsp:spPr>
        <a:xfrm>
          <a:off x="1939820" y="4202336"/>
          <a:ext cx="4571887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you upload a file to S3 you will receive an HTTP 200 code if the upload is successful</a:t>
          </a:r>
        </a:p>
      </dsp:txBody>
      <dsp:txXfrm>
        <a:off x="1939820" y="4202336"/>
        <a:ext cx="4571887" cy="16794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10C73-57A9-4672-8269-E4A16AC59221}">
      <dsp:nvSpPr>
        <dsp:cNvPr id="0" name=""/>
        <dsp:cNvSpPr/>
      </dsp:nvSpPr>
      <dsp:spPr>
        <a:xfrm>
          <a:off x="0" y="230816"/>
          <a:ext cx="6513603" cy="16639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Read after write consistency</a:t>
          </a:r>
        </a:p>
      </dsp:txBody>
      <dsp:txXfrm>
        <a:off x="81228" y="312044"/>
        <a:ext cx="6351147" cy="1501503"/>
      </dsp:txXfrm>
    </dsp:sp>
    <dsp:sp modelId="{C54B0D6F-8723-4AD0-A701-28B48B4F009E}">
      <dsp:nvSpPr>
        <dsp:cNvPr id="0" name=""/>
        <dsp:cNvSpPr/>
      </dsp:nvSpPr>
      <dsp:spPr>
        <a:xfrm>
          <a:off x="0" y="1894775"/>
          <a:ext cx="6513603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This just means you can read objects immediately after writing</a:t>
          </a:r>
        </a:p>
      </dsp:txBody>
      <dsp:txXfrm>
        <a:off x="0" y="1894775"/>
        <a:ext cx="6513603" cy="729675"/>
      </dsp:txXfrm>
    </dsp:sp>
    <dsp:sp modelId="{DACAB556-A8CB-4CEF-9044-BA815E82A44E}">
      <dsp:nvSpPr>
        <dsp:cNvPr id="0" name=""/>
        <dsp:cNvSpPr/>
      </dsp:nvSpPr>
      <dsp:spPr>
        <a:xfrm>
          <a:off x="0" y="2624450"/>
          <a:ext cx="6513603" cy="166395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Eventual consistency for overwrite PUTS or DELETES (takes time to propagate)</a:t>
          </a:r>
        </a:p>
      </dsp:txBody>
      <dsp:txXfrm>
        <a:off x="81228" y="2705678"/>
        <a:ext cx="6351147" cy="1501503"/>
      </dsp:txXfrm>
    </dsp:sp>
    <dsp:sp modelId="{6AA8AF6E-224E-4634-9E47-0BCAB2F90D1F}">
      <dsp:nvSpPr>
        <dsp:cNvPr id="0" name=""/>
        <dsp:cNvSpPr/>
      </dsp:nvSpPr>
      <dsp:spPr>
        <a:xfrm>
          <a:off x="0" y="4288409"/>
          <a:ext cx="6513603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If you upload v2 of a file and try to immediately read, you may or may not get v2. Eventually (generaly no more than a second or two) you will get the correct version of the object.</a:t>
          </a:r>
        </a:p>
      </dsp:txBody>
      <dsp:txXfrm>
        <a:off x="0" y="4288409"/>
        <a:ext cx="6513603" cy="1366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4D2FF-FD7A-45C6-80C0-2134154CB76B}">
      <dsp:nvSpPr>
        <dsp:cNvPr id="0" name=""/>
        <dsp:cNvSpPr/>
      </dsp:nvSpPr>
      <dsp:spPr>
        <a:xfrm>
          <a:off x="167769" y="777"/>
          <a:ext cx="2941935" cy="1765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Lifecycle Management</a:t>
          </a:r>
        </a:p>
      </dsp:txBody>
      <dsp:txXfrm>
        <a:off x="167769" y="777"/>
        <a:ext cx="2941935" cy="1765161"/>
      </dsp:txXfrm>
    </dsp:sp>
    <dsp:sp modelId="{36CDC3E1-E717-4D11-B3A6-1DB9B7086B54}">
      <dsp:nvSpPr>
        <dsp:cNvPr id="0" name=""/>
        <dsp:cNvSpPr/>
      </dsp:nvSpPr>
      <dsp:spPr>
        <a:xfrm>
          <a:off x="3403898" y="777"/>
          <a:ext cx="2941935" cy="1765161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Versioning</a:t>
          </a:r>
        </a:p>
      </dsp:txBody>
      <dsp:txXfrm>
        <a:off x="3403898" y="777"/>
        <a:ext cx="2941935" cy="1765161"/>
      </dsp:txXfrm>
    </dsp:sp>
    <dsp:sp modelId="{730A8A43-828D-4F08-B2AB-FBE08CF69B71}">
      <dsp:nvSpPr>
        <dsp:cNvPr id="0" name=""/>
        <dsp:cNvSpPr/>
      </dsp:nvSpPr>
      <dsp:spPr>
        <a:xfrm>
          <a:off x="167769" y="2060132"/>
          <a:ext cx="2941935" cy="1765161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Encryption</a:t>
          </a:r>
        </a:p>
      </dsp:txBody>
      <dsp:txXfrm>
        <a:off x="167769" y="2060132"/>
        <a:ext cx="2941935" cy="1765161"/>
      </dsp:txXfrm>
    </dsp:sp>
    <dsp:sp modelId="{0992233B-23EF-4B44-BC05-796E18E3F357}">
      <dsp:nvSpPr>
        <dsp:cNvPr id="0" name=""/>
        <dsp:cNvSpPr/>
      </dsp:nvSpPr>
      <dsp:spPr>
        <a:xfrm>
          <a:off x="3403898" y="2060132"/>
          <a:ext cx="2941935" cy="1765161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MFA Delete</a:t>
          </a:r>
        </a:p>
      </dsp:txBody>
      <dsp:txXfrm>
        <a:off x="3403898" y="2060132"/>
        <a:ext cx="2941935" cy="1765161"/>
      </dsp:txXfrm>
    </dsp:sp>
    <dsp:sp modelId="{3C634564-046C-445F-963B-1119F03AD079}">
      <dsp:nvSpPr>
        <dsp:cNvPr id="0" name=""/>
        <dsp:cNvSpPr/>
      </dsp:nvSpPr>
      <dsp:spPr>
        <a:xfrm>
          <a:off x="167769" y="4119487"/>
          <a:ext cx="2941935" cy="1765161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Secure your data using Access Control Lists and Bucket Policies</a:t>
          </a:r>
        </a:p>
      </dsp:txBody>
      <dsp:txXfrm>
        <a:off x="167769" y="4119487"/>
        <a:ext cx="2941935" cy="1765161"/>
      </dsp:txXfrm>
    </dsp:sp>
    <dsp:sp modelId="{033CF974-5B7C-4FB5-8FEE-8AEA52E72350}">
      <dsp:nvSpPr>
        <dsp:cNvPr id="0" name=""/>
        <dsp:cNvSpPr/>
      </dsp:nvSpPr>
      <dsp:spPr>
        <a:xfrm>
          <a:off x="3403898" y="4119487"/>
          <a:ext cx="2941935" cy="176516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Tiered Storage Classes</a:t>
          </a:r>
        </a:p>
      </dsp:txBody>
      <dsp:txXfrm>
        <a:off x="3403898" y="4119487"/>
        <a:ext cx="2941935" cy="1765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E3C6E-A2C0-43B1-A2D9-57DBBDB71640}">
      <dsp:nvSpPr>
        <dsp:cNvPr id="0" name=""/>
        <dsp:cNvSpPr/>
      </dsp:nvSpPr>
      <dsp:spPr>
        <a:xfrm>
          <a:off x="0" y="283538"/>
          <a:ext cx="6588691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229108" rIns="51135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99.99% availability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99.999999999% durability (11 9s)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Stored redundantly aceoss multiple devices in multiple facilities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Designed to sustain the loss of two facilities concurrently</a:t>
          </a:r>
        </a:p>
      </dsp:txBody>
      <dsp:txXfrm>
        <a:off x="0" y="283538"/>
        <a:ext cx="6588691" cy="1004850"/>
      </dsp:txXfrm>
    </dsp:sp>
    <dsp:sp modelId="{693931E4-AF58-49AC-9FA8-D639E3B2B68B}">
      <dsp:nvSpPr>
        <dsp:cNvPr id="0" name=""/>
        <dsp:cNvSpPr/>
      </dsp:nvSpPr>
      <dsp:spPr>
        <a:xfrm>
          <a:off x="329434" y="121178"/>
          <a:ext cx="4612083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S3 Standard</a:t>
          </a:r>
        </a:p>
      </dsp:txBody>
      <dsp:txXfrm>
        <a:off x="345286" y="137030"/>
        <a:ext cx="4580379" cy="293016"/>
      </dsp:txXfrm>
    </dsp:sp>
    <dsp:sp modelId="{C6765BAB-51F5-4243-BCFC-849B43F2A23F}">
      <dsp:nvSpPr>
        <dsp:cNvPr id="0" name=""/>
        <dsp:cNvSpPr/>
      </dsp:nvSpPr>
      <dsp:spPr>
        <a:xfrm>
          <a:off x="0" y="1510149"/>
          <a:ext cx="6588691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229108" rIns="51135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For data that is access less frequently, but required rapid access when needed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Lower fee than S3, but you are charged a retrieval</a:t>
          </a:r>
        </a:p>
      </dsp:txBody>
      <dsp:txXfrm>
        <a:off x="0" y="1510149"/>
        <a:ext cx="6588691" cy="641024"/>
      </dsp:txXfrm>
    </dsp:sp>
    <dsp:sp modelId="{98133836-D2EB-4772-9477-1925764FF192}">
      <dsp:nvSpPr>
        <dsp:cNvPr id="0" name=""/>
        <dsp:cNvSpPr/>
      </dsp:nvSpPr>
      <dsp:spPr>
        <a:xfrm>
          <a:off x="329434" y="1347788"/>
          <a:ext cx="4612083" cy="32472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S3 IA (Infrequently Accessed)</a:t>
          </a:r>
        </a:p>
      </dsp:txBody>
      <dsp:txXfrm>
        <a:off x="345286" y="1363640"/>
        <a:ext cx="4580379" cy="293016"/>
      </dsp:txXfrm>
    </dsp:sp>
    <dsp:sp modelId="{4520172A-790C-4F84-BA79-7CF25810F732}">
      <dsp:nvSpPr>
        <dsp:cNvPr id="0" name=""/>
        <dsp:cNvSpPr/>
      </dsp:nvSpPr>
      <dsp:spPr>
        <a:xfrm>
          <a:off x="0" y="2372933"/>
          <a:ext cx="6588691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229108" rIns="51135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For when you want an even lower cost option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When you also don't need multiple AZ resilience</a:t>
          </a:r>
        </a:p>
      </dsp:txBody>
      <dsp:txXfrm>
        <a:off x="0" y="2372933"/>
        <a:ext cx="6588691" cy="641024"/>
      </dsp:txXfrm>
    </dsp:sp>
    <dsp:sp modelId="{37E74552-D454-406F-8316-BE8642C6ABCD}">
      <dsp:nvSpPr>
        <dsp:cNvPr id="0" name=""/>
        <dsp:cNvSpPr/>
      </dsp:nvSpPr>
      <dsp:spPr>
        <a:xfrm>
          <a:off x="329434" y="2210574"/>
          <a:ext cx="4612083" cy="32472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S3 One Zone IA</a:t>
          </a:r>
        </a:p>
      </dsp:txBody>
      <dsp:txXfrm>
        <a:off x="345286" y="2226426"/>
        <a:ext cx="4580379" cy="293016"/>
      </dsp:txXfrm>
    </dsp:sp>
    <dsp:sp modelId="{D3A104E4-F6CC-4DFB-8AAD-CDEB5DFF7D0C}">
      <dsp:nvSpPr>
        <dsp:cNvPr id="0" name=""/>
        <dsp:cNvSpPr/>
      </dsp:nvSpPr>
      <dsp:spPr>
        <a:xfrm>
          <a:off x="0" y="3235718"/>
          <a:ext cx="6588691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229108" rIns="51135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Designed to optimize costs by automatically moving data to the most cost effective tier without performance impact or operational overhead</a:t>
          </a:r>
        </a:p>
      </dsp:txBody>
      <dsp:txXfrm>
        <a:off x="0" y="3235718"/>
        <a:ext cx="6588691" cy="623700"/>
      </dsp:txXfrm>
    </dsp:sp>
    <dsp:sp modelId="{AD9266D6-E3BD-4E29-8B4B-6F300FDAB7DE}">
      <dsp:nvSpPr>
        <dsp:cNvPr id="0" name=""/>
        <dsp:cNvSpPr/>
      </dsp:nvSpPr>
      <dsp:spPr>
        <a:xfrm>
          <a:off x="329434" y="3073359"/>
          <a:ext cx="4612083" cy="32472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S3 Intelligent Tiering</a:t>
          </a:r>
        </a:p>
      </dsp:txBody>
      <dsp:txXfrm>
        <a:off x="345286" y="3089211"/>
        <a:ext cx="4580379" cy="293016"/>
      </dsp:txXfrm>
    </dsp:sp>
    <dsp:sp modelId="{61DFDE24-7611-40A8-BCD5-A1F1D374F453}">
      <dsp:nvSpPr>
        <dsp:cNvPr id="0" name=""/>
        <dsp:cNvSpPr/>
      </dsp:nvSpPr>
      <dsp:spPr>
        <a:xfrm>
          <a:off x="0" y="4081178"/>
          <a:ext cx="6588691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229108" rIns="51135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Secure, durable, lost cost storage class for data archives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Reliable storage at any volume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Cheaper than or competitive with on-prem solutions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Retrieval time is configurable from minutes to hours</a:t>
          </a:r>
        </a:p>
      </dsp:txBody>
      <dsp:txXfrm>
        <a:off x="0" y="4081178"/>
        <a:ext cx="6588691" cy="1004850"/>
      </dsp:txXfrm>
    </dsp:sp>
    <dsp:sp modelId="{55090E2C-67AB-41E4-AE1D-D396529EFEC9}">
      <dsp:nvSpPr>
        <dsp:cNvPr id="0" name=""/>
        <dsp:cNvSpPr/>
      </dsp:nvSpPr>
      <dsp:spPr>
        <a:xfrm>
          <a:off x="329434" y="3918819"/>
          <a:ext cx="4612083" cy="32472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S3 Glacier</a:t>
          </a:r>
        </a:p>
      </dsp:txBody>
      <dsp:txXfrm>
        <a:off x="345286" y="3934671"/>
        <a:ext cx="4580379" cy="293016"/>
      </dsp:txXfrm>
    </dsp:sp>
    <dsp:sp modelId="{3804388C-2FE7-4915-9D5E-98476AE3C16A}">
      <dsp:nvSpPr>
        <dsp:cNvPr id="0" name=""/>
        <dsp:cNvSpPr/>
      </dsp:nvSpPr>
      <dsp:spPr>
        <a:xfrm>
          <a:off x="0" y="5307789"/>
          <a:ext cx="6588691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229108" rIns="51135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Lowest cost storage class where a retrieval time of 12 hours is acceptable</a:t>
          </a:r>
        </a:p>
      </dsp:txBody>
      <dsp:txXfrm>
        <a:off x="0" y="5307789"/>
        <a:ext cx="6588691" cy="467775"/>
      </dsp:txXfrm>
    </dsp:sp>
    <dsp:sp modelId="{02156E08-2D9C-4125-BB07-3C23483C92A2}">
      <dsp:nvSpPr>
        <dsp:cNvPr id="0" name=""/>
        <dsp:cNvSpPr/>
      </dsp:nvSpPr>
      <dsp:spPr>
        <a:xfrm>
          <a:off x="329434" y="5145429"/>
          <a:ext cx="4612083" cy="3247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S3 Glacier Deep Archive</a:t>
          </a:r>
        </a:p>
      </dsp:txBody>
      <dsp:txXfrm>
        <a:off x="345286" y="5161281"/>
        <a:ext cx="4580379" cy="2930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9DA20-D434-4CEA-8429-E8EF6A2DC9A3}">
      <dsp:nvSpPr>
        <dsp:cNvPr id="0" name=""/>
        <dsp:cNvSpPr/>
      </dsp:nvSpPr>
      <dsp:spPr>
        <a:xfrm>
          <a:off x="0" y="42813"/>
          <a:ext cx="6513603" cy="1231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Encryption in Transit</a:t>
          </a:r>
        </a:p>
      </dsp:txBody>
      <dsp:txXfrm>
        <a:off x="60116" y="102929"/>
        <a:ext cx="6393371" cy="1111247"/>
      </dsp:txXfrm>
    </dsp:sp>
    <dsp:sp modelId="{8B82843A-1156-44C0-8672-59B346F52EE3}">
      <dsp:nvSpPr>
        <dsp:cNvPr id="0" name=""/>
        <dsp:cNvSpPr/>
      </dsp:nvSpPr>
      <dsp:spPr>
        <a:xfrm>
          <a:off x="0" y="1274293"/>
          <a:ext cx="651360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Achieved by SSL/TLS</a:t>
          </a:r>
        </a:p>
      </dsp:txBody>
      <dsp:txXfrm>
        <a:off x="0" y="1274293"/>
        <a:ext cx="6513603" cy="513360"/>
      </dsp:txXfrm>
    </dsp:sp>
    <dsp:sp modelId="{0CAE5185-9834-4F57-834C-8A5A695EEE30}">
      <dsp:nvSpPr>
        <dsp:cNvPr id="0" name=""/>
        <dsp:cNvSpPr/>
      </dsp:nvSpPr>
      <dsp:spPr>
        <a:xfrm>
          <a:off x="0" y="1787653"/>
          <a:ext cx="6513603" cy="12314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Encryption at Rest (stored in an encrypted state)</a:t>
          </a:r>
        </a:p>
      </dsp:txBody>
      <dsp:txXfrm>
        <a:off x="60116" y="1847769"/>
        <a:ext cx="6393371" cy="1111247"/>
      </dsp:txXfrm>
    </dsp:sp>
    <dsp:sp modelId="{5828640B-2230-4AC1-8E62-CB7F1CBC94F0}">
      <dsp:nvSpPr>
        <dsp:cNvPr id="0" name=""/>
        <dsp:cNvSpPr/>
      </dsp:nvSpPr>
      <dsp:spPr>
        <a:xfrm>
          <a:off x="0" y="3019132"/>
          <a:ext cx="6513603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Server Side Encryption (SSE) at Rest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S3 Managed Keys (SSE-S3)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AWS Key Management Service (SSE-KMS)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Customer Provided Keys (SSE-C)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Client Side Encryption at Rest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You encrypt client side, and upload encrypted objects to S3</a:t>
          </a:r>
        </a:p>
      </dsp:txBody>
      <dsp:txXfrm>
        <a:off x="0" y="3019132"/>
        <a:ext cx="6513603" cy="28234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B4B55-30DC-472B-8B7D-DB660CB0C846}">
      <dsp:nvSpPr>
        <dsp:cNvPr id="0" name=""/>
        <dsp:cNvSpPr/>
      </dsp:nvSpPr>
      <dsp:spPr>
        <a:xfrm>
          <a:off x="0" y="3069334"/>
          <a:ext cx="6422901" cy="20138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Adding a prefic or tag filter </a:t>
          </a:r>
          <a:r>
            <a:rPr lang="en-US" sz="2000" kern="1200">
              <a:latin typeface="Calibri Light" panose="020F0302020204030204"/>
            </a:rPr>
            <a:t>to a lifecycle rule </a:t>
          </a:r>
          <a:r>
            <a:rPr lang="en-US" sz="2000" kern="1200"/>
            <a:t>means that only the objects with that tag or prefix will be affected by the lifecycle rule.</a:t>
          </a:r>
        </a:p>
      </dsp:txBody>
      <dsp:txXfrm>
        <a:off x="0" y="3069334"/>
        <a:ext cx="6422901" cy="2013815"/>
      </dsp:txXfrm>
    </dsp:sp>
    <dsp:sp modelId="{736B57E8-3871-4D70-A060-D2AEF578C42A}">
      <dsp:nvSpPr>
        <dsp:cNvPr id="0" name=""/>
        <dsp:cNvSpPr/>
      </dsp:nvSpPr>
      <dsp:spPr>
        <a:xfrm rot="10800000">
          <a:off x="0" y="2293"/>
          <a:ext cx="6422901" cy="309724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can use lifecycle rules to automate moving your objects between different storage tiers to better manage cost.</a:t>
          </a:r>
        </a:p>
      </dsp:txBody>
      <dsp:txXfrm rot="-10800000">
        <a:off x="0" y="2293"/>
        <a:ext cx="6422901" cy="1087134"/>
      </dsp:txXfrm>
    </dsp:sp>
    <dsp:sp modelId="{E291A470-1851-42BE-8AB0-E7B0C892E739}">
      <dsp:nvSpPr>
        <dsp:cNvPr id="0" name=""/>
        <dsp:cNvSpPr/>
      </dsp:nvSpPr>
      <dsp:spPr>
        <a:xfrm>
          <a:off x="0" y="1089427"/>
          <a:ext cx="3211450" cy="9260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Lifecycle rules can be used in conjunction with versioning</a:t>
          </a:r>
        </a:p>
      </dsp:txBody>
      <dsp:txXfrm>
        <a:off x="0" y="1089427"/>
        <a:ext cx="3211450" cy="926077"/>
      </dsp:txXfrm>
    </dsp:sp>
    <dsp:sp modelId="{BB7EC342-4282-425D-AD0B-8A3FBC27E8DF}">
      <dsp:nvSpPr>
        <dsp:cNvPr id="0" name=""/>
        <dsp:cNvSpPr/>
      </dsp:nvSpPr>
      <dsp:spPr>
        <a:xfrm>
          <a:off x="3211450" y="1089427"/>
          <a:ext cx="3211450" cy="9260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be applied to current and previous versions</a:t>
          </a:r>
        </a:p>
      </dsp:txBody>
      <dsp:txXfrm>
        <a:off x="3211450" y="1089427"/>
        <a:ext cx="3211450" cy="926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>
                <a:cs typeface="Calibri Light"/>
              </a:rPr>
              <a:t>AWS Solutions Architect Associate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IAM and S3 101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S3 Types of Encryption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66C13CD-B010-45F4-AC8D-30EB47C38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687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04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S3 Version Control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AE1D-F94C-4B50-B570-3D04A0B4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cs typeface="Calibri"/>
              </a:rPr>
              <a:t>Obviously – it stores different versions of an object</a:t>
            </a:r>
            <a:endParaRPr lang="en-US">
              <a:solidFill>
                <a:srgbClr val="FFFFFF"/>
              </a:solidFill>
              <a:cs typeface="Calibri"/>
            </a:endParaRPr>
          </a:p>
          <a:p>
            <a:r>
              <a:rPr lang="en-US" sz="2400">
                <a:cs typeface="Calibri"/>
              </a:rPr>
              <a:t>Once enabled, version control cannot be disabled. It can only be suspended</a:t>
            </a:r>
          </a:p>
          <a:p>
            <a:r>
              <a:rPr lang="en-US" sz="2400">
                <a:cs typeface="Calibri"/>
              </a:rPr>
              <a:t>Integrates with lifecycle rules</a:t>
            </a:r>
          </a:p>
          <a:p>
            <a:r>
              <a:rPr lang="en-US" sz="2400">
                <a:cs typeface="Calibri"/>
              </a:rPr>
              <a:t>Optional MFA delete – you would need to multi-factor authenticate to </a:t>
            </a:r>
            <a:r>
              <a:rPr lang="en-US" sz="2400" i="1">
                <a:cs typeface="Calibri"/>
              </a:rPr>
              <a:t>permanently</a:t>
            </a:r>
            <a:r>
              <a:rPr lang="en-US" sz="2400">
                <a:cs typeface="Calibri"/>
              </a:rPr>
              <a:t> delete something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Uploading a new version changes permissions on the file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The total calculated size of an S3 bucket includes all versions o a file. You can use lifecycle rules to help manage the cost associated with this.</a:t>
            </a:r>
          </a:p>
        </p:txBody>
      </p:sp>
    </p:spTree>
    <p:extLst>
      <p:ext uri="{BB962C8B-B14F-4D97-AF65-F5344CB8AC3E}">
        <p14:creationId xmlns:p14="http://schemas.microsoft.com/office/powerpoint/2010/main" val="212928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4444163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 Light"/>
              </a:rPr>
              <a:t>S3 Lifecycle Management and Glacier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E25FB23-B8D7-417E-8F55-8E249EBBB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641215"/>
              </p:ext>
            </p:extLst>
          </p:nvPr>
        </p:nvGraphicFramePr>
        <p:xfrm>
          <a:off x="5242917" y="1005298"/>
          <a:ext cx="6422901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1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IAM and S3 Lab</a:t>
            </a:r>
            <a:endParaRPr lang="en-US"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AE1D-F94C-4B50-B570-3D04A0B4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Goals:</a:t>
            </a:r>
          </a:p>
          <a:p>
            <a:pPr lvl="1"/>
            <a:r>
              <a:rPr lang="en-US" sz="2000">
                <a:solidFill>
                  <a:schemeClr val="bg1"/>
                </a:solidFill>
                <a:cs typeface="Calibri"/>
              </a:rPr>
              <a:t>IAM setup for security and best practices</a:t>
            </a:r>
          </a:p>
          <a:p>
            <a:pPr lvl="1"/>
            <a:r>
              <a:rPr lang="en-US" sz="2000">
                <a:solidFill>
                  <a:schemeClr val="bg1"/>
                </a:solidFill>
                <a:cs typeface="Calibri"/>
              </a:rPr>
              <a:t>Create a billing alarm with CloudWatch</a:t>
            </a:r>
          </a:p>
          <a:p>
            <a:pPr lvl="1"/>
            <a:r>
              <a:rPr lang="en-US" sz="2000">
                <a:solidFill>
                  <a:schemeClr val="bg1"/>
                </a:solidFill>
                <a:cs typeface="Calibri"/>
              </a:rPr>
              <a:t>Creating an S3 bucket</a:t>
            </a:r>
          </a:p>
          <a:p>
            <a:pPr lvl="1"/>
            <a:r>
              <a:rPr lang="en-US" sz="2000">
                <a:solidFill>
                  <a:schemeClr val="bg1"/>
                </a:solidFill>
                <a:cs typeface="Calibri"/>
              </a:rPr>
              <a:t>Modifying permissions and security of S3 buckets</a:t>
            </a:r>
          </a:p>
          <a:p>
            <a:pPr lvl="1"/>
            <a:r>
              <a:rPr lang="en-US" sz="2000">
                <a:solidFill>
                  <a:schemeClr val="bg1"/>
                </a:solidFill>
                <a:cs typeface="Calibri"/>
              </a:rPr>
              <a:t>Managing data lifecycles in S3</a:t>
            </a:r>
          </a:p>
        </p:txBody>
      </p:sp>
    </p:spTree>
    <p:extLst>
      <p:ext uri="{BB962C8B-B14F-4D97-AF65-F5344CB8AC3E}">
        <p14:creationId xmlns:p14="http://schemas.microsoft.com/office/powerpoint/2010/main" val="29394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Setting up MFA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43B8B4-058B-49DE-9D0A-C4BDCF738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416" y="4760808"/>
            <a:ext cx="5334000" cy="1790700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CEC399-90FD-4846-886E-324AEAFF4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619" y="1916478"/>
            <a:ext cx="2743200" cy="2653337"/>
          </a:xfrm>
          <a:prstGeom prst="rect">
            <a:avLst/>
          </a:prstGeom>
        </p:spPr>
      </p:pic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ADDFDE-82FD-478F-9D44-C53287DE5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791" y="2033972"/>
            <a:ext cx="2743200" cy="2418347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1C3FA1-7645-4258-9871-ED313D4FD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82" y="2275991"/>
            <a:ext cx="2743200" cy="1841383"/>
          </a:xfrm>
          <a:prstGeom prst="rect">
            <a:avLst/>
          </a:prstGeom>
        </p:spPr>
      </p:pic>
      <p:pic>
        <p:nvPicPr>
          <p:cNvPr id="14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CFD8668-23BB-4CA3-894C-0D24CCA4B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42" y="2083167"/>
            <a:ext cx="2743200" cy="24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46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S3 Pricing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7EFC2C-ECC6-4656-9E82-4E06BDC57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683" y="1825625"/>
            <a:ext cx="7986633" cy="4351338"/>
          </a:xfrm>
        </p:spPr>
      </p:pic>
    </p:spTree>
    <p:extLst>
      <p:ext uri="{BB962C8B-B14F-4D97-AF65-F5344CB8AC3E}">
        <p14:creationId xmlns:p14="http://schemas.microsoft.com/office/powerpoint/2010/main" val="114458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IAM 101 – Identity Access Management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F7FDD09-D0A2-494C-AE34-3E1CCA1B2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7016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28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IAM 101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996EEC8-05ED-4E98-A5B3-B3644E0C9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4803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93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S3 101 – Simple Storage Solution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23A2F53-772D-47D4-92B6-CB1B75242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1787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65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cs typeface="Calibri Light"/>
              </a:rPr>
              <a:t>S3 Objects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AE1D-F94C-4B50-B570-3D04A0B4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An S3 object consists of the following properties:</a:t>
            </a:r>
          </a:p>
          <a:p>
            <a:pPr lvl="1"/>
            <a:r>
              <a:rPr lang="en-US" sz="2000">
                <a:cs typeface="Calibri"/>
              </a:rPr>
              <a:t>Key: name of the object</a:t>
            </a:r>
          </a:p>
          <a:p>
            <a:pPr lvl="1"/>
            <a:r>
              <a:rPr lang="en-US" sz="2000">
                <a:cs typeface="Calibri"/>
              </a:rPr>
              <a:t>Value: the data the object holds</a:t>
            </a:r>
          </a:p>
          <a:p>
            <a:pPr lvl="1"/>
            <a:r>
              <a:rPr lang="en-US" sz="2000">
                <a:cs typeface="Calibri"/>
              </a:rPr>
              <a:t>Version ID </a:t>
            </a:r>
          </a:p>
          <a:p>
            <a:pPr lvl="1"/>
            <a:r>
              <a:rPr lang="en-US" sz="2000">
                <a:cs typeface="Calibri"/>
              </a:rPr>
              <a:t>Metadata</a:t>
            </a:r>
            <a:endParaRPr lang="en-US" sz="2000"/>
          </a:p>
          <a:p>
            <a:pPr lvl="1"/>
            <a:r>
              <a:rPr lang="en-US" sz="2000">
                <a:cs typeface="Calibri"/>
              </a:rPr>
              <a:t>Subresources</a:t>
            </a:r>
          </a:p>
          <a:p>
            <a:pPr lvl="2"/>
            <a:r>
              <a:rPr lang="en-US">
                <a:cs typeface="Calibri"/>
              </a:rPr>
              <a:t>Access Control Lists</a:t>
            </a:r>
          </a:p>
          <a:p>
            <a:pPr lvl="2"/>
            <a:r>
              <a:rPr lang="en-US">
                <a:cs typeface="Calibri"/>
              </a:rPr>
              <a:t>Torrents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8CB962-4CAC-4473-A3A7-536CC832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87449"/>
            <a:ext cx="6250769" cy="29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6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S3 Data Consistency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AF4A0E0-5420-4EAC-A020-90BA3B026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033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1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S3 Guarantees and Features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B92058F-11F7-4379-877E-516390BD3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1132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67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6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S3 Tiers and Pricing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E0B1187-C51C-4C9C-AF76-D74B4D787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91314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68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B637-909D-495D-8AB8-9A741E4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  <a:cs typeface="Calibri Light"/>
              </a:rPr>
              <a:t>S3 Security and Encryption</a:t>
            </a:r>
            <a:endParaRPr lang="en-US" sz="540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AE1D-F94C-4B50-B570-3D04A0B4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By default all new buckets are </a:t>
            </a:r>
            <a:r>
              <a:rPr lang="en-US" sz="2200" i="1">
                <a:cs typeface="Calibri"/>
              </a:rPr>
              <a:t>private</a:t>
            </a:r>
          </a:p>
          <a:p>
            <a:r>
              <a:rPr lang="en-US" sz="2200">
                <a:cs typeface="Calibri"/>
              </a:rPr>
              <a:t>You can set up access control to buckets using bucket policies or access control lists</a:t>
            </a:r>
          </a:p>
          <a:p>
            <a:r>
              <a:rPr lang="en-US" sz="2200">
                <a:cs typeface="Calibri"/>
              </a:rPr>
              <a:t>S3 buckets can be configured to create access logs which log all requests made to the S3 bucket. This can be sent to another bucket (even if it's in another account)</a:t>
            </a:r>
          </a:p>
        </p:txBody>
      </p:sp>
    </p:spTree>
    <p:extLst>
      <p:ext uri="{BB962C8B-B14F-4D97-AF65-F5344CB8AC3E}">
        <p14:creationId xmlns:p14="http://schemas.microsoft.com/office/powerpoint/2010/main" val="158638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AWS Solutions Architect Associate</vt:lpstr>
      <vt:lpstr>IAM 101 – Identity Access Management</vt:lpstr>
      <vt:lpstr>IAM 101</vt:lpstr>
      <vt:lpstr>S3 101 – Simple Storage Solution</vt:lpstr>
      <vt:lpstr>S3 Objects</vt:lpstr>
      <vt:lpstr>S3 Data Consistency</vt:lpstr>
      <vt:lpstr>S3 Guarantees and Features</vt:lpstr>
      <vt:lpstr>S3 Tiers and Pricing</vt:lpstr>
      <vt:lpstr>S3 Security and Encryption</vt:lpstr>
      <vt:lpstr>S3 Types of Encryption</vt:lpstr>
      <vt:lpstr>S3 Version Control</vt:lpstr>
      <vt:lpstr>S3 Lifecycle Management and Glacier</vt:lpstr>
      <vt:lpstr>IAM and S3 Lab</vt:lpstr>
      <vt:lpstr>Setting up MFA</vt:lpstr>
      <vt:lpstr>S3 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332</cp:revision>
  <dcterms:created xsi:type="dcterms:W3CDTF">2020-04-17T15:53:10Z</dcterms:created>
  <dcterms:modified xsi:type="dcterms:W3CDTF">2020-04-22T19:58:33Z</dcterms:modified>
</cp:coreProperties>
</file>