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8" r:id="rId13"/>
    <p:sldId id="270" r:id="rId14"/>
    <p:sldId id="271"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C760C-1577-57AA-AD3F-DE22F10EAD70}" v="7517" dt="2020-04-29T19:48:33.806"/>
    <p1510:client id="{C2568B54-BB39-307A-BE7A-D2118B0045C2}" v="1733" dt="2020-04-29T16:57:54.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Timothy" userId="S::timothy.smith2@asurion.com::14a4f112-fa3c-4447-bcd2-05a85831596c" providerId="AD" clId="Web-{499C760C-1577-57AA-AD3F-DE22F10EAD70}"/>
    <pc:docChg chg="addSld modSld">
      <pc:chgData name="Smith, Timothy" userId="S::timothy.smith2@asurion.com::14a4f112-fa3c-4447-bcd2-05a85831596c" providerId="AD" clId="Web-{499C760C-1577-57AA-AD3F-DE22F10EAD70}" dt="2020-04-29T19:48:35.947" v="7539"/>
      <pc:docMkLst>
        <pc:docMk/>
      </pc:docMkLst>
      <pc:sldChg chg="addSp delSp modSp mod setBg">
        <pc:chgData name="Smith, Timothy" userId="S::timothy.smith2@asurion.com::14a4f112-fa3c-4447-bcd2-05a85831596c" providerId="AD" clId="Web-{499C760C-1577-57AA-AD3F-DE22F10EAD70}" dt="2020-04-29T19:41:34.285" v="6880"/>
        <pc:sldMkLst>
          <pc:docMk/>
          <pc:sldMk cId="1872475184" sldId="258"/>
        </pc:sldMkLst>
        <pc:spChg chg="mod">
          <ac:chgData name="Smith, Timothy" userId="S::timothy.smith2@asurion.com::14a4f112-fa3c-4447-bcd2-05a85831596c" providerId="AD" clId="Web-{499C760C-1577-57AA-AD3F-DE22F10EAD70}" dt="2020-04-29T19:41:34.285" v="6880"/>
          <ac:spMkLst>
            <pc:docMk/>
            <pc:sldMk cId="1872475184" sldId="258"/>
            <ac:spMk id="2" creationId="{660A0E7A-D9C0-482F-A7F3-F3F08A16EB85}"/>
          </ac:spMkLst>
        </pc:spChg>
        <pc:spChg chg="del">
          <ac:chgData name="Smith, Timothy" userId="S::timothy.smith2@asurion.com::14a4f112-fa3c-4447-bcd2-05a85831596c" providerId="AD" clId="Web-{499C760C-1577-57AA-AD3F-DE22F10EAD70}" dt="2020-04-29T19:41:34.285" v="6880"/>
          <ac:spMkLst>
            <pc:docMk/>
            <pc:sldMk cId="1872475184" sldId="258"/>
            <ac:spMk id="3" creationId="{02C02EA4-3E7B-4E16-BFFE-F264CBC76A9F}"/>
          </ac:spMkLst>
        </pc:spChg>
        <pc:spChg chg="add">
          <ac:chgData name="Smith, Timothy" userId="S::timothy.smith2@asurion.com::14a4f112-fa3c-4447-bcd2-05a85831596c" providerId="AD" clId="Web-{499C760C-1577-57AA-AD3F-DE22F10EAD70}" dt="2020-04-29T19:41:34.285" v="6880"/>
          <ac:spMkLst>
            <pc:docMk/>
            <pc:sldMk cId="1872475184" sldId="258"/>
            <ac:spMk id="10" creationId="{3A5B4632-C963-4296-86F0-79AA9EA5AE98}"/>
          </ac:spMkLst>
        </pc:spChg>
        <pc:graphicFrameChg chg="add">
          <ac:chgData name="Smith, Timothy" userId="S::timothy.smith2@asurion.com::14a4f112-fa3c-4447-bcd2-05a85831596c" providerId="AD" clId="Web-{499C760C-1577-57AA-AD3F-DE22F10EAD70}" dt="2020-04-29T19:41:34.285" v="6880"/>
          <ac:graphicFrameMkLst>
            <pc:docMk/>
            <pc:sldMk cId="1872475184" sldId="258"/>
            <ac:graphicFrameMk id="5" creationId="{5AA17456-28B6-4538-88CF-0E8C41048F13}"/>
          </ac:graphicFrameMkLst>
        </pc:graphicFrameChg>
      </pc:sldChg>
      <pc:sldChg chg="addSp modSp mod setBg">
        <pc:chgData name="Smith, Timothy" userId="S::timothy.smith2@asurion.com::14a4f112-fa3c-4447-bcd2-05a85831596c" providerId="AD" clId="Web-{499C760C-1577-57AA-AD3F-DE22F10EAD70}" dt="2020-04-29T19:41:56.067" v="6881"/>
        <pc:sldMkLst>
          <pc:docMk/>
          <pc:sldMk cId="3620121935" sldId="259"/>
        </pc:sldMkLst>
        <pc:spChg chg="mod">
          <ac:chgData name="Smith, Timothy" userId="S::timothy.smith2@asurion.com::14a4f112-fa3c-4447-bcd2-05a85831596c" providerId="AD" clId="Web-{499C760C-1577-57AA-AD3F-DE22F10EAD70}" dt="2020-04-29T19:41:56.067" v="6881"/>
          <ac:spMkLst>
            <pc:docMk/>
            <pc:sldMk cId="3620121935" sldId="259"/>
            <ac:spMk id="2" creationId="{465C5FAC-8377-4C3D-9484-72E0ABB9B8FD}"/>
          </ac:spMkLst>
        </pc:spChg>
        <pc:spChg chg="mod">
          <ac:chgData name="Smith, Timothy" userId="S::timothy.smith2@asurion.com::14a4f112-fa3c-4447-bcd2-05a85831596c" providerId="AD" clId="Web-{499C760C-1577-57AA-AD3F-DE22F10EAD70}" dt="2020-04-29T19:41:56.067" v="6881"/>
          <ac:spMkLst>
            <pc:docMk/>
            <pc:sldMk cId="3620121935" sldId="259"/>
            <ac:spMk id="3" creationId="{15C6E5E3-B8E5-40A6-A16A-7A969986B066}"/>
          </ac:spMkLst>
        </pc:spChg>
        <pc:spChg chg="add">
          <ac:chgData name="Smith, Timothy" userId="S::timothy.smith2@asurion.com::14a4f112-fa3c-4447-bcd2-05a85831596c" providerId="AD" clId="Web-{499C760C-1577-57AA-AD3F-DE22F10EAD70}" dt="2020-04-29T19:41:56.067" v="6881"/>
          <ac:spMkLst>
            <pc:docMk/>
            <pc:sldMk cId="3620121935" sldId="259"/>
            <ac:spMk id="8" creationId="{907EF6B7-1338-4443-8C46-6A318D952DFD}"/>
          </ac:spMkLst>
        </pc:spChg>
        <pc:spChg chg="add">
          <ac:chgData name="Smith, Timothy" userId="S::timothy.smith2@asurion.com::14a4f112-fa3c-4447-bcd2-05a85831596c" providerId="AD" clId="Web-{499C760C-1577-57AA-AD3F-DE22F10EAD70}" dt="2020-04-29T19:41:56.067" v="6881"/>
          <ac:spMkLst>
            <pc:docMk/>
            <pc:sldMk cId="3620121935" sldId="259"/>
            <ac:spMk id="10" creationId="{DAAE4CDD-124C-4DCF-9584-B6033B545DD5}"/>
          </ac:spMkLst>
        </pc:spChg>
        <pc:spChg chg="add">
          <ac:chgData name="Smith, Timothy" userId="S::timothy.smith2@asurion.com::14a4f112-fa3c-4447-bcd2-05a85831596c" providerId="AD" clId="Web-{499C760C-1577-57AA-AD3F-DE22F10EAD70}" dt="2020-04-29T19:41:56.067" v="6881"/>
          <ac:spMkLst>
            <pc:docMk/>
            <pc:sldMk cId="3620121935" sldId="259"/>
            <ac:spMk id="12" creationId="{081E4A58-353D-44AE-B2FC-2A74E2E400F7}"/>
          </ac:spMkLst>
        </pc:spChg>
      </pc:sldChg>
      <pc:sldChg chg="addSp delSp modSp mod setBg">
        <pc:chgData name="Smith, Timothy" userId="S::timothy.smith2@asurion.com::14a4f112-fa3c-4447-bcd2-05a85831596c" providerId="AD" clId="Web-{499C760C-1577-57AA-AD3F-DE22F10EAD70}" dt="2020-04-29T19:42:07.067" v="6882"/>
        <pc:sldMkLst>
          <pc:docMk/>
          <pc:sldMk cId="2572539121" sldId="260"/>
        </pc:sldMkLst>
        <pc:spChg chg="mod">
          <ac:chgData name="Smith, Timothy" userId="S::timothy.smith2@asurion.com::14a4f112-fa3c-4447-bcd2-05a85831596c" providerId="AD" clId="Web-{499C760C-1577-57AA-AD3F-DE22F10EAD70}" dt="2020-04-29T19:42:07.067" v="6882"/>
          <ac:spMkLst>
            <pc:docMk/>
            <pc:sldMk cId="2572539121" sldId="260"/>
            <ac:spMk id="2" creationId="{5B540C7D-13D8-495C-9E46-480448508A6B}"/>
          </ac:spMkLst>
        </pc:spChg>
        <pc:spChg chg="del mod">
          <ac:chgData name="Smith, Timothy" userId="S::timothy.smith2@asurion.com::14a4f112-fa3c-4447-bcd2-05a85831596c" providerId="AD" clId="Web-{499C760C-1577-57AA-AD3F-DE22F10EAD70}" dt="2020-04-29T19:42:07.067" v="6882"/>
          <ac:spMkLst>
            <pc:docMk/>
            <pc:sldMk cId="2572539121" sldId="260"/>
            <ac:spMk id="3" creationId="{A723C771-042A-4728-9552-DC5E1C23E97D}"/>
          </ac:spMkLst>
        </pc:spChg>
        <pc:spChg chg="add">
          <ac:chgData name="Smith, Timothy" userId="S::timothy.smith2@asurion.com::14a4f112-fa3c-4447-bcd2-05a85831596c" providerId="AD" clId="Web-{499C760C-1577-57AA-AD3F-DE22F10EAD70}" dt="2020-04-29T19:42:07.067" v="6882"/>
          <ac:spMkLst>
            <pc:docMk/>
            <pc:sldMk cId="2572539121" sldId="260"/>
            <ac:spMk id="10" creationId="{3A5B4632-C963-4296-86F0-79AA9EA5AE98}"/>
          </ac:spMkLst>
        </pc:spChg>
        <pc:graphicFrameChg chg="add">
          <ac:chgData name="Smith, Timothy" userId="S::timothy.smith2@asurion.com::14a4f112-fa3c-4447-bcd2-05a85831596c" providerId="AD" clId="Web-{499C760C-1577-57AA-AD3F-DE22F10EAD70}" dt="2020-04-29T19:42:07.067" v="6882"/>
          <ac:graphicFrameMkLst>
            <pc:docMk/>
            <pc:sldMk cId="2572539121" sldId="260"/>
            <ac:graphicFrameMk id="5" creationId="{09884FD7-61E1-4CC1-B296-EBA77FF1521E}"/>
          </ac:graphicFrameMkLst>
        </pc:graphicFrameChg>
      </pc:sldChg>
      <pc:sldChg chg="addSp delSp modSp mod setBg">
        <pc:chgData name="Smith, Timothy" userId="S::timothy.smith2@asurion.com::14a4f112-fa3c-4447-bcd2-05a85831596c" providerId="AD" clId="Web-{499C760C-1577-57AA-AD3F-DE22F10EAD70}" dt="2020-04-29T19:42:33.786" v="6885"/>
        <pc:sldMkLst>
          <pc:docMk/>
          <pc:sldMk cId="3676017230" sldId="261"/>
        </pc:sldMkLst>
        <pc:spChg chg="mod">
          <ac:chgData name="Smith, Timothy" userId="S::timothy.smith2@asurion.com::14a4f112-fa3c-4447-bcd2-05a85831596c" providerId="AD" clId="Web-{499C760C-1577-57AA-AD3F-DE22F10EAD70}" dt="2020-04-29T19:42:33.786" v="6885"/>
          <ac:spMkLst>
            <pc:docMk/>
            <pc:sldMk cId="3676017230" sldId="261"/>
            <ac:spMk id="2" creationId="{AC8BE7CC-4AE4-4C95-9BBB-366875F6B4AA}"/>
          </ac:spMkLst>
        </pc:spChg>
        <pc:spChg chg="add del mod">
          <ac:chgData name="Smith, Timothy" userId="S::timothy.smith2@asurion.com::14a4f112-fa3c-4447-bcd2-05a85831596c" providerId="AD" clId="Web-{499C760C-1577-57AA-AD3F-DE22F10EAD70}" dt="2020-04-29T19:42:33.786" v="6885"/>
          <ac:spMkLst>
            <pc:docMk/>
            <pc:sldMk cId="3676017230" sldId="261"/>
            <ac:spMk id="3" creationId="{6A7EFBF8-EE60-452A-9E37-A923DF7A4E96}"/>
          </ac:spMkLst>
        </pc:spChg>
        <pc:spChg chg="add">
          <ac:chgData name="Smith, Timothy" userId="S::timothy.smith2@asurion.com::14a4f112-fa3c-4447-bcd2-05a85831596c" providerId="AD" clId="Web-{499C760C-1577-57AA-AD3F-DE22F10EAD70}" dt="2020-04-29T19:42:33.786" v="6885"/>
          <ac:spMkLst>
            <pc:docMk/>
            <pc:sldMk cId="3676017230" sldId="261"/>
            <ac:spMk id="6" creationId="{3A5B4632-C963-4296-86F0-79AA9EA5AE98}"/>
          </ac:spMkLst>
        </pc:spChg>
        <pc:spChg chg="add del">
          <ac:chgData name="Smith, Timothy" userId="S::timothy.smith2@asurion.com::14a4f112-fa3c-4447-bcd2-05a85831596c" providerId="AD" clId="Web-{499C760C-1577-57AA-AD3F-DE22F10EAD70}" dt="2020-04-29T19:42:33.757" v="6884"/>
          <ac:spMkLst>
            <pc:docMk/>
            <pc:sldMk cId="3676017230" sldId="261"/>
            <ac:spMk id="10" creationId="{3A5B4632-C963-4296-86F0-79AA9EA5AE98}"/>
          </ac:spMkLst>
        </pc:spChg>
        <pc:graphicFrameChg chg="add del">
          <ac:chgData name="Smith, Timothy" userId="S::timothy.smith2@asurion.com::14a4f112-fa3c-4447-bcd2-05a85831596c" providerId="AD" clId="Web-{499C760C-1577-57AA-AD3F-DE22F10EAD70}" dt="2020-04-29T19:42:33.757" v="6884"/>
          <ac:graphicFrameMkLst>
            <pc:docMk/>
            <pc:sldMk cId="3676017230" sldId="261"/>
            <ac:graphicFrameMk id="5" creationId="{ABED9050-3469-4F6D-A0AD-D7BB64565F67}"/>
          </ac:graphicFrameMkLst>
        </pc:graphicFrameChg>
        <pc:graphicFrameChg chg="add">
          <ac:chgData name="Smith, Timothy" userId="S::timothy.smith2@asurion.com::14a4f112-fa3c-4447-bcd2-05a85831596c" providerId="AD" clId="Web-{499C760C-1577-57AA-AD3F-DE22F10EAD70}" dt="2020-04-29T19:42:33.786" v="6885"/>
          <ac:graphicFrameMkLst>
            <pc:docMk/>
            <pc:sldMk cId="3676017230" sldId="261"/>
            <ac:graphicFrameMk id="7" creationId="{C27A0D64-CD78-4DBF-BE49-C8DD5D5A42F6}"/>
          </ac:graphicFrameMkLst>
        </pc:graphicFrameChg>
      </pc:sldChg>
      <pc:sldChg chg="addSp delSp modSp mod setBg">
        <pc:chgData name="Smith, Timothy" userId="S::timothy.smith2@asurion.com::14a4f112-fa3c-4447-bcd2-05a85831596c" providerId="AD" clId="Web-{499C760C-1577-57AA-AD3F-DE22F10EAD70}" dt="2020-04-29T19:42:42.770" v="6886"/>
        <pc:sldMkLst>
          <pc:docMk/>
          <pc:sldMk cId="3601309186" sldId="262"/>
        </pc:sldMkLst>
        <pc:spChg chg="mod">
          <ac:chgData name="Smith, Timothy" userId="S::timothy.smith2@asurion.com::14a4f112-fa3c-4447-bcd2-05a85831596c" providerId="AD" clId="Web-{499C760C-1577-57AA-AD3F-DE22F10EAD70}" dt="2020-04-29T19:42:42.770" v="6886"/>
          <ac:spMkLst>
            <pc:docMk/>
            <pc:sldMk cId="3601309186" sldId="262"/>
            <ac:spMk id="2" creationId="{303D0496-4D61-4D64-9C44-1A5AB7FB8D3F}"/>
          </ac:spMkLst>
        </pc:spChg>
        <pc:spChg chg="del mod">
          <ac:chgData name="Smith, Timothy" userId="S::timothy.smith2@asurion.com::14a4f112-fa3c-4447-bcd2-05a85831596c" providerId="AD" clId="Web-{499C760C-1577-57AA-AD3F-DE22F10EAD70}" dt="2020-04-29T19:42:42.770" v="6886"/>
          <ac:spMkLst>
            <pc:docMk/>
            <pc:sldMk cId="3601309186" sldId="262"/>
            <ac:spMk id="3" creationId="{78843C3D-52C6-4995-99D1-C198E6B0C9AC}"/>
          </ac:spMkLst>
        </pc:spChg>
        <pc:spChg chg="add">
          <ac:chgData name="Smith, Timothy" userId="S::timothy.smith2@asurion.com::14a4f112-fa3c-4447-bcd2-05a85831596c" providerId="AD" clId="Web-{499C760C-1577-57AA-AD3F-DE22F10EAD70}" dt="2020-04-29T19:42:42.770" v="6886"/>
          <ac:spMkLst>
            <pc:docMk/>
            <pc:sldMk cId="3601309186" sldId="262"/>
            <ac:spMk id="10" creationId="{3A5B4632-C963-4296-86F0-79AA9EA5AE98}"/>
          </ac:spMkLst>
        </pc:spChg>
        <pc:graphicFrameChg chg="add">
          <ac:chgData name="Smith, Timothy" userId="S::timothy.smith2@asurion.com::14a4f112-fa3c-4447-bcd2-05a85831596c" providerId="AD" clId="Web-{499C760C-1577-57AA-AD3F-DE22F10EAD70}" dt="2020-04-29T19:42:42.770" v="6886"/>
          <ac:graphicFrameMkLst>
            <pc:docMk/>
            <pc:sldMk cId="3601309186" sldId="262"/>
            <ac:graphicFrameMk id="5" creationId="{9F97FD36-F58A-4980-9D12-B88F37CE0F79}"/>
          </ac:graphicFrameMkLst>
        </pc:graphicFrameChg>
      </pc:sldChg>
      <pc:sldChg chg="addSp delSp modSp mod setBg">
        <pc:chgData name="Smith, Timothy" userId="S::timothy.smith2@asurion.com::14a4f112-fa3c-4447-bcd2-05a85831596c" providerId="AD" clId="Web-{499C760C-1577-57AA-AD3F-DE22F10EAD70}" dt="2020-04-29T19:43:14.552" v="6889"/>
        <pc:sldMkLst>
          <pc:docMk/>
          <pc:sldMk cId="3012393950" sldId="263"/>
        </pc:sldMkLst>
        <pc:spChg chg="mod">
          <ac:chgData name="Smith, Timothy" userId="S::timothy.smith2@asurion.com::14a4f112-fa3c-4447-bcd2-05a85831596c" providerId="AD" clId="Web-{499C760C-1577-57AA-AD3F-DE22F10EAD70}" dt="2020-04-29T19:43:14.552" v="6889"/>
          <ac:spMkLst>
            <pc:docMk/>
            <pc:sldMk cId="3012393950" sldId="263"/>
            <ac:spMk id="2" creationId="{6CC6AFD1-77F7-41B2-B8B0-D81189CDE1C2}"/>
          </ac:spMkLst>
        </pc:spChg>
        <pc:spChg chg="add del mod">
          <ac:chgData name="Smith, Timothy" userId="S::timothy.smith2@asurion.com::14a4f112-fa3c-4447-bcd2-05a85831596c" providerId="AD" clId="Web-{499C760C-1577-57AA-AD3F-DE22F10EAD70}" dt="2020-04-29T19:43:14.552" v="6889"/>
          <ac:spMkLst>
            <pc:docMk/>
            <pc:sldMk cId="3012393950" sldId="263"/>
            <ac:spMk id="3" creationId="{6E52EC6D-AC53-46EF-B2D8-C8BCD1D2694F}"/>
          </ac:spMkLst>
        </pc:spChg>
        <pc:spChg chg="add">
          <ac:chgData name="Smith, Timothy" userId="S::timothy.smith2@asurion.com::14a4f112-fa3c-4447-bcd2-05a85831596c" providerId="AD" clId="Web-{499C760C-1577-57AA-AD3F-DE22F10EAD70}" dt="2020-04-29T19:43:14.552" v="6889"/>
          <ac:spMkLst>
            <pc:docMk/>
            <pc:sldMk cId="3012393950" sldId="263"/>
            <ac:spMk id="6" creationId="{3A5B4632-C963-4296-86F0-79AA9EA5AE98}"/>
          </ac:spMkLst>
        </pc:spChg>
        <pc:spChg chg="add del">
          <ac:chgData name="Smith, Timothy" userId="S::timothy.smith2@asurion.com::14a4f112-fa3c-4447-bcd2-05a85831596c" providerId="AD" clId="Web-{499C760C-1577-57AA-AD3F-DE22F10EAD70}" dt="2020-04-29T19:43:14.489" v="6888"/>
          <ac:spMkLst>
            <pc:docMk/>
            <pc:sldMk cId="3012393950" sldId="263"/>
            <ac:spMk id="10" creationId="{3A5B4632-C963-4296-86F0-79AA9EA5AE98}"/>
          </ac:spMkLst>
        </pc:spChg>
        <pc:graphicFrameChg chg="add del">
          <ac:chgData name="Smith, Timothy" userId="S::timothy.smith2@asurion.com::14a4f112-fa3c-4447-bcd2-05a85831596c" providerId="AD" clId="Web-{499C760C-1577-57AA-AD3F-DE22F10EAD70}" dt="2020-04-29T19:43:14.489" v="6888"/>
          <ac:graphicFrameMkLst>
            <pc:docMk/>
            <pc:sldMk cId="3012393950" sldId="263"/>
            <ac:graphicFrameMk id="5" creationId="{C916AC45-F7D2-4584-9EF1-53E30BE94467}"/>
          </ac:graphicFrameMkLst>
        </pc:graphicFrameChg>
        <pc:graphicFrameChg chg="add">
          <ac:chgData name="Smith, Timothy" userId="S::timothy.smith2@asurion.com::14a4f112-fa3c-4447-bcd2-05a85831596c" providerId="AD" clId="Web-{499C760C-1577-57AA-AD3F-DE22F10EAD70}" dt="2020-04-29T19:43:14.552" v="6889"/>
          <ac:graphicFrameMkLst>
            <pc:docMk/>
            <pc:sldMk cId="3012393950" sldId="263"/>
            <ac:graphicFrameMk id="7" creationId="{AEB9CB49-7F4D-4D38-870F-C2117A621CD4}"/>
          </ac:graphicFrameMkLst>
        </pc:graphicFrameChg>
      </pc:sldChg>
      <pc:sldChg chg="addSp delSp modSp mod setBg">
        <pc:chgData name="Smith, Timothy" userId="S::timothy.smith2@asurion.com::14a4f112-fa3c-4447-bcd2-05a85831596c" providerId="AD" clId="Web-{499C760C-1577-57AA-AD3F-DE22F10EAD70}" dt="2020-04-29T19:43:33.990" v="6890"/>
        <pc:sldMkLst>
          <pc:docMk/>
          <pc:sldMk cId="3197349523" sldId="264"/>
        </pc:sldMkLst>
        <pc:spChg chg="mod">
          <ac:chgData name="Smith, Timothy" userId="S::timothy.smith2@asurion.com::14a4f112-fa3c-4447-bcd2-05a85831596c" providerId="AD" clId="Web-{499C760C-1577-57AA-AD3F-DE22F10EAD70}" dt="2020-04-29T19:43:33.990" v="6890"/>
          <ac:spMkLst>
            <pc:docMk/>
            <pc:sldMk cId="3197349523" sldId="264"/>
            <ac:spMk id="2" creationId="{5B80F0C3-AD5B-4F11-866B-352B823420FD}"/>
          </ac:spMkLst>
        </pc:spChg>
        <pc:spChg chg="del mod">
          <ac:chgData name="Smith, Timothy" userId="S::timothy.smith2@asurion.com::14a4f112-fa3c-4447-bcd2-05a85831596c" providerId="AD" clId="Web-{499C760C-1577-57AA-AD3F-DE22F10EAD70}" dt="2020-04-29T19:43:33.990" v="6890"/>
          <ac:spMkLst>
            <pc:docMk/>
            <pc:sldMk cId="3197349523" sldId="264"/>
            <ac:spMk id="3" creationId="{D76FD378-2DFC-4C95-B31A-A57745E66739}"/>
          </ac:spMkLst>
        </pc:spChg>
        <pc:spChg chg="add">
          <ac:chgData name="Smith, Timothy" userId="S::timothy.smith2@asurion.com::14a4f112-fa3c-4447-bcd2-05a85831596c" providerId="AD" clId="Web-{499C760C-1577-57AA-AD3F-DE22F10EAD70}" dt="2020-04-29T19:43:33.990" v="6890"/>
          <ac:spMkLst>
            <pc:docMk/>
            <pc:sldMk cId="3197349523" sldId="264"/>
            <ac:spMk id="10" creationId="{3A5B4632-C963-4296-86F0-79AA9EA5AE98}"/>
          </ac:spMkLst>
        </pc:spChg>
        <pc:graphicFrameChg chg="add">
          <ac:chgData name="Smith, Timothy" userId="S::timothy.smith2@asurion.com::14a4f112-fa3c-4447-bcd2-05a85831596c" providerId="AD" clId="Web-{499C760C-1577-57AA-AD3F-DE22F10EAD70}" dt="2020-04-29T19:43:33.990" v="6890"/>
          <ac:graphicFrameMkLst>
            <pc:docMk/>
            <pc:sldMk cId="3197349523" sldId="264"/>
            <ac:graphicFrameMk id="5" creationId="{A60EE095-054F-4413-ACA9-434831BCFDE1}"/>
          </ac:graphicFrameMkLst>
        </pc:graphicFrameChg>
      </pc:sldChg>
      <pc:sldChg chg="addSp delSp modSp mod setBg">
        <pc:chgData name="Smith, Timothy" userId="S::timothy.smith2@asurion.com::14a4f112-fa3c-4447-bcd2-05a85831596c" providerId="AD" clId="Web-{499C760C-1577-57AA-AD3F-DE22F10EAD70}" dt="2020-04-29T19:45:02.616" v="6907"/>
        <pc:sldMkLst>
          <pc:docMk/>
          <pc:sldMk cId="1529327513" sldId="265"/>
        </pc:sldMkLst>
        <pc:spChg chg="mod">
          <ac:chgData name="Smith, Timothy" userId="S::timothy.smith2@asurion.com::14a4f112-fa3c-4447-bcd2-05a85831596c" providerId="AD" clId="Web-{499C760C-1577-57AA-AD3F-DE22F10EAD70}" dt="2020-04-29T19:45:02.616" v="6907"/>
          <ac:spMkLst>
            <pc:docMk/>
            <pc:sldMk cId="1529327513" sldId="265"/>
            <ac:spMk id="2" creationId="{F6DEDA7D-5AE8-4472-A6A2-D5438240AA9E}"/>
          </ac:spMkLst>
        </pc:spChg>
        <pc:spChg chg="add del mod">
          <ac:chgData name="Smith, Timothy" userId="S::timothy.smith2@asurion.com::14a4f112-fa3c-4447-bcd2-05a85831596c" providerId="AD" clId="Web-{499C760C-1577-57AA-AD3F-DE22F10EAD70}" dt="2020-04-29T19:45:02.616" v="6907"/>
          <ac:spMkLst>
            <pc:docMk/>
            <pc:sldMk cId="1529327513" sldId="265"/>
            <ac:spMk id="3" creationId="{CC9E167A-86EC-4922-8F97-D49350547991}"/>
          </ac:spMkLst>
        </pc:spChg>
        <pc:spChg chg="add del">
          <ac:chgData name="Smith, Timothy" userId="S::timothy.smith2@asurion.com::14a4f112-fa3c-4447-bcd2-05a85831596c" providerId="AD" clId="Web-{499C760C-1577-57AA-AD3F-DE22F10EAD70}" dt="2020-04-29T19:44:59.916" v="6904"/>
          <ac:spMkLst>
            <pc:docMk/>
            <pc:sldMk cId="1529327513" sldId="265"/>
            <ac:spMk id="6" creationId="{3A5B4632-C963-4296-86F0-79AA9EA5AE98}"/>
          </ac:spMkLst>
        </pc:spChg>
        <pc:spChg chg="add del">
          <ac:chgData name="Smith, Timothy" userId="S::timothy.smith2@asurion.com::14a4f112-fa3c-4447-bcd2-05a85831596c" providerId="AD" clId="Web-{499C760C-1577-57AA-AD3F-DE22F10EAD70}" dt="2020-04-29T19:45:02.569" v="6906"/>
          <ac:spMkLst>
            <pc:docMk/>
            <pc:sldMk cId="1529327513" sldId="265"/>
            <ac:spMk id="8" creationId="{3A5B4632-C963-4296-86F0-79AA9EA5AE98}"/>
          </ac:spMkLst>
        </pc:spChg>
        <pc:spChg chg="add del">
          <ac:chgData name="Smith, Timothy" userId="S::timothy.smith2@asurion.com::14a4f112-fa3c-4447-bcd2-05a85831596c" providerId="AD" clId="Web-{499C760C-1577-57AA-AD3F-DE22F10EAD70}" dt="2020-04-29T19:44:54.131" v="6902"/>
          <ac:spMkLst>
            <pc:docMk/>
            <pc:sldMk cId="1529327513" sldId="265"/>
            <ac:spMk id="10" creationId="{3A5B4632-C963-4296-86F0-79AA9EA5AE98}"/>
          </ac:spMkLst>
        </pc:spChg>
        <pc:spChg chg="add">
          <ac:chgData name="Smith, Timothy" userId="S::timothy.smith2@asurion.com::14a4f112-fa3c-4447-bcd2-05a85831596c" providerId="AD" clId="Web-{499C760C-1577-57AA-AD3F-DE22F10EAD70}" dt="2020-04-29T19:45:02.616" v="6907"/>
          <ac:spMkLst>
            <pc:docMk/>
            <pc:sldMk cId="1529327513" sldId="265"/>
            <ac:spMk id="11" creationId="{3A5B4632-C963-4296-86F0-79AA9EA5AE98}"/>
          </ac:spMkLst>
        </pc:spChg>
        <pc:graphicFrameChg chg="add del">
          <ac:chgData name="Smith, Timothy" userId="S::timothy.smith2@asurion.com::14a4f112-fa3c-4447-bcd2-05a85831596c" providerId="AD" clId="Web-{499C760C-1577-57AA-AD3F-DE22F10EAD70}" dt="2020-04-29T19:44:54.131" v="6902"/>
          <ac:graphicFrameMkLst>
            <pc:docMk/>
            <pc:sldMk cId="1529327513" sldId="265"/>
            <ac:graphicFrameMk id="5" creationId="{00E1E0D1-1D8C-4F83-8E1F-C08A67E23B0A}"/>
          </ac:graphicFrameMkLst>
        </pc:graphicFrameChg>
        <pc:graphicFrameChg chg="add del">
          <ac:chgData name="Smith, Timothy" userId="S::timothy.smith2@asurion.com::14a4f112-fa3c-4447-bcd2-05a85831596c" providerId="AD" clId="Web-{499C760C-1577-57AA-AD3F-DE22F10EAD70}" dt="2020-04-29T19:44:59.916" v="6904"/>
          <ac:graphicFrameMkLst>
            <pc:docMk/>
            <pc:sldMk cId="1529327513" sldId="265"/>
            <ac:graphicFrameMk id="7" creationId="{60A37A03-D41F-4973-978A-D636E3D434DD}"/>
          </ac:graphicFrameMkLst>
        </pc:graphicFrameChg>
        <pc:graphicFrameChg chg="add del">
          <ac:chgData name="Smith, Timothy" userId="S::timothy.smith2@asurion.com::14a4f112-fa3c-4447-bcd2-05a85831596c" providerId="AD" clId="Web-{499C760C-1577-57AA-AD3F-DE22F10EAD70}" dt="2020-04-29T19:45:02.569" v="6906"/>
          <ac:graphicFrameMkLst>
            <pc:docMk/>
            <pc:sldMk cId="1529327513" sldId="265"/>
            <ac:graphicFrameMk id="9" creationId="{17023719-1718-446E-A74E-774BCF8CD9B1}"/>
          </ac:graphicFrameMkLst>
        </pc:graphicFrameChg>
        <pc:graphicFrameChg chg="add">
          <ac:chgData name="Smith, Timothy" userId="S::timothy.smith2@asurion.com::14a4f112-fa3c-4447-bcd2-05a85831596c" providerId="AD" clId="Web-{499C760C-1577-57AA-AD3F-DE22F10EAD70}" dt="2020-04-29T19:45:02.616" v="6907"/>
          <ac:graphicFrameMkLst>
            <pc:docMk/>
            <pc:sldMk cId="1529327513" sldId="265"/>
            <ac:graphicFrameMk id="12" creationId="{00E1E0D1-1D8C-4F83-8E1F-C08A67E23B0A}"/>
          </ac:graphicFrameMkLst>
        </pc:graphicFrameChg>
      </pc:sldChg>
      <pc:sldChg chg="addSp modSp add mod replId setBg">
        <pc:chgData name="Smith, Timothy" userId="S::timothy.smith2@asurion.com::14a4f112-fa3c-4447-bcd2-05a85831596c" providerId="AD" clId="Web-{499C760C-1577-57AA-AD3F-DE22F10EAD70}" dt="2020-04-29T19:48:35.947" v="7539"/>
        <pc:sldMkLst>
          <pc:docMk/>
          <pc:sldMk cId="1909875512" sldId="266"/>
        </pc:sldMkLst>
        <pc:spChg chg="mod">
          <ac:chgData name="Smith, Timothy" userId="S::timothy.smith2@asurion.com::14a4f112-fa3c-4447-bcd2-05a85831596c" providerId="AD" clId="Web-{499C760C-1577-57AA-AD3F-DE22F10EAD70}" dt="2020-04-29T19:48:35.947" v="7539"/>
          <ac:spMkLst>
            <pc:docMk/>
            <pc:sldMk cId="1909875512" sldId="266"/>
            <ac:spMk id="2" creationId="{303D0496-4D61-4D64-9C44-1A5AB7FB8D3F}"/>
          </ac:spMkLst>
        </pc:spChg>
        <pc:spChg chg="mod">
          <ac:chgData name="Smith, Timothy" userId="S::timothy.smith2@asurion.com::14a4f112-fa3c-4447-bcd2-05a85831596c" providerId="AD" clId="Web-{499C760C-1577-57AA-AD3F-DE22F10EAD70}" dt="2020-04-29T19:48:35.947" v="7539"/>
          <ac:spMkLst>
            <pc:docMk/>
            <pc:sldMk cId="1909875512" sldId="266"/>
            <ac:spMk id="3" creationId="{78843C3D-52C6-4995-99D1-C198E6B0C9AC}"/>
          </ac:spMkLst>
        </pc:spChg>
        <pc:spChg chg="add">
          <ac:chgData name="Smith, Timothy" userId="S::timothy.smith2@asurion.com::14a4f112-fa3c-4447-bcd2-05a85831596c" providerId="AD" clId="Web-{499C760C-1577-57AA-AD3F-DE22F10EAD70}" dt="2020-04-29T19:48:35.947" v="7539"/>
          <ac:spMkLst>
            <pc:docMk/>
            <pc:sldMk cId="1909875512" sldId="266"/>
            <ac:spMk id="8" creationId="{B775CD93-9DF2-48CB-9F57-1BCA9A46C7FA}"/>
          </ac:spMkLst>
        </pc:spChg>
        <pc:spChg chg="add">
          <ac:chgData name="Smith, Timothy" userId="S::timothy.smith2@asurion.com::14a4f112-fa3c-4447-bcd2-05a85831596c" providerId="AD" clId="Web-{499C760C-1577-57AA-AD3F-DE22F10EAD70}" dt="2020-04-29T19:48:35.947" v="7539"/>
          <ac:spMkLst>
            <pc:docMk/>
            <pc:sldMk cId="1909875512" sldId="266"/>
            <ac:spMk id="10" creationId="{6166C6D1-23AC-49C4-BA07-238E4E9F8CEB}"/>
          </ac:spMkLst>
        </pc:spChg>
        <pc:spChg chg="add">
          <ac:chgData name="Smith, Timothy" userId="S::timothy.smith2@asurion.com::14a4f112-fa3c-4447-bcd2-05a85831596c" providerId="AD" clId="Web-{499C760C-1577-57AA-AD3F-DE22F10EAD70}" dt="2020-04-29T19:48:35.947" v="7539"/>
          <ac:spMkLst>
            <pc:docMk/>
            <pc:sldMk cId="1909875512" sldId="266"/>
            <ac:spMk id="12" creationId="{1C091803-41C2-48E0-9228-5148460C7479}"/>
          </ac:spMkLst>
        </pc:spChg>
      </pc:sldChg>
      <pc:sldChg chg="addSp modSp new mod setBg">
        <pc:chgData name="Smith, Timothy" userId="S::timothy.smith2@asurion.com::14a4f112-fa3c-4447-bcd2-05a85831596c" providerId="AD" clId="Web-{499C760C-1577-57AA-AD3F-DE22F10EAD70}" dt="2020-04-29T19:43:43.412" v="6891"/>
        <pc:sldMkLst>
          <pc:docMk/>
          <pc:sldMk cId="327821662" sldId="267"/>
        </pc:sldMkLst>
        <pc:spChg chg="mod">
          <ac:chgData name="Smith, Timothy" userId="S::timothy.smith2@asurion.com::14a4f112-fa3c-4447-bcd2-05a85831596c" providerId="AD" clId="Web-{499C760C-1577-57AA-AD3F-DE22F10EAD70}" dt="2020-04-29T19:43:43.412" v="6891"/>
          <ac:spMkLst>
            <pc:docMk/>
            <pc:sldMk cId="327821662" sldId="267"/>
            <ac:spMk id="2" creationId="{182A1700-820D-429F-8310-93047D882466}"/>
          </ac:spMkLst>
        </pc:spChg>
        <pc:spChg chg="mod">
          <ac:chgData name="Smith, Timothy" userId="S::timothy.smith2@asurion.com::14a4f112-fa3c-4447-bcd2-05a85831596c" providerId="AD" clId="Web-{499C760C-1577-57AA-AD3F-DE22F10EAD70}" dt="2020-04-29T19:43:43.412" v="6891"/>
          <ac:spMkLst>
            <pc:docMk/>
            <pc:sldMk cId="327821662" sldId="267"/>
            <ac:spMk id="3" creationId="{3B7AC1D8-BB02-43B5-BA0E-169202F224F6}"/>
          </ac:spMkLst>
        </pc:spChg>
        <pc:spChg chg="add">
          <ac:chgData name="Smith, Timothy" userId="S::timothy.smith2@asurion.com::14a4f112-fa3c-4447-bcd2-05a85831596c" providerId="AD" clId="Web-{499C760C-1577-57AA-AD3F-DE22F10EAD70}" dt="2020-04-29T19:43:43.412" v="6891"/>
          <ac:spMkLst>
            <pc:docMk/>
            <pc:sldMk cId="327821662" sldId="267"/>
            <ac:spMk id="8" creationId="{F98ED85F-DCEE-4B50-802E-71A6E3E12B04}"/>
          </ac:spMkLst>
        </pc:spChg>
      </pc:sldChg>
      <pc:sldChg chg="addSp delSp modSp add mod replId setBg">
        <pc:chgData name="Smith, Timothy" userId="S::timothy.smith2@asurion.com::14a4f112-fa3c-4447-bcd2-05a85831596c" providerId="AD" clId="Web-{499C760C-1577-57AA-AD3F-DE22F10EAD70}" dt="2020-04-29T19:44:09.318" v="6897"/>
        <pc:sldMkLst>
          <pc:docMk/>
          <pc:sldMk cId="924084208" sldId="268"/>
        </pc:sldMkLst>
        <pc:spChg chg="mod">
          <ac:chgData name="Smith, Timothy" userId="S::timothy.smith2@asurion.com::14a4f112-fa3c-4447-bcd2-05a85831596c" providerId="AD" clId="Web-{499C760C-1577-57AA-AD3F-DE22F10EAD70}" dt="2020-04-29T19:44:09.318" v="6897"/>
          <ac:spMkLst>
            <pc:docMk/>
            <pc:sldMk cId="924084208" sldId="268"/>
            <ac:spMk id="2" creationId="{182A1700-820D-429F-8310-93047D882466}"/>
          </ac:spMkLst>
        </pc:spChg>
        <pc:spChg chg="del mod">
          <ac:chgData name="Smith, Timothy" userId="S::timothy.smith2@asurion.com::14a4f112-fa3c-4447-bcd2-05a85831596c" providerId="AD" clId="Web-{499C760C-1577-57AA-AD3F-DE22F10EAD70}" dt="2020-04-29T19:44:09.318" v="6897"/>
          <ac:spMkLst>
            <pc:docMk/>
            <pc:sldMk cId="924084208" sldId="268"/>
            <ac:spMk id="3" creationId="{3B7AC1D8-BB02-43B5-BA0E-169202F224F6}"/>
          </ac:spMkLst>
        </pc:spChg>
        <pc:spChg chg="add">
          <ac:chgData name="Smith, Timothy" userId="S::timothy.smith2@asurion.com::14a4f112-fa3c-4447-bcd2-05a85831596c" providerId="AD" clId="Web-{499C760C-1577-57AA-AD3F-DE22F10EAD70}" dt="2020-04-29T19:44:09.318" v="6897"/>
          <ac:spMkLst>
            <pc:docMk/>
            <pc:sldMk cId="924084208" sldId="268"/>
            <ac:spMk id="10" creationId="{3A5B4632-C963-4296-86F0-79AA9EA5AE98}"/>
          </ac:spMkLst>
        </pc:spChg>
        <pc:graphicFrameChg chg="add">
          <ac:chgData name="Smith, Timothy" userId="S::timothy.smith2@asurion.com::14a4f112-fa3c-4447-bcd2-05a85831596c" providerId="AD" clId="Web-{499C760C-1577-57AA-AD3F-DE22F10EAD70}" dt="2020-04-29T19:44:09.318" v="6897"/>
          <ac:graphicFrameMkLst>
            <pc:docMk/>
            <pc:sldMk cId="924084208" sldId="268"/>
            <ac:graphicFrameMk id="5" creationId="{79B8F27A-8708-48C9-96FA-2B8DA66C1F28}"/>
          </ac:graphicFrameMkLst>
        </pc:graphicFrameChg>
      </pc:sldChg>
      <pc:sldChg chg="addSp delSp modSp add mod replId setBg">
        <pc:chgData name="Smith, Timothy" userId="S::timothy.smith2@asurion.com::14a4f112-fa3c-4447-bcd2-05a85831596c" providerId="AD" clId="Web-{499C760C-1577-57AA-AD3F-DE22F10EAD70}" dt="2020-04-29T19:44:42.569" v="6900"/>
        <pc:sldMkLst>
          <pc:docMk/>
          <pc:sldMk cId="4016809847" sldId="269"/>
        </pc:sldMkLst>
        <pc:spChg chg="mod">
          <ac:chgData name="Smith, Timothy" userId="S::timothy.smith2@asurion.com::14a4f112-fa3c-4447-bcd2-05a85831596c" providerId="AD" clId="Web-{499C760C-1577-57AA-AD3F-DE22F10EAD70}" dt="2020-04-29T19:44:42.569" v="6900"/>
          <ac:spMkLst>
            <pc:docMk/>
            <pc:sldMk cId="4016809847" sldId="269"/>
            <ac:spMk id="2" creationId="{182A1700-820D-429F-8310-93047D882466}"/>
          </ac:spMkLst>
        </pc:spChg>
        <pc:spChg chg="del mod">
          <ac:chgData name="Smith, Timothy" userId="S::timothy.smith2@asurion.com::14a4f112-fa3c-4447-bcd2-05a85831596c" providerId="AD" clId="Web-{499C760C-1577-57AA-AD3F-DE22F10EAD70}" dt="2020-04-29T19:44:42.569" v="6900"/>
          <ac:spMkLst>
            <pc:docMk/>
            <pc:sldMk cId="4016809847" sldId="269"/>
            <ac:spMk id="3" creationId="{3B7AC1D8-BB02-43B5-BA0E-169202F224F6}"/>
          </ac:spMkLst>
        </pc:spChg>
        <pc:spChg chg="add">
          <ac:chgData name="Smith, Timothy" userId="S::timothy.smith2@asurion.com::14a4f112-fa3c-4447-bcd2-05a85831596c" providerId="AD" clId="Web-{499C760C-1577-57AA-AD3F-DE22F10EAD70}" dt="2020-04-29T19:44:42.569" v="6900"/>
          <ac:spMkLst>
            <pc:docMk/>
            <pc:sldMk cId="4016809847" sldId="269"/>
            <ac:spMk id="10" creationId="{3A5B4632-C963-4296-86F0-79AA9EA5AE98}"/>
          </ac:spMkLst>
        </pc:spChg>
        <pc:graphicFrameChg chg="add">
          <ac:chgData name="Smith, Timothy" userId="S::timothy.smith2@asurion.com::14a4f112-fa3c-4447-bcd2-05a85831596c" providerId="AD" clId="Web-{499C760C-1577-57AA-AD3F-DE22F10EAD70}" dt="2020-04-29T19:44:42.569" v="6900"/>
          <ac:graphicFrameMkLst>
            <pc:docMk/>
            <pc:sldMk cId="4016809847" sldId="269"/>
            <ac:graphicFrameMk id="5" creationId="{F2807C7A-377F-4FCF-B08A-0F698AD1ECD5}"/>
          </ac:graphicFrameMkLst>
        </pc:graphicFrameChg>
      </pc:sldChg>
      <pc:sldChg chg="addSp delSp modSp add mod replId setBg">
        <pc:chgData name="Smith, Timothy" userId="S::timothy.smith2@asurion.com::14a4f112-fa3c-4447-bcd2-05a85831596c" providerId="AD" clId="Web-{499C760C-1577-57AA-AD3F-DE22F10EAD70}" dt="2020-04-29T19:44:21.819" v="6898"/>
        <pc:sldMkLst>
          <pc:docMk/>
          <pc:sldMk cId="1793974604" sldId="270"/>
        </pc:sldMkLst>
        <pc:spChg chg="mod">
          <ac:chgData name="Smith, Timothy" userId="S::timothy.smith2@asurion.com::14a4f112-fa3c-4447-bcd2-05a85831596c" providerId="AD" clId="Web-{499C760C-1577-57AA-AD3F-DE22F10EAD70}" dt="2020-04-29T19:44:21.819" v="6898"/>
          <ac:spMkLst>
            <pc:docMk/>
            <pc:sldMk cId="1793974604" sldId="270"/>
            <ac:spMk id="2" creationId="{182A1700-820D-429F-8310-93047D882466}"/>
          </ac:spMkLst>
        </pc:spChg>
        <pc:spChg chg="del mod">
          <ac:chgData name="Smith, Timothy" userId="S::timothy.smith2@asurion.com::14a4f112-fa3c-4447-bcd2-05a85831596c" providerId="AD" clId="Web-{499C760C-1577-57AA-AD3F-DE22F10EAD70}" dt="2020-04-29T19:44:21.819" v="6898"/>
          <ac:spMkLst>
            <pc:docMk/>
            <pc:sldMk cId="1793974604" sldId="270"/>
            <ac:spMk id="3" creationId="{3B7AC1D8-BB02-43B5-BA0E-169202F224F6}"/>
          </ac:spMkLst>
        </pc:spChg>
        <pc:spChg chg="add">
          <ac:chgData name="Smith, Timothy" userId="S::timothy.smith2@asurion.com::14a4f112-fa3c-4447-bcd2-05a85831596c" providerId="AD" clId="Web-{499C760C-1577-57AA-AD3F-DE22F10EAD70}" dt="2020-04-29T19:44:21.819" v="6898"/>
          <ac:spMkLst>
            <pc:docMk/>
            <pc:sldMk cId="1793974604" sldId="270"/>
            <ac:spMk id="10" creationId="{3A5B4632-C963-4296-86F0-79AA9EA5AE98}"/>
          </ac:spMkLst>
        </pc:spChg>
        <pc:graphicFrameChg chg="add">
          <ac:chgData name="Smith, Timothy" userId="S::timothy.smith2@asurion.com::14a4f112-fa3c-4447-bcd2-05a85831596c" providerId="AD" clId="Web-{499C760C-1577-57AA-AD3F-DE22F10EAD70}" dt="2020-04-29T19:44:21.819" v="6898"/>
          <ac:graphicFrameMkLst>
            <pc:docMk/>
            <pc:sldMk cId="1793974604" sldId="270"/>
            <ac:graphicFrameMk id="5" creationId="{CC5B4615-0410-499A-BBD4-AAD61CBB7501}"/>
          </ac:graphicFrameMkLst>
        </pc:graphicFrameChg>
      </pc:sldChg>
      <pc:sldChg chg="addSp delSp modSp add mod replId setBg">
        <pc:chgData name="Smith, Timothy" userId="S::timothy.smith2@asurion.com::14a4f112-fa3c-4447-bcd2-05a85831596c" providerId="AD" clId="Web-{499C760C-1577-57AA-AD3F-DE22F10EAD70}" dt="2020-04-29T19:44:35.912" v="6899"/>
        <pc:sldMkLst>
          <pc:docMk/>
          <pc:sldMk cId="1088431527" sldId="271"/>
        </pc:sldMkLst>
        <pc:spChg chg="mod">
          <ac:chgData name="Smith, Timothy" userId="S::timothy.smith2@asurion.com::14a4f112-fa3c-4447-bcd2-05a85831596c" providerId="AD" clId="Web-{499C760C-1577-57AA-AD3F-DE22F10EAD70}" dt="2020-04-29T19:44:35.912" v="6899"/>
          <ac:spMkLst>
            <pc:docMk/>
            <pc:sldMk cId="1088431527" sldId="271"/>
            <ac:spMk id="2" creationId="{182A1700-820D-429F-8310-93047D882466}"/>
          </ac:spMkLst>
        </pc:spChg>
        <pc:spChg chg="del mod">
          <ac:chgData name="Smith, Timothy" userId="S::timothy.smith2@asurion.com::14a4f112-fa3c-4447-bcd2-05a85831596c" providerId="AD" clId="Web-{499C760C-1577-57AA-AD3F-DE22F10EAD70}" dt="2020-04-29T19:44:35.912" v="6899"/>
          <ac:spMkLst>
            <pc:docMk/>
            <pc:sldMk cId="1088431527" sldId="271"/>
            <ac:spMk id="3" creationId="{3B7AC1D8-BB02-43B5-BA0E-169202F224F6}"/>
          </ac:spMkLst>
        </pc:spChg>
        <pc:spChg chg="add">
          <ac:chgData name="Smith, Timothy" userId="S::timothy.smith2@asurion.com::14a4f112-fa3c-4447-bcd2-05a85831596c" providerId="AD" clId="Web-{499C760C-1577-57AA-AD3F-DE22F10EAD70}" dt="2020-04-29T19:44:35.912" v="6899"/>
          <ac:spMkLst>
            <pc:docMk/>
            <pc:sldMk cId="1088431527" sldId="271"/>
            <ac:spMk id="10" creationId="{3A5B4632-C963-4296-86F0-79AA9EA5AE98}"/>
          </ac:spMkLst>
        </pc:spChg>
        <pc:graphicFrameChg chg="add">
          <ac:chgData name="Smith, Timothy" userId="S::timothy.smith2@asurion.com::14a4f112-fa3c-4447-bcd2-05a85831596c" providerId="AD" clId="Web-{499C760C-1577-57AA-AD3F-DE22F10EAD70}" dt="2020-04-29T19:44:35.912" v="6899"/>
          <ac:graphicFrameMkLst>
            <pc:docMk/>
            <pc:sldMk cId="1088431527" sldId="271"/>
            <ac:graphicFrameMk id="5" creationId="{7EC50254-5F04-48B1-A6CB-A84BD1C1EBC3}"/>
          </ac:graphicFrameMkLst>
        </pc:graphicFrameChg>
      </pc:sldChg>
    </pc:docChg>
  </pc:docChgLst>
  <pc:docChgLst>
    <pc:chgData name="Smith, Timothy" userId="S::timothy.smith2@asurion.com::14a4f112-fa3c-4447-bcd2-05a85831596c" providerId="AD" clId="Web-{C2568B54-BB39-307A-BE7A-D2118B0045C2}"/>
    <pc:docChg chg="addSld modSld">
      <pc:chgData name="Smith, Timothy" userId="S::timothy.smith2@asurion.com::14a4f112-fa3c-4447-bcd2-05a85831596c" providerId="AD" clId="Web-{C2568B54-BB39-307A-BE7A-D2118B0045C2}" dt="2020-04-29T16:57:54.320" v="1732" actId="20577"/>
      <pc:docMkLst>
        <pc:docMk/>
      </pc:docMkLst>
      <pc:sldChg chg="addSp modSp mod setBg setClrOvrMap">
        <pc:chgData name="Smith, Timothy" userId="S::timothy.smith2@asurion.com::14a4f112-fa3c-4447-bcd2-05a85831596c" providerId="AD" clId="Web-{C2568B54-BB39-307A-BE7A-D2118B0045C2}" dt="2020-04-29T14:25:02.932" v="81"/>
        <pc:sldMkLst>
          <pc:docMk/>
          <pc:sldMk cId="109857222" sldId="256"/>
        </pc:sldMkLst>
        <pc:spChg chg="mod">
          <ac:chgData name="Smith, Timothy" userId="S::timothy.smith2@asurion.com::14a4f112-fa3c-4447-bcd2-05a85831596c" providerId="AD" clId="Web-{C2568B54-BB39-307A-BE7A-D2118B0045C2}" dt="2020-04-29T14:25:02.932" v="81"/>
          <ac:spMkLst>
            <pc:docMk/>
            <pc:sldMk cId="109857222" sldId="256"/>
            <ac:spMk id="2" creationId="{00000000-0000-0000-0000-000000000000}"/>
          </ac:spMkLst>
        </pc:spChg>
        <pc:spChg chg="mod">
          <ac:chgData name="Smith, Timothy" userId="S::timothy.smith2@asurion.com::14a4f112-fa3c-4447-bcd2-05a85831596c" providerId="AD" clId="Web-{C2568B54-BB39-307A-BE7A-D2118B0045C2}" dt="2020-04-29T14:25:02.932" v="81"/>
          <ac:spMkLst>
            <pc:docMk/>
            <pc:sldMk cId="109857222" sldId="256"/>
            <ac:spMk id="3" creationId="{00000000-0000-0000-0000-000000000000}"/>
          </ac:spMkLst>
        </pc:spChg>
        <pc:spChg chg="add">
          <ac:chgData name="Smith, Timothy" userId="S::timothy.smith2@asurion.com::14a4f112-fa3c-4447-bcd2-05a85831596c" providerId="AD" clId="Web-{C2568B54-BB39-307A-BE7A-D2118B0045C2}" dt="2020-04-29T14:25:02.932" v="81"/>
          <ac:spMkLst>
            <pc:docMk/>
            <pc:sldMk cId="109857222" sldId="256"/>
            <ac:spMk id="8" creationId="{2A8AA5BC-4F7A-4226-8F99-6D824B226A97}"/>
          </ac:spMkLst>
        </pc:spChg>
        <pc:spChg chg="add">
          <ac:chgData name="Smith, Timothy" userId="S::timothy.smith2@asurion.com::14a4f112-fa3c-4447-bcd2-05a85831596c" providerId="AD" clId="Web-{C2568B54-BB39-307A-BE7A-D2118B0045C2}" dt="2020-04-29T14:25:02.932" v="81"/>
          <ac:spMkLst>
            <pc:docMk/>
            <pc:sldMk cId="109857222" sldId="256"/>
            <ac:spMk id="10" creationId="{3E5445C6-DD42-4979-86FF-03730E8C6DB0}"/>
          </ac:spMkLst>
        </pc:spChg>
        <pc:cxnChg chg="add">
          <ac:chgData name="Smith, Timothy" userId="S::timothy.smith2@asurion.com::14a4f112-fa3c-4447-bcd2-05a85831596c" providerId="AD" clId="Web-{C2568B54-BB39-307A-BE7A-D2118B0045C2}" dt="2020-04-29T14:25:02.932" v="81"/>
          <ac:cxnSpMkLst>
            <pc:docMk/>
            <pc:sldMk cId="109857222" sldId="256"/>
            <ac:cxnSpMk id="12" creationId="{45000665-DFC7-417E-8FD7-516A0F15C975}"/>
          </ac:cxnSpMkLst>
        </pc:cxnChg>
      </pc:sldChg>
      <pc:sldChg chg="addSp modSp new mod setBg">
        <pc:chgData name="Smith, Timothy" userId="S::timothy.smith2@asurion.com::14a4f112-fa3c-4447-bcd2-05a85831596c" providerId="AD" clId="Web-{C2568B54-BB39-307A-BE7A-D2118B0045C2}" dt="2020-04-29T14:30:25.857" v="662"/>
        <pc:sldMkLst>
          <pc:docMk/>
          <pc:sldMk cId="2044148851" sldId="257"/>
        </pc:sldMkLst>
        <pc:spChg chg="mod">
          <ac:chgData name="Smith, Timothy" userId="S::timothy.smith2@asurion.com::14a4f112-fa3c-4447-bcd2-05a85831596c" providerId="AD" clId="Web-{C2568B54-BB39-307A-BE7A-D2118B0045C2}" dt="2020-04-29T14:30:25.857" v="662"/>
          <ac:spMkLst>
            <pc:docMk/>
            <pc:sldMk cId="2044148851" sldId="257"/>
            <ac:spMk id="2" creationId="{144C7E04-1078-4EC4-B93F-9BD04A3030A6}"/>
          </ac:spMkLst>
        </pc:spChg>
        <pc:spChg chg="mod">
          <ac:chgData name="Smith, Timothy" userId="S::timothy.smith2@asurion.com::14a4f112-fa3c-4447-bcd2-05a85831596c" providerId="AD" clId="Web-{C2568B54-BB39-307A-BE7A-D2118B0045C2}" dt="2020-04-29T14:30:25.857" v="662"/>
          <ac:spMkLst>
            <pc:docMk/>
            <pc:sldMk cId="2044148851" sldId="257"/>
            <ac:spMk id="3" creationId="{0812AB83-7535-4B22-8638-E6424BF8D0EC}"/>
          </ac:spMkLst>
        </pc:spChg>
        <pc:spChg chg="add">
          <ac:chgData name="Smith, Timothy" userId="S::timothy.smith2@asurion.com::14a4f112-fa3c-4447-bcd2-05a85831596c" providerId="AD" clId="Web-{C2568B54-BB39-307A-BE7A-D2118B0045C2}" dt="2020-04-29T14:30:25.857" v="662"/>
          <ac:spMkLst>
            <pc:docMk/>
            <pc:sldMk cId="2044148851" sldId="257"/>
            <ac:spMk id="8" creationId="{8D70B121-56F4-4848-B38B-182089D909FA}"/>
          </ac:spMkLst>
        </pc:spChg>
        <pc:cxnChg chg="add">
          <ac:chgData name="Smith, Timothy" userId="S::timothy.smith2@asurion.com::14a4f112-fa3c-4447-bcd2-05a85831596c" providerId="AD" clId="Web-{C2568B54-BB39-307A-BE7A-D2118B0045C2}" dt="2020-04-29T14:30:25.857" v="662"/>
          <ac:cxnSpMkLst>
            <pc:docMk/>
            <pc:sldMk cId="2044148851" sldId="257"/>
            <ac:cxnSpMk id="10" creationId="{2D72A2C9-F3CA-4216-8BAD-FA4C970C3C4E}"/>
          </ac:cxnSpMkLst>
        </pc:cxnChg>
      </pc:sldChg>
      <pc:sldChg chg="modSp new">
        <pc:chgData name="Smith, Timothy" userId="S::timothy.smith2@asurion.com::14a4f112-fa3c-4447-bcd2-05a85831596c" providerId="AD" clId="Web-{C2568B54-BB39-307A-BE7A-D2118B0045C2}" dt="2020-04-29T15:03:43.833" v="1372" actId="20577"/>
        <pc:sldMkLst>
          <pc:docMk/>
          <pc:sldMk cId="1872475184" sldId="258"/>
        </pc:sldMkLst>
        <pc:spChg chg="mod">
          <ac:chgData name="Smith, Timothy" userId="S::timothy.smith2@asurion.com::14a4f112-fa3c-4447-bcd2-05a85831596c" providerId="AD" clId="Web-{C2568B54-BB39-307A-BE7A-D2118B0045C2}" dt="2020-04-29T14:46:03.211" v="674" actId="20577"/>
          <ac:spMkLst>
            <pc:docMk/>
            <pc:sldMk cId="1872475184" sldId="258"/>
            <ac:spMk id="2" creationId="{660A0E7A-D9C0-482F-A7F3-F3F08A16EB85}"/>
          </ac:spMkLst>
        </pc:spChg>
        <pc:spChg chg="mod">
          <ac:chgData name="Smith, Timothy" userId="S::timothy.smith2@asurion.com::14a4f112-fa3c-4447-bcd2-05a85831596c" providerId="AD" clId="Web-{C2568B54-BB39-307A-BE7A-D2118B0045C2}" dt="2020-04-29T15:03:43.833" v="1372" actId="20577"/>
          <ac:spMkLst>
            <pc:docMk/>
            <pc:sldMk cId="1872475184" sldId="258"/>
            <ac:spMk id="3" creationId="{02C02EA4-3E7B-4E16-BFFE-F264CBC76A9F}"/>
          </ac:spMkLst>
        </pc:spChg>
      </pc:sldChg>
      <pc:sldChg chg="modSp new">
        <pc:chgData name="Smith, Timothy" userId="S::timothy.smith2@asurion.com::14a4f112-fa3c-4447-bcd2-05a85831596c" providerId="AD" clId="Web-{C2568B54-BB39-307A-BE7A-D2118B0045C2}" dt="2020-04-29T15:05:33.053" v="1728" actId="20577"/>
        <pc:sldMkLst>
          <pc:docMk/>
          <pc:sldMk cId="3620121935" sldId="259"/>
        </pc:sldMkLst>
        <pc:spChg chg="mod">
          <ac:chgData name="Smith, Timothy" userId="S::timothy.smith2@asurion.com::14a4f112-fa3c-4447-bcd2-05a85831596c" providerId="AD" clId="Web-{C2568B54-BB39-307A-BE7A-D2118B0045C2}" dt="2020-04-29T14:46:31.867" v="711" actId="20577"/>
          <ac:spMkLst>
            <pc:docMk/>
            <pc:sldMk cId="3620121935" sldId="259"/>
            <ac:spMk id="2" creationId="{465C5FAC-8377-4C3D-9484-72E0ABB9B8FD}"/>
          </ac:spMkLst>
        </pc:spChg>
        <pc:spChg chg="mod">
          <ac:chgData name="Smith, Timothy" userId="S::timothy.smith2@asurion.com::14a4f112-fa3c-4447-bcd2-05a85831596c" providerId="AD" clId="Web-{C2568B54-BB39-307A-BE7A-D2118B0045C2}" dt="2020-04-29T15:05:33.053" v="1728" actId="20577"/>
          <ac:spMkLst>
            <pc:docMk/>
            <pc:sldMk cId="3620121935" sldId="259"/>
            <ac:spMk id="3" creationId="{15C6E5E3-B8E5-40A6-A16A-7A969986B066}"/>
          </ac:spMkLst>
        </pc:spChg>
      </pc:sldChg>
      <pc:sldChg chg="modSp new">
        <pc:chgData name="Smith, Timothy" userId="S::timothy.smith2@asurion.com::14a4f112-fa3c-4447-bcd2-05a85831596c" providerId="AD" clId="Web-{C2568B54-BB39-307A-BE7A-D2118B0045C2}" dt="2020-04-29T16:57:54.320" v="1731" actId="20577"/>
        <pc:sldMkLst>
          <pc:docMk/>
          <pc:sldMk cId="2572539121" sldId="260"/>
        </pc:sldMkLst>
        <pc:spChg chg="mod">
          <ac:chgData name="Smith, Timothy" userId="S::timothy.smith2@asurion.com::14a4f112-fa3c-4447-bcd2-05a85831596c" providerId="AD" clId="Web-{C2568B54-BB39-307A-BE7A-D2118B0045C2}" dt="2020-04-29T14:46:45.430" v="731" actId="20577"/>
          <ac:spMkLst>
            <pc:docMk/>
            <pc:sldMk cId="2572539121" sldId="260"/>
            <ac:spMk id="2" creationId="{5B540C7D-13D8-495C-9E46-480448508A6B}"/>
          </ac:spMkLst>
        </pc:spChg>
        <pc:spChg chg="mod">
          <ac:chgData name="Smith, Timothy" userId="S::timothy.smith2@asurion.com::14a4f112-fa3c-4447-bcd2-05a85831596c" providerId="AD" clId="Web-{C2568B54-BB39-307A-BE7A-D2118B0045C2}" dt="2020-04-29T16:57:54.320" v="1731" actId="20577"/>
          <ac:spMkLst>
            <pc:docMk/>
            <pc:sldMk cId="2572539121" sldId="260"/>
            <ac:spMk id="3" creationId="{A723C771-042A-4728-9552-DC5E1C23E97D}"/>
          </ac:spMkLst>
        </pc:spChg>
      </pc:sldChg>
      <pc:sldChg chg="modSp new">
        <pc:chgData name="Smith, Timothy" userId="S::timothy.smith2@asurion.com::14a4f112-fa3c-4447-bcd2-05a85831596c" providerId="AD" clId="Web-{C2568B54-BB39-307A-BE7A-D2118B0045C2}" dt="2020-04-29T14:47:01.477" v="753" actId="20577"/>
        <pc:sldMkLst>
          <pc:docMk/>
          <pc:sldMk cId="3676017230" sldId="261"/>
        </pc:sldMkLst>
        <pc:spChg chg="mod">
          <ac:chgData name="Smith, Timothy" userId="S::timothy.smith2@asurion.com::14a4f112-fa3c-4447-bcd2-05a85831596c" providerId="AD" clId="Web-{C2568B54-BB39-307A-BE7A-D2118B0045C2}" dt="2020-04-29T14:47:01.477" v="753" actId="20577"/>
          <ac:spMkLst>
            <pc:docMk/>
            <pc:sldMk cId="3676017230" sldId="261"/>
            <ac:spMk id="2" creationId="{AC8BE7CC-4AE4-4C95-9BBB-366875F6B4AA}"/>
          </ac:spMkLst>
        </pc:spChg>
      </pc:sldChg>
      <pc:sldChg chg="modSp new">
        <pc:chgData name="Smith, Timothy" userId="S::timothy.smith2@asurion.com::14a4f112-fa3c-4447-bcd2-05a85831596c" providerId="AD" clId="Web-{C2568B54-BB39-307A-BE7A-D2118B0045C2}" dt="2020-04-29T14:47:13.368" v="765" actId="20577"/>
        <pc:sldMkLst>
          <pc:docMk/>
          <pc:sldMk cId="3601309186" sldId="262"/>
        </pc:sldMkLst>
        <pc:spChg chg="mod">
          <ac:chgData name="Smith, Timothy" userId="S::timothy.smith2@asurion.com::14a4f112-fa3c-4447-bcd2-05a85831596c" providerId="AD" clId="Web-{C2568B54-BB39-307A-BE7A-D2118B0045C2}" dt="2020-04-29T14:47:13.368" v="765" actId="20577"/>
          <ac:spMkLst>
            <pc:docMk/>
            <pc:sldMk cId="3601309186" sldId="262"/>
            <ac:spMk id="2" creationId="{303D0496-4D61-4D64-9C44-1A5AB7FB8D3F}"/>
          </ac:spMkLst>
        </pc:spChg>
      </pc:sldChg>
      <pc:sldChg chg="modSp new">
        <pc:chgData name="Smith, Timothy" userId="S::timothy.smith2@asurion.com::14a4f112-fa3c-4447-bcd2-05a85831596c" providerId="AD" clId="Web-{C2568B54-BB39-307A-BE7A-D2118B0045C2}" dt="2020-04-29T14:47:39.337" v="808" actId="20577"/>
        <pc:sldMkLst>
          <pc:docMk/>
          <pc:sldMk cId="3012393950" sldId="263"/>
        </pc:sldMkLst>
        <pc:spChg chg="mod">
          <ac:chgData name="Smith, Timothy" userId="S::timothy.smith2@asurion.com::14a4f112-fa3c-4447-bcd2-05a85831596c" providerId="AD" clId="Web-{C2568B54-BB39-307A-BE7A-D2118B0045C2}" dt="2020-04-29T14:47:21.665" v="779" actId="20577"/>
          <ac:spMkLst>
            <pc:docMk/>
            <pc:sldMk cId="3012393950" sldId="263"/>
            <ac:spMk id="2" creationId="{6CC6AFD1-77F7-41B2-B8B0-D81189CDE1C2}"/>
          </ac:spMkLst>
        </pc:spChg>
        <pc:spChg chg="mod">
          <ac:chgData name="Smith, Timothy" userId="S::timothy.smith2@asurion.com::14a4f112-fa3c-4447-bcd2-05a85831596c" providerId="AD" clId="Web-{C2568B54-BB39-307A-BE7A-D2118B0045C2}" dt="2020-04-29T14:47:39.337" v="808" actId="20577"/>
          <ac:spMkLst>
            <pc:docMk/>
            <pc:sldMk cId="3012393950" sldId="263"/>
            <ac:spMk id="3" creationId="{6E52EC6D-AC53-46EF-B2D8-C8BCD1D2694F}"/>
          </ac:spMkLst>
        </pc:spChg>
      </pc:sldChg>
      <pc:sldChg chg="modSp new">
        <pc:chgData name="Smith, Timothy" userId="S::timothy.smith2@asurion.com::14a4f112-fa3c-4447-bcd2-05a85831596c" providerId="AD" clId="Web-{C2568B54-BB39-307A-BE7A-D2118B0045C2}" dt="2020-04-29T14:47:55.822" v="818" actId="20577"/>
        <pc:sldMkLst>
          <pc:docMk/>
          <pc:sldMk cId="3197349523" sldId="264"/>
        </pc:sldMkLst>
        <pc:spChg chg="mod">
          <ac:chgData name="Smith, Timothy" userId="S::timothy.smith2@asurion.com::14a4f112-fa3c-4447-bcd2-05a85831596c" providerId="AD" clId="Web-{C2568B54-BB39-307A-BE7A-D2118B0045C2}" dt="2020-04-29T14:47:55.822" v="818" actId="20577"/>
          <ac:spMkLst>
            <pc:docMk/>
            <pc:sldMk cId="3197349523" sldId="264"/>
            <ac:spMk id="2" creationId="{5B80F0C3-AD5B-4F11-866B-352B823420FD}"/>
          </ac:spMkLst>
        </pc:spChg>
      </pc:sldChg>
      <pc:sldChg chg="modSp new">
        <pc:chgData name="Smith, Timothy" userId="S::timothy.smith2@asurion.com::14a4f112-fa3c-4447-bcd2-05a85831596c" providerId="AD" clId="Web-{C2568B54-BB39-307A-BE7A-D2118B0045C2}" dt="2020-04-29T14:48:07.181" v="847" actId="20577"/>
        <pc:sldMkLst>
          <pc:docMk/>
          <pc:sldMk cId="1529327513" sldId="265"/>
        </pc:sldMkLst>
        <pc:spChg chg="mod">
          <ac:chgData name="Smith, Timothy" userId="S::timothy.smith2@asurion.com::14a4f112-fa3c-4447-bcd2-05a85831596c" providerId="AD" clId="Web-{C2568B54-BB39-307A-BE7A-D2118B0045C2}" dt="2020-04-29T14:48:07.181" v="847" actId="20577"/>
          <ac:spMkLst>
            <pc:docMk/>
            <pc:sldMk cId="1529327513" sldId="265"/>
            <ac:spMk id="2" creationId="{F6DEDA7D-5AE8-4472-A6A2-D5438240AA9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BC117-E1AA-4268-919F-EF05797D517C}"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572394E2-13BE-47DF-8FEB-88EA5B273DDA}">
      <dgm:prSet/>
      <dgm:spPr/>
      <dgm:t>
        <a:bodyPr/>
        <a:lstStyle/>
        <a:p>
          <a:r>
            <a:rPr lang="en-US"/>
            <a:t>Organizations allow you to consolidate multiple AWS accounts into an organization that you create and centrally manage</a:t>
          </a:r>
        </a:p>
      </dgm:t>
    </dgm:pt>
    <dgm:pt modelId="{381F2B23-69E4-440E-BA96-DFCB14FB6A44}" type="parTrans" cxnId="{119C908C-85C9-4029-8CEB-E3DBFBB8A368}">
      <dgm:prSet/>
      <dgm:spPr/>
      <dgm:t>
        <a:bodyPr/>
        <a:lstStyle/>
        <a:p>
          <a:endParaRPr lang="en-US"/>
        </a:p>
      </dgm:t>
    </dgm:pt>
    <dgm:pt modelId="{44BEB312-BF1C-44EB-99A1-7FBFD1BD811F}" type="sibTrans" cxnId="{119C908C-85C9-4029-8CEB-E3DBFBB8A368}">
      <dgm:prSet/>
      <dgm:spPr/>
      <dgm:t>
        <a:bodyPr/>
        <a:lstStyle/>
        <a:p>
          <a:endParaRPr lang="en-US"/>
        </a:p>
      </dgm:t>
    </dgm:pt>
    <dgm:pt modelId="{F98CFB86-3CFC-4D45-B01A-4071BB9C52EB}">
      <dgm:prSet/>
      <dgm:spPr/>
      <dgm:t>
        <a:bodyPr/>
        <a:lstStyle/>
        <a:p>
          <a:r>
            <a:rPr lang="en-US"/>
            <a:t>You can enable/disable services per Organzational Unit (OU) using Service Control Policies. These can also be applied to individual user accounts.</a:t>
          </a:r>
        </a:p>
      </dgm:t>
    </dgm:pt>
    <dgm:pt modelId="{AD81CD38-0195-43A9-9771-0C88F5D09090}" type="parTrans" cxnId="{B41545D6-8CAA-435D-A626-E74E0902E398}">
      <dgm:prSet/>
      <dgm:spPr/>
      <dgm:t>
        <a:bodyPr/>
        <a:lstStyle/>
        <a:p>
          <a:endParaRPr lang="en-US"/>
        </a:p>
      </dgm:t>
    </dgm:pt>
    <dgm:pt modelId="{52C9F767-4598-4332-924D-96BB58171714}" type="sibTrans" cxnId="{B41545D6-8CAA-435D-A626-E74E0902E398}">
      <dgm:prSet/>
      <dgm:spPr/>
      <dgm:t>
        <a:bodyPr/>
        <a:lstStyle/>
        <a:p>
          <a:endParaRPr lang="en-US"/>
        </a:p>
      </dgm:t>
    </dgm:pt>
    <dgm:pt modelId="{9BF1A7D1-5B01-47C0-B7DA-5AE0161C50E4}">
      <dgm:prSet/>
      <dgm:spPr/>
      <dgm:t>
        <a:bodyPr/>
        <a:lstStyle/>
        <a:p>
          <a:r>
            <a:rPr lang="en-US"/>
            <a:t>Allows for consolidated billing, where the paying account is independent and cannot access resources of other accounts. This allow for volume discounts and tracking of expenses across all accounts</a:t>
          </a:r>
        </a:p>
      </dgm:t>
    </dgm:pt>
    <dgm:pt modelId="{6A3F466A-B2D5-4544-BC59-AFD16F4DE8DB}" type="parTrans" cxnId="{562158F2-CF0B-4D4E-B479-CE1CAB0C9FA5}">
      <dgm:prSet/>
      <dgm:spPr/>
      <dgm:t>
        <a:bodyPr/>
        <a:lstStyle/>
        <a:p>
          <a:endParaRPr lang="en-US"/>
        </a:p>
      </dgm:t>
    </dgm:pt>
    <dgm:pt modelId="{C353841C-0599-4943-A972-28E1A0E7DBAB}" type="sibTrans" cxnId="{562158F2-CF0B-4D4E-B479-CE1CAB0C9FA5}">
      <dgm:prSet/>
      <dgm:spPr/>
      <dgm:t>
        <a:bodyPr/>
        <a:lstStyle/>
        <a:p>
          <a:endParaRPr lang="en-US"/>
        </a:p>
      </dgm:t>
    </dgm:pt>
    <dgm:pt modelId="{77816DEF-74B9-41D4-9049-2C8A8161C974}" type="pres">
      <dgm:prSet presAssocID="{537BC117-E1AA-4268-919F-EF05797D517C}" presName="Name0" presStyleCnt="0">
        <dgm:presLayoutVars>
          <dgm:dir/>
          <dgm:animLvl val="lvl"/>
          <dgm:resizeHandles val="exact"/>
        </dgm:presLayoutVars>
      </dgm:prSet>
      <dgm:spPr/>
    </dgm:pt>
    <dgm:pt modelId="{2B1228EE-D705-4453-995D-9278271AA571}" type="pres">
      <dgm:prSet presAssocID="{9BF1A7D1-5B01-47C0-B7DA-5AE0161C50E4}" presName="boxAndChildren" presStyleCnt="0"/>
      <dgm:spPr/>
    </dgm:pt>
    <dgm:pt modelId="{A49A9193-BA05-42B3-B411-14B5977619DC}" type="pres">
      <dgm:prSet presAssocID="{9BF1A7D1-5B01-47C0-B7DA-5AE0161C50E4}" presName="parentTextBox" presStyleLbl="node1" presStyleIdx="0" presStyleCnt="2"/>
      <dgm:spPr/>
    </dgm:pt>
    <dgm:pt modelId="{C346CCBF-5A88-4249-A0AF-027AE28FF3F2}" type="pres">
      <dgm:prSet presAssocID="{44BEB312-BF1C-44EB-99A1-7FBFD1BD811F}" presName="sp" presStyleCnt="0"/>
      <dgm:spPr/>
    </dgm:pt>
    <dgm:pt modelId="{800FC682-8D22-41B6-AC6D-3B413F9F4484}" type="pres">
      <dgm:prSet presAssocID="{572394E2-13BE-47DF-8FEB-88EA5B273DDA}" presName="arrowAndChildren" presStyleCnt="0"/>
      <dgm:spPr/>
    </dgm:pt>
    <dgm:pt modelId="{80F08434-C817-48CE-A65F-F6CD106EE137}" type="pres">
      <dgm:prSet presAssocID="{572394E2-13BE-47DF-8FEB-88EA5B273DDA}" presName="parentTextArrow" presStyleLbl="node1" presStyleIdx="0" presStyleCnt="2"/>
      <dgm:spPr/>
    </dgm:pt>
    <dgm:pt modelId="{74E770C8-043E-4B92-8105-D3F267EE3351}" type="pres">
      <dgm:prSet presAssocID="{572394E2-13BE-47DF-8FEB-88EA5B273DDA}" presName="arrow" presStyleLbl="node1" presStyleIdx="1" presStyleCnt="2"/>
      <dgm:spPr/>
    </dgm:pt>
    <dgm:pt modelId="{B224935F-9645-4845-8917-1DB1379C1B5F}" type="pres">
      <dgm:prSet presAssocID="{572394E2-13BE-47DF-8FEB-88EA5B273DDA}" presName="descendantArrow" presStyleCnt="0"/>
      <dgm:spPr/>
    </dgm:pt>
    <dgm:pt modelId="{3E0E1502-33E1-4FC7-BE30-2F77AA8FFF36}" type="pres">
      <dgm:prSet presAssocID="{F98CFB86-3CFC-4D45-B01A-4071BB9C52EB}" presName="childTextArrow" presStyleLbl="fgAccFollowNode1" presStyleIdx="0" presStyleCnt="1">
        <dgm:presLayoutVars>
          <dgm:bulletEnabled val="1"/>
        </dgm:presLayoutVars>
      </dgm:prSet>
      <dgm:spPr/>
    </dgm:pt>
  </dgm:ptLst>
  <dgm:cxnLst>
    <dgm:cxn modelId="{1A81CA08-696E-423A-BEDD-8789FC92848C}" type="presOf" srcId="{537BC117-E1AA-4268-919F-EF05797D517C}" destId="{77816DEF-74B9-41D4-9049-2C8A8161C974}" srcOrd="0" destOrd="0" presId="urn:microsoft.com/office/officeart/2005/8/layout/process4"/>
    <dgm:cxn modelId="{4AE18065-12DB-454C-8FA8-BCED3917C8CD}" type="presOf" srcId="{572394E2-13BE-47DF-8FEB-88EA5B273DDA}" destId="{80F08434-C817-48CE-A65F-F6CD106EE137}" srcOrd="0" destOrd="0" presId="urn:microsoft.com/office/officeart/2005/8/layout/process4"/>
    <dgm:cxn modelId="{1C2B2483-1C50-4585-8F85-3D0A2E150778}" type="presOf" srcId="{9BF1A7D1-5B01-47C0-B7DA-5AE0161C50E4}" destId="{A49A9193-BA05-42B3-B411-14B5977619DC}" srcOrd="0" destOrd="0" presId="urn:microsoft.com/office/officeart/2005/8/layout/process4"/>
    <dgm:cxn modelId="{119C908C-85C9-4029-8CEB-E3DBFBB8A368}" srcId="{537BC117-E1AA-4268-919F-EF05797D517C}" destId="{572394E2-13BE-47DF-8FEB-88EA5B273DDA}" srcOrd="0" destOrd="0" parTransId="{381F2B23-69E4-440E-BA96-DFCB14FB6A44}" sibTransId="{44BEB312-BF1C-44EB-99A1-7FBFD1BD811F}"/>
    <dgm:cxn modelId="{1A1A8BAC-7E83-4CC8-801A-2717C45588EC}" type="presOf" srcId="{F98CFB86-3CFC-4D45-B01A-4071BB9C52EB}" destId="{3E0E1502-33E1-4FC7-BE30-2F77AA8FFF36}" srcOrd="0" destOrd="0" presId="urn:microsoft.com/office/officeart/2005/8/layout/process4"/>
    <dgm:cxn modelId="{B41545D6-8CAA-435D-A626-E74E0902E398}" srcId="{572394E2-13BE-47DF-8FEB-88EA5B273DDA}" destId="{F98CFB86-3CFC-4D45-B01A-4071BB9C52EB}" srcOrd="0" destOrd="0" parTransId="{AD81CD38-0195-43A9-9771-0C88F5D09090}" sibTransId="{52C9F767-4598-4332-924D-96BB58171714}"/>
    <dgm:cxn modelId="{5E7110E6-00E5-43BF-978C-B437CBAB5042}" type="presOf" srcId="{572394E2-13BE-47DF-8FEB-88EA5B273DDA}" destId="{74E770C8-043E-4B92-8105-D3F267EE3351}" srcOrd="1" destOrd="0" presId="urn:microsoft.com/office/officeart/2005/8/layout/process4"/>
    <dgm:cxn modelId="{562158F2-CF0B-4D4E-B479-CE1CAB0C9FA5}" srcId="{537BC117-E1AA-4268-919F-EF05797D517C}" destId="{9BF1A7D1-5B01-47C0-B7DA-5AE0161C50E4}" srcOrd="1" destOrd="0" parTransId="{6A3F466A-B2D5-4544-BC59-AFD16F4DE8DB}" sibTransId="{C353841C-0599-4943-A972-28E1A0E7DBAB}"/>
    <dgm:cxn modelId="{B9A76A35-7E9B-4B45-89CE-CCCFC51CF293}" type="presParOf" srcId="{77816DEF-74B9-41D4-9049-2C8A8161C974}" destId="{2B1228EE-D705-4453-995D-9278271AA571}" srcOrd="0" destOrd="0" presId="urn:microsoft.com/office/officeart/2005/8/layout/process4"/>
    <dgm:cxn modelId="{951817CC-2279-4792-8AC3-1AAD30C7CEC2}" type="presParOf" srcId="{2B1228EE-D705-4453-995D-9278271AA571}" destId="{A49A9193-BA05-42B3-B411-14B5977619DC}" srcOrd="0" destOrd="0" presId="urn:microsoft.com/office/officeart/2005/8/layout/process4"/>
    <dgm:cxn modelId="{245E15CE-0817-4316-961B-25EC9D137168}" type="presParOf" srcId="{77816DEF-74B9-41D4-9049-2C8A8161C974}" destId="{C346CCBF-5A88-4249-A0AF-027AE28FF3F2}" srcOrd="1" destOrd="0" presId="urn:microsoft.com/office/officeart/2005/8/layout/process4"/>
    <dgm:cxn modelId="{3C6A43C1-79B4-42C6-8B73-DE28977B8BE3}" type="presParOf" srcId="{77816DEF-74B9-41D4-9049-2C8A8161C974}" destId="{800FC682-8D22-41B6-AC6D-3B413F9F4484}" srcOrd="2" destOrd="0" presId="urn:microsoft.com/office/officeart/2005/8/layout/process4"/>
    <dgm:cxn modelId="{8D7493E2-B48A-4D3D-814D-455D490F61BE}" type="presParOf" srcId="{800FC682-8D22-41B6-AC6D-3B413F9F4484}" destId="{80F08434-C817-48CE-A65F-F6CD106EE137}" srcOrd="0" destOrd="0" presId="urn:microsoft.com/office/officeart/2005/8/layout/process4"/>
    <dgm:cxn modelId="{1007A40E-906D-4AEC-BDC7-97A073E70A74}" type="presParOf" srcId="{800FC682-8D22-41B6-AC6D-3B413F9F4484}" destId="{74E770C8-043E-4B92-8105-D3F267EE3351}" srcOrd="1" destOrd="0" presId="urn:microsoft.com/office/officeart/2005/8/layout/process4"/>
    <dgm:cxn modelId="{760FF1B0-81B3-4588-8CC4-BE871128A45B}" type="presParOf" srcId="{800FC682-8D22-41B6-AC6D-3B413F9F4484}" destId="{B224935F-9645-4845-8917-1DB1379C1B5F}" srcOrd="2" destOrd="0" presId="urn:microsoft.com/office/officeart/2005/8/layout/process4"/>
    <dgm:cxn modelId="{42CF37C7-E734-4B58-916A-A8782F43B927}" type="presParOf" srcId="{B224935F-9645-4845-8917-1DB1379C1B5F}" destId="{3E0E1502-33E1-4FC7-BE30-2F77AA8FFF3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6C2BEA-89E5-425E-AF25-5BABB39B46E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D385B64-0F3E-4632-A461-C5B55378352F}">
      <dgm:prSet/>
      <dgm:spPr/>
      <dgm:t>
        <a:bodyPr/>
        <a:lstStyle/>
        <a:p>
          <a:r>
            <a:rPr lang="en-US"/>
            <a:t>Tape Gateway offers durable, cost-effective solution to archive your data in the AWS cloud. The VTL interface it provides lets you leverage your existing tape-based backup application infrastructure to store data on virtual tape cartridges that you create on your tape gateway. Each tape gateway is preconfigured with a media changer and tape drives, which are available to your existing client backup applications as iSCSI devices. You add tape cartridges as you need to archive your data.</a:t>
          </a:r>
        </a:p>
      </dgm:t>
    </dgm:pt>
    <dgm:pt modelId="{D833A4C4-C461-4383-8E2D-368949D9B0B4}" type="parTrans" cxnId="{E54C3755-BBC7-4ED3-BE4C-F8E59CBEEECF}">
      <dgm:prSet/>
      <dgm:spPr/>
      <dgm:t>
        <a:bodyPr/>
        <a:lstStyle/>
        <a:p>
          <a:endParaRPr lang="en-US"/>
        </a:p>
      </dgm:t>
    </dgm:pt>
    <dgm:pt modelId="{E3031FB0-E495-4DD0-8096-C7D9C59F8A5C}" type="sibTrans" cxnId="{E54C3755-BBC7-4ED3-BE4C-F8E59CBEEECF}">
      <dgm:prSet/>
      <dgm:spPr/>
      <dgm:t>
        <a:bodyPr/>
        <a:lstStyle/>
        <a:p>
          <a:endParaRPr lang="en-US"/>
        </a:p>
      </dgm:t>
    </dgm:pt>
    <dgm:pt modelId="{E3CC54AF-B82E-4656-B589-9973E42D63CA}">
      <dgm:prSet/>
      <dgm:spPr/>
      <dgm:t>
        <a:bodyPr/>
        <a:lstStyle/>
        <a:p>
          <a:r>
            <a:rPr lang="en-US"/>
            <a:t>Supported by NetBackup, Backup Exec, Veeam, etc.</a:t>
          </a:r>
        </a:p>
      </dgm:t>
    </dgm:pt>
    <dgm:pt modelId="{D73A5CDD-7988-42B3-A2BE-6E4617CF5817}" type="parTrans" cxnId="{B71AACFC-EF53-40E8-B114-0985D1153D39}">
      <dgm:prSet/>
      <dgm:spPr/>
      <dgm:t>
        <a:bodyPr/>
        <a:lstStyle/>
        <a:p>
          <a:endParaRPr lang="en-US"/>
        </a:p>
      </dgm:t>
    </dgm:pt>
    <dgm:pt modelId="{9E2C4207-D3B3-4B02-A665-D0A01DFB2C1B}" type="sibTrans" cxnId="{B71AACFC-EF53-40E8-B114-0985D1153D39}">
      <dgm:prSet/>
      <dgm:spPr/>
      <dgm:t>
        <a:bodyPr/>
        <a:lstStyle/>
        <a:p>
          <a:endParaRPr lang="en-US"/>
        </a:p>
      </dgm:t>
    </dgm:pt>
    <dgm:pt modelId="{17859943-4A9A-48D9-889A-FCADEB646B4A}" type="pres">
      <dgm:prSet presAssocID="{016C2BEA-89E5-425E-AF25-5BABB39B46E2}" presName="linear" presStyleCnt="0">
        <dgm:presLayoutVars>
          <dgm:animLvl val="lvl"/>
          <dgm:resizeHandles val="exact"/>
        </dgm:presLayoutVars>
      </dgm:prSet>
      <dgm:spPr/>
    </dgm:pt>
    <dgm:pt modelId="{4498F73D-C4E4-4603-94B2-264067BE459E}" type="pres">
      <dgm:prSet presAssocID="{9D385B64-0F3E-4632-A461-C5B55378352F}" presName="parentText" presStyleLbl="node1" presStyleIdx="0" presStyleCnt="2">
        <dgm:presLayoutVars>
          <dgm:chMax val="0"/>
          <dgm:bulletEnabled val="1"/>
        </dgm:presLayoutVars>
      </dgm:prSet>
      <dgm:spPr/>
    </dgm:pt>
    <dgm:pt modelId="{22AD8248-35A2-4545-B1BB-82C2400DD077}" type="pres">
      <dgm:prSet presAssocID="{E3031FB0-E495-4DD0-8096-C7D9C59F8A5C}" presName="spacer" presStyleCnt="0"/>
      <dgm:spPr/>
    </dgm:pt>
    <dgm:pt modelId="{34FE7FCA-2C53-4233-98B7-A79D580491AD}" type="pres">
      <dgm:prSet presAssocID="{E3CC54AF-B82E-4656-B589-9973E42D63CA}" presName="parentText" presStyleLbl="node1" presStyleIdx="1" presStyleCnt="2">
        <dgm:presLayoutVars>
          <dgm:chMax val="0"/>
          <dgm:bulletEnabled val="1"/>
        </dgm:presLayoutVars>
      </dgm:prSet>
      <dgm:spPr/>
    </dgm:pt>
  </dgm:ptLst>
  <dgm:cxnLst>
    <dgm:cxn modelId="{9737D12E-BB57-46D1-8C7C-9C91EACA1DAA}" type="presOf" srcId="{9D385B64-0F3E-4632-A461-C5B55378352F}" destId="{4498F73D-C4E4-4603-94B2-264067BE459E}" srcOrd="0" destOrd="0" presId="urn:microsoft.com/office/officeart/2005/8/layout/vList2"/>
    <dgm:cxn modelId="{E54C3755-BBC7-4ED3-BE4C-F8E59CBEEECF}" srcId="{016C2BEA-89E5-425E-AF25-5BABB39B46E2}" destId="{9D385B64-0F3E-4632-A461-C5B55378352F}" srcOrd="0" destOrd="0" parTransId="{D833A4C4-C461-4383-8E2D-368949D9B0B4}" sibTransId="{E3031FB0-E495-4DD0-8096-C7D9C59F8A5C}"/>
    <dgm:cxn modelId="{913E869C-8187-4554-8694-414858432A3C}" type="presOf" srcId="{016C2BEA-89E5-425E-AF25-5BABB39B46E2}" destId="{17859943-4A9A-48D9-889A-FCADEB646B4A}" srcOrd="0" destOrd="0" presId="urn:microsoft.com/office/officeart/2005/8/layout/vList2"/>
    <dgm:cxn modelId="{4134D8B4-B041-4563-8BF5-BCE1C25DAB68}" type="presOf" srcId="{E3CC54AF-B82E-4656-B589-9973E42D63CA}" destId="{34FE7FCA-2C53-4233-98B7-A79D580491AD}" srcOrd="0" destOrd="0" presId="urn:microsoft.com/office/officeart/2005/8/layout/vList2"/>
    <dgm:cxn modelId="{B71AACFC-EF53-40E8-B114-0985D1153D39}" srcId="{016C2BEA-89E5-425E-AF25-5BABB39B46E2}" destId="{E3CC54AF-B82E-4656-B589-9973E42D63CA}" srcOrd="1" destOrd="0" parTransId="{D73A5CDD-7988-42B3-A2BE-6E4617CF5817}" sibTransId="{9E2C4207-D3B3-4B02-A665-D0A01DFB2C1B}"/>
    <dgm:cxn modelId="{381CFA50-8269-42FC-BBC1-C805902FB2FC}" type="presParOf" srcId="{17859943-4A9A-48D9-889A-FCADEB646B4A}" destId="{4498F73D-C4E4-4603-94B2-264067BE459E}" srcOrd="0" destOrd="0" presId="urn:microsoft.com/office/officeart/2005/8/layout/vList2"/>
    <dgm:cxn modelId="{129F31DB-6C88-4D48-894D-348E7ED6DCD5}" type="presParOf" srcId="{17859943-4A9A-48D9-889A-FCADEB646B4A}" destId="{22AD8248-35A2-4545-B1BB-82C2400DD077}" srcOrd="1" destOrd="0" presId="urn:microsoft.com/office/officeart/2005/8/layout/vList2"/>
    <dgm:cxn modelId="{00809268-8C37-4BC5-B997-C45E1A633BEB}" type="presParOf" srcId="{17859943-4A9A-48D9-889A-FCADEB646B4A}" destId="{34FE7FCA-2C53-4233-98B7-A79D580491A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710D7EC-6120-468B-827D-333B7017A76E}"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790A872A-781B-4EF3-A299-7E5B27B4A6FB}">
      <dgm:prSet/>
      <dgm:spPr/>
      <dgm:t>
        <a:bodyPr/>
        <a:lstStyle/>
        <a:p>
          <a:r>
            <a:rPr lang="en-US"/>
            <a:t>Athena is an interactive query service that lets you analyze and query data located in S3 using standard SQL.</a:t>
          </a:r>
        </a:p>
      </dgm:t>
    </dgm:pt>
    <dgm:pt modelId="{026C757F-417E-4FB7-96FA-DCC807CF4756}" type="parTrans" cxnId="{9A6C7BE9-BC4F-4A58-835B-C62B4FE6A412}">
      <dgm:prSet/>
      <dgm:spPr/>
      <dgm:t>
        <a:bodyPr/>
        <a:lstStyle/>
        <a:p>
          <a:endParaRPr lang="en-US"/>
        </a:p>
      </dgm:t>
    </dgm:pt>
    <dgm:pt modelId="{F59CA1D1-13A5-434D-B3C8-72F7A4D8A8E7}" type="sibTrans" cxnId="{9A6C7BE9-BC4F-4A58-835B-C62B4FE6A412}">
      <dgm:prSet/>
      <dgm:spPr/>
      <dgm:t>
        <a:bodyPr/>
        <a:lstStyle/>
        <a:p>
          <a:endParaRPr lang="en-US"/>
        </a:p>
      </dgm:t>
    </dgm:pt>
    <dgm:pt modelId="{4C6B5CED-3C72-434C-B9DF-C2969D0337D1}">
      <dgm:prSet/>
      <dgm:spPr/>
      <dgm:t>
        <a:bodyPr/>
        <a:lstStyle/>
        <a:p>
          <a:r>
            <a:rPr lang="en-US"/>
            <a:t>It is serverless, so there is nothing to provision.</a:t>
          </a:r>
        </a:p>
      </dgm:t>
    </dgm:pt>
    <dgm:pt modelId="{D5988F6A-B52C-401C-95D9-410089F0CABE}" type="parTrans" cxnId="{D98B4AC1-A650-4039-8407-7728EAED5AB6}">
      <dgm:prSet/>
      <dgm:spPr/>
      <dgm:t>
        <a:bodyPr/>
        <a:lstStyle/>
        <a:p>
          <a:endParaRPr lang="en-US"/>
        </a:p>
      </dgm:t>
    </dgm:pt>
    <dgm:pt modelId="{2B43F795-5FE3-4109-9B6E-A830E3C1C124}" type="sibTrans" cxnId="{D98B4AC1-A650-4039-8407-7728EAED5AB6}">
      <dgm:prSet/>
      <dgm:spPr/>
      <dgm:t>
        <a:bodyPr/>
        <a:lstStyle/>
        <a:p>
          <a:endParaRPr lang="en-US"/>
        </a:p>
      </dgm:t>
    </dgm:pt>
    <dgm:pt modelId="{849B9011-39C9-43CE-BFE0-B4FE8D972774}">
      <dgm:prSet/>
      <dgm:spPr/>
      <dgm:t>
        <a:bodyPr/>
        <a:lstStyle/>
        <a:p>
          <a:r>
            <a:rPr lang="en-US"/>
            <a:t>No need to set up custom ETL pipelines.</a:t>
          </a:r>
        </a:p>
      </dgm:t>
    </dgm:pt>
    <dgm:pt modelId="{64CB5CC1-E303-46D7-B7B6-AC1EDA0FCD62}" type="parTrans" cxnId="{836D1A4B-E34C-4E62-AF3C-878DEE86C171}">
      <dgm:prSet/>
      <dgm:spPr/>
      <dgm:t>
        <a:bodyPr/>
        <a:lstStyle/>
        <a:p>
          <a:endParaRPr lang="en-US"/>
        </a:p>
      </dgm:t>
    </dgm:pt>
    <dgm:pt modelId="{2FEFC0EA-EEDB-4B60-BF95-1D53C034E933}" type="sibTrans" cxnId="{836D1A4B-E34C-4E62-AF3C-878DEE86C171}">
      <dgm:prSet/>
      <dgm:spPr/>
      <dgm:t>
        <a:bodyPr/>
        <a:lstStyle/>
        <a:p>
          <a:endParaRPr lang="en-US"/>
        </a:p>
      </dgm:t>
    </dgm:pt>
    <dgm:pt modelId="{3FB93EF2-C322-486C-9611-54DF7E132C47}">
      <dgm:prSet/>
      <dgm:spPr/>
      <dgm:t>
        <a:bodyPr/>
        <a:lstStyle/>
        <a:p>
          <a:r>
            <a:rPr lang="en-US"/>
            <a:t>Works directly with data located in S3.</a:t>
          </a:r>
        </a:p>
      </dgm:t>
    </dgm:pt>
    <dgm:pt modelId="{AF605093-2449-4320-BBDE-D9A98FC920E8}" type="parTrans" cxnId="{804D4681-ADEE-4B8C-8424-9E4D91C7F8EC}">
      <dgm:prSet/>
      <dgm:spPr/>
      <dgm:t>
        <a:bodyPr/>
        <a:lstStyle/>
        <a:p>
          <a:endParaRPr lang="en-US"/>
        </a:p>
      </dgm:t>
    </dgm:pt>
    <dgm:pt modelId="{CF1D33DA-9736-4BD9-A88E-9463A2CA448B}" type="sibTrans" cxnId="{804D4681-ADEE-4B8C-8424-9E4D91C7F8EC}">
      <dgm:prSet/>
      <dgm:spPr/>
      <dgm:t>
        <a:bodyPr/>
        <a:lstStyle/>
        <a:p>
          <a:endParaRPr lang="en-US"/>
        </a:p>
      </dgm:t>
    </dgm:pt>
    <dgm:pt modelId="{37050EFC-E7E3-4404-89C1-05925B7D2131}">
      <dgm:prSet/>
      <dgm:spPr/>
      <dgm:t>
        <a:bodyPr/>
        <a:lstStyle/>
        <a:p>
          <a:r>
            <a:rPr lang="en-US"/>
            <a:t>Good for querying log files stored in S3, generating business reports on data stored in S3, analyze cost and usage reports, run queries on click-stream data.</a:t>
          </a:r>
        </a:p>
      </dgm:t>
    </dgm:pt>
    <dgm:pt modelId="{A367E1AD-22F9-4D59-840D-E04D251FE713}" type="parTrans" cxnId="{A0A9052B-5E0C-4767-B478-ED10F5699FAF}">
      <dgm:prSet/>
      <dgm:spPr/>
      <dgm:t>
        <a:bodyPr/>
        <a:lstStyle/>
        <a:p>
          <a:endParaRPr lang="en-US"/>
        </a:p>
      </dgm:t>
    </dgm:pt>
    <dgm:pt modelId="{475C03BF-CD47-4BD5-84DB-26EEECE54C3B}" type="sibTrans" cxnId="{A0A9052B-5E0C-4767-B478-ED10F5699FAF}">
      <dgm:prSet/>
      <dgm:spPr/>
      <dgm:t>
        <a:bodyPr/>
        <a:lstStyle/>
        <a:p>
          <a:endParaRPr lang="en-US"/>
        </a:p>
      </dgm:t>
    </dgm:pt>
    <dgm:pt modelId="{6B4F081E-B80E-4359-A713-4C1736427435}">
      <dgm:prSet/>
      <dgm:spPr/>
      <dgm:t>
        <a:bodyPr/>
        <a:lstStyle/>
        <a:p>
          <a:r>
            <a:rPr lang="en-US"/>
            <a:t>Macie is a security service which uses ML and NLP to discover, classify, and protect sensitive data stored in S3.</a:t>
          </a:r>
        </a:p>
      </dgm:t>
    </dgm:pt>
    <dgm:pt modelId="{50BF21B7-B5D0-41FF-8D71-CED7931222C4}" type="parTrans" cxnId="{FAD848FA-5B25-4D2C-B5A2-532095FAE241}">
      <dgm:prSet/>
      <dgm:spPr/>
      <dgm:t>
        <a:bodyPr/>
        <a:lstStyle/>
        <a:p>
          <a:endParaRPr lang="en-US"/>
        </a:p>
      </dgm:t>
    </dgm:pt>
    <dgm:pt modelId="{33A7344B-F940-420C-9122-8C428300E445}" type="sibTrans" cxnId="{FAD848FA-5B25-4D2C-B5A2-532095FAE241}">
      <dgm:prSet/>
      <dgm:spPr/>
      <dgm:t>
        <a:bodyPr/>
        <a:lstStyle/>
        <a:p>
          <a:endParaRPr lang="en-US"/>
        </a:p>
      </dgm:t>
    </dgm:pt>
    <dgm:pt modelId="{2EC89760-6C6B-4F2B-8D63-706927B4041C}">
      <dgm:prSet/>
      <dgm:spPr/>
      <dgm:t>
        <a:bodyPr/>
        <a:lstStyle/>
        <a:p>
          <a:r>
            <a:rPr lang="en-US"/>
            <a:t>Uses AI to recognize is your S3 object contains sensitive data such as PII.</a:t>
          </a:r>
        </a:p>
      </dgm:t>
    </dgm:pt>
    <dgm:pt modelId="{66F04B7E-FD8D-49CB-ACFF-8BC3D1CFEEE9}" type="parTrans" cxnId="{C6303AE7-B412-49BD-AFE5-F2CB824FD4AB}">
      <dgm:prSet/>
      <dgm:spPr/>
      <dgm:t>
        <a:bodyPr/>
        <a:lstStyle/>
        <a:p>
          <a:endParaRPr lang="en-US"/>
        </a:p>
      </dgm:t>
    </dgm:pt>
    <dgm:pt modelId="{5DA9F4D5-3350-4471-9AAB-D700369AECFA}" type="sibTrans" cxnId="{C6303AE7-B412-49BD-AFE5-F2CB824FD4AB}">
      <dgm:prSet/>
      <dgm:spPr/>
      <dgm:t>
        <a:bodyPr/>
        <a:lstStyle/>
        <a:p>
          <a:endParaRPr lang="en-US"/>
        </a:p>
      </dgm:t>
    </dgm:pt>
    <dgm:pt modelId="{7AC8CD06-429F-4775-981E-F9AF2BB07612}">
      <dgm:prSet/>
      <dgm:spPr/>
      <dgm:t>
        <a:bodyPr/>
        <a:lstStyle/>
        <a:p>
          <a:r>
            <a:rPr lang="en-US"/>
            <a:t>Good for powering dashboards, alerting, and reporting.</a:t>
          </a:r>
        </a:p>
      </dgm:t>
    </dgm:pt>
    <dgm:pt modelId="{C19554AE-BDA5-4B39-8AAB-DF0F7D80AFC8}" type="parTrans" cxnId="{86ED31EC-48FE-4423-AE6B-9FB004B55CB9}">
      <dgm:prSet/>
      <dgm:spPr/>
      <dgm:t>
        <a:bodyPr/>
        <a:lstStyle/>
        <a:p>
          <a:endParaRPr lang="en-US"/>
        </a:p>
      </dgm:t>
    </dgm:pt>
    <dgm:pt modelId="{28453B99-7DF3-4E3E-BC46-ED9CBD56B854}" type="sibTrans" cxnId="{86ED31EC-48FE-4423-AE6B-9FB004B55CB9}">
      <dgm:prSet/>
      <dgm:spPr/>
      <dgm:t>
        <a:bodyPr/>
        <a:lstStyle/>
        <a:p>
          <a:endParaRPr lang="en-US"/>
        </a:p>
      </dgm:t>
    </dgm:pt>
    <dgm:pt modelId="{5EFD98C9-1F5C-4992-9817-6BC76B7863AC}">
      <dgm:prSet/>
      <dgm:spPr/>
      <dgm:t>
        <a:bodyPr/>
        <a:lstStyle/>
        <a:p>
          <a:r>
            <a:rPr lang="en-US"/>
            <a:t>Works directly with data stored in S3.</a:t>
          </a:r>
        </a:p>
      </dgm:t>
    </dgm:pt>
    <dgm:pt modelId="{6B8B293A-0232-4F93-9E10-FBC21ECE875F}" type="parTrans" cxnId="{3C3D9B0B-0EBC-437E-932B-FFB74EF3C7D4}">
      <dgm:prSet/>
      <dgm:spPr/>
      <dgm:t>
        <a:bodyPr/>
        <a:lstStyle/>
        <a:p>
          <a:endParaRPr lang="en-US"/>
        </a:p>
      </dgm:t>
    </dgm:pt>
    <dgm:pt modelId="{8A98122E-AAD8-44D2-94F4-7C3A6CB7AF7B}" type="sibTrans" cxnId="{3C3D9B0B-0EBC-437E-932B-FFB74EF3C7D4}">
      <dgm:prSet/>
      <dgm:spPr/>
      <dgm:t>
        <a:bodyPr/>
        <a:lstStyle/>
        <a:p>
          <a:endParaRPr lang="en-US"/>
        </a:p>
      </dgm:t>
    </dgm:pt>
    <dgm:pt modelId="{4E28CA8B-446E-4AED-B18A-91AA9FB07EA7}">
      <dgm:prSet/>
      <dgm:spPr/>
      <dgm:t>
        <a:bodyPr/>
        <a:lstStyle/>
        <a:p>
          <a:r>
            <a:rPr lang="en-US"/>
            <a:t>Can also analyze CloudTrail logs.</a:t>
          </a:r>
        </a:p>
      </dgm:t>
    </dgm:pt>
    <dgm:pt modelId="{B2829E8A-3E60-457E-8577-1FFA4808C8DB}" type="parTrans" cxnId="{76C15D41-9023-4DD1-A1C1-BA242AF5A977}">
      <dgm:prSet/>
      <dgm:spPr/>
      <dgm:t>
        <a:bodyPr/>
        <a:lstStyle/>
        <a:p>
          <a:endParaRPr lang="en-US"/>
        </a:p>
      </dgm:t>
    </dgm:pt>
    <dgm:pt modelId="{DB4611AC-EFC3-4C68-9C88-0B9BBCB91CD9}" type="sibTrans" cxnId="{76C15D41-9023-4DD1-A1C1-BA242AF5A977}">
      <dgm:prSet/>
      <dgm:spPr/>
      <dgm:t>
        <a:bodyPr/>
        <a:lstStyle/>
        <a:p>
          <a:endParaRPr lang="en-US"/>
        </a:p>
      </dgm:t>
    </dgm:pt>
    <dgm:pt modelId="{138939F4-38DC-4317-924A-60156E57501F}">
      <dgm:prSet/>
      <dgm:spPr/>
      <dgm:t>
        <a:bodyPr/>
        <a:lstStyle/>
        <a:p>
          <a:r>
            <a:rPr lang="en-US"/>
            <a:t>Great for scenarios requiring PCI-DSS compliance and preventing ID theft.</a:t>
          </a:r>
        </a:p>
      </dgm:t>
    </dgm:pt>
    <dgm:pt modelId="{273AD8AE-A7C4-4433-A4DC-592CDDC26F3A}" type="parTrans" cxnId="{EA00C163-2FF3-4ADF-BD6E-DA43CD359FB2}">
      <dgm:prSet/>
      <dgm:spPr/>
      <dgm:t>
        <a:bodyPr/>
        <a:lstStyle/>
        <a:p>
          <a:endParaRPr lang="en-US"/>
        </a:p>
      </dgm:t>
    </dgm:pt>
    <dgm:pt modelId="{F3030BA5-D315-466D-B599-99BF10F5E391}" type="sibTrans" cxnId="{EA00C163-2FF3-4ADF-BD6E-DA43CD359FB2}">
      <dgm:prSet/>
      <dgm:spPr/>
      <dgm:t>
        <a:bodyPr/>
        <a:lstStyle/>
        <a:p>
          <a:endParaRPr lang="en-US"/>
        </a:p>
      </dgm:t>
    </dgm:pt>
    <dgm:pt modelId="{33146EA2-A7B2-4CE2-AE20-2671971A8E89}" type="pres">
      <dgm:prSet presAssocID="{3710D7EC-6120-468B-827D-333B7017A76E}" presName="Name0" presStyleCnt="0">
        <dgm:presLayoutVars>
          <dgm:dir/>
          <dgm:animLvl val="lvl"/>
          <dgm:resizeHandles val="exact"/>
        </dgm:presLayoutVars>
      </dgm:prSet>
      <dgm:spPr/>
    </dgm:pt>
    <dgm:pt modelId="{DC18F5CD-6207-4757-B75A-47F9C43616A9}" type="pres">
      <dgm:prSet presAssocID="{790A872A-781B-4EF3-A299-7E5B27B4A6FB}" presName="linNode" presStyleCnt="0"/>
      <dgm:spPr/>
    </dgm:pt>
    <dgm:pt modelId="{9438639A-2B3A-4979-AD23-F91AEA9E58C4}" type="pres">
      <dgm:prSet presAssocID="{790A872A-781B-4EF3-A299-7E5B27B4A6FB}" presName="parentText" presStyleLbl="node1" presStyleIdx="0" presStyleCnt="2">
        <dgm:presLayoutVars>
          <dgm:chMax val="1"/>
          <dgm:bulletEnabled val="1"/>
        </dgm:presLayoutVars>
      </dgm:prSet>
      <dgm:spPr/>
    </dgm:pt>
    <dgm:pt modelId="{2368C1BC-511F-42BF-8975-6D65B444D68C}" type="pres">
      <dgm:prSet presAssocID="{790A872A-781B-4EF3-A299-7E5B27B4A6FB}" presName="descendantText" presStyleLbl="alignAccFollowNode1" presStyleIdx="0" presStyleCnt="2">
        <dgm:presLayoutVars>
          <dgm:bulletEnabled val="1"/>
        </dgm:presLayoutVars>
      </dgm:prSet>
      <dgm:spPr/>
    </dgm:pt>
    <dgm:pt modelId="{7CEE5081-4D86-49F7-B65A-927A0F257EE7}" type="pres">
      <dgm:prSet presAssocID="{F59CA1D1-13A5-434D-B3C8-72F7A4D8A8E7}" presName="sp" presStyleCnt="0"/>
      <dgm:spPr/>
    </dgm:pt>
    <dgm:pt modelId="{ADF8D87D-ED94-4DEC-B4B8-EC4C1D10711D}" type="pres">
      <dgm:prSet presAssocID="{6B4F081E-B80E-4359-A713-4C1736427435}" presName="linNode" presStyleCnt="0"/>
      <dgm:spPr/>
    </dgm:pt>
    <dgm:pt modelId="{E78F3DF4-6478-4DE4-9378-F99CE173727A}" type="pres">
      <dgm:prSet presAssocID="{6B4F081E-B80E-4359-A713-4C1736427435}" presName="parentText" presStyleLbl="node1" presStyleIdx="1" presStyleCnt="2">
        <dgm:presLayoutVars>
          <dgm:chMax val="1"/>
          <dgm:bulletEnabled val="1"/>
        </dgm:presLayoutVars>
      </dgm:prSet>
      <dgm:spPr/>
    </dgm:pt>
    <dgm:pt modelId="{B7A25D0D-EAEB-4869-BD6F-62A4B1F87236}" type="pres">
      <dgm:prSet presAssocID="{6B4F081E-B80E-4359-A713-4C1736427435}" presName="descendantText" presStyleLbl="alignAccFollowNode1" presStyleIdx="1" presStyleCnt="2">
        <dgm:presLayoutVars>
          <dgm:bulletEnabled val="1"/>
        </dgm:presLayoutVars>
      </dgm:prSet>
      <dgm:spPr/>
    </dgm:pt>
  </dgm:ptLst>
  <dgm:cxnLst>
    <dgm:cxn modelId="{B02E880A-DC4D-4B71-90D7-A8E41ED5C8DD}" type="presOf" srcId="{3FB93EF2-C322-486C-9611-54DF7E132C47}" destId="{2368C1BC-511F-42BF-8975-6D65B444D68C}" srcOrd="0" destOrd="2" presId="urn:microsoft.com/office/officeart/2005/8/layout/vList5"/>
    <dgm:cxn modelId="{3C3D9B0B-0EBC-437E-932B-FFB74EF3C7D4}" srcId="{6B4F081E-B80E-4359-A713-4C1736427435}" destId="{5EFD98C9-1F5C-4992-9817-6BC76B7863AC}" srcOrd="2" destOrd="0" parTransId="{6B8B293A-0232-4F93-9E10-FBC21ECE875F}" sibTransId="{8A98122E-AAD8-44D2-94F4-7C3A6CB7AF7B}"/>
    <dgm:cxn modelId="{9D6A7511-D80B-47BF-B458-DCDAF329C49C}" type="presOf" srcId="{4C6B5CED-3C72-434C-B9DF-C2969D0337D1}" destId="{2368C1BC-511F-42BF-8975-6D65B444D68C}" srcOrd="0" destOrd="0" presId="urn:microsoft.com/office/officeart/2005/8/layout/vList5"/>
    <dgm:cxn modelId="{7D019E1A-14CB-4953-BDE4-A44A0F6C54BA}" type="presOf" srcId="{4E28CA8B-446E-4AED-B18A-91AA9FB07EA7}" destId="{B7A25D0D-EAEB-4869-BD6F-62A4B1F87236}" srcOrd="0" destOrd="3" presId="urn:microsoft.com/office/officeart/2005/8/layout/vList5"/>
    <dgm:cxn modelId="{C7FC851B-A01C-486B-B4EB-14BCF0AE1527}" type="presOf" srcId="{790A872A-781B-4EF3-A299-7E5B27B4A6FB}" destId="{9438639A-2B3A-4979-AD23-F91AEA9E58C4}" srcOrd="0" destOrd="0" presId="urn:microsoft.com/office/officeart/2005/8/layout/vList5"/>
    <dgm:cxn modelId="{23DC6422-43B4-463D-A953-445E8DD7E95F}" type="presOf" srcId="{2EC89760-6C6B-4F2B-8D63-706927B4041C}" destId="{B7A25D0D-EAEB-4869-BD6F-62A4B1F87236}" srcOrd="0" destOrd="0" presId="urn:microsoft.com/office/officeart/2005/8/layout/vList5"/>
    <dgm:cxn modelId="{A0A9052B-5E0C-4767-B478-ED10F5699FAF}" srcId="{790A872A-781B-4EF3-A299-7E5B27B4A6FB}" destId="{37050EFC-E7E3-4404-89C1-05925B7D2131}" srcOrd="3" destOrd="0" parTransId="{A367E1AD-22F9-4D59-840D-E04D251FE713}" sibTransId="{475C03BF-CD47-4BD5-84DB-26EEECE54C3B}"/>
    <dgm:cxn modelId="{42E9C739-65E1-4AD6-8EFF-75C598DE46DA}" type="presOf" srcId="{849B9011-39C9-43CE-BFE0-B4FE8D972774}" destId="{2368C1BC-511F-42BF-8975-6D65B444D68C}" srcOrd="0" destOrd="1" presId="urn:microsoft.com/office/officeart/2005/8/layout/vList5"/>
    <dgm:cxn modelId="{76C15D41-9023-4DD1-A1C1-BA242AF5A977}" srcId="{6B4F081E-B80E-4359-A713-4C1736427435}" destId="{4E28CA8B-446E-4AED-B18A-91AA9FB07EA7}" srcOrd="3" destOrd="0" parTransId="{B2829E8A-3E60-457E-8577-1FFA4808C8DB}" sibTransId="{DB4611AC-EFC3-4C68-9C88-0B9BBCB91CD9}"/>
    <dgm:cxn modelId="{EA00C163-2FF3-4ADF-BD6E-DA43CD359FB2}" srcId="{6B4F081E-B80E-4359-A713-4C1736427435}" destId="{138939F4-38DC-4317-924A-60156E57501F}" srcOrd="4" destOrd="0" parTransId="{273AD8AE-A7C4-4433-A4DC-592CDDC26F3A}" sibTransId="{F3030BA5-D315-466D-B599-99BF10F5E391}"/>
    <dgm:cxn modelId="{836D1A4B-E34C-4E62-AF3C-878DEE86C171}" srcId="{790A872A-781B-4EF3-A299-7E5B27B4A6FB}" destId="{849B9011-39C9-43CE-BFE0-B4FE8D972774}" srcOrd="1" destOrd="0" parTransId="{64CB5CC1-E303-46D7-B7B6-AC1EDA0FCD62}" sibTransId="{2FEFC0EA-EEDB-4B60-BF95-1D53C034E933}"/>
    <dgm:cxn modelId="{842EAC70-9027-4037-B7CD-7625C7FCE48A}" type="presOf" srcId="{5EFD98C9-1F5C-4992-9817-6BC76B7863AC}" destId="{B7A25D0D-EAEB-4869-BD6F-62A4B1F87236}" srcOrd="0" destOrd="2" presId="urn:microsoft.com/office/officeart/2005/8/layout/vList5"/>
    <dgm:cxn modelId="{013FBD79-A574-4669-86AC-30B2E61E4921}" type="presOf" srcId="{6B4F081E-B80E-4359-A713-4C1736427435}" destId="{E78F3DF4-6478-4DE4-9378-F99CE173727A}" srcOrd="0" destOrd="0" presId="urn:microsoft.com/office/officeart/2005/8/layout/vList5"/>
    <dgm:cxn modelId="{804D4681-ADEE-4B8C-8424-9E4D91C7F8EC}" srcId="{790A872A-781B-4EF3-A299-7E5B27B4A6FB}" destId="{3FB93EF2-C322-486C-9611-54DF7E132C47}" srcOrd="2" destOrd="0" parTransId="{AF605093-2449-4320-BBDE-D9A98FC920E8}" sibTransId="{CF1D33DA-9736-4BD9-A88E-9463A2CA448B}"/>
    <dgm:cxn modelId="{D98B4AC1-A650-4039-8407-7728EAED5AB6}" srcId="{790A872A-781B-4EF3-A299-7E5B27B4A6FB}" destId="{4C6B5CED-3C72-434C-B9DF-C2969D0337D1}" srcOrd="0" destOrd="0" parTransId="{D5988F6A-B52C-401C-95D9-410089F0CABE}" sibTransId="{2B43F795-5FE3-4109-9B6E-A830E3C1C124}"/>
    <dgm:cxn modelId="{D24DBBDE-FA0C-4E21-8DA8-81B0BDFD641C}" type="presOf" srcId="{3710D7EC-6120-468B-827D-333B7017A76E}" destId="{33146EA2-A7B2-4CE2-AE20-2671971A8E89}" srcOrd="0" destOrd="0" presId="urn:microsoft.com/office/officeart/2005/8/layout/vList5"/>
    <dgm:cxn modelId="{9FF6A2E1-1C63-4F46-8529-156D387D5D86}" type="presOf" srcId="{7AC8CD06-429F-4775-981E-F9AF2BB07612}" destId="{B7A25D0D-EAEB-4869-BD6F-62A4B1F87236}" srcOrd="0" destOrd="1" presId="urn:microsoft.com/office/officeart/2005/8/layout/vList5"/>
    <dgm:cxn modelId="{C6303AE7-B412-49BD-AFE5-F2CB824FD4AB}" srcId="{6B4F081E-B80E-4359-A713-4C1736427435}" destId="{2EC89760-6C6B-4F2B-8D63-706927B4041C}" srcOrd="0" destOrd="0" parTransId="{66F04B7E-FD8D-49CB-ACFF-8BC3D1CFEEE9}" sibTransId="{5DA9F4D5-3350-4471-9AAB-D700369AECFA}"/>
    <dgm:cxn modelId="{9A6C7BE9-BC4F-4A58-835B-C62B4FE6A412}" srcId="{3710D7EC-6120-468B-827D-333B7017A76E}" destId="{790A872A-781B-4EF3-A299-7E5B27B4A6FB}" srcOrd="0" destOrd="0" parTransId="{026C757F-417E-4FB7-96FA-DCC807CF4756}" sibTransId="{F59CA1D1-13A5-434D-B3C8-72F7A4D8A8E7}"/>
    <dgm:cxn modelId="{86ED31EC-48FE-4423-AE6B-9FB004B55CB9}" srcId="{6B4F081E-B80E-4359-A713-4C1736427435}" destId="{7AC8CD06-429F-4775-981E-F9AF2BB07612}" srcOrd="1" destOrd="0" parTransId="{C19554AE-BDA5-4B39-8AAB-DF0F7D80AFC8}" sibTransId="{28453B99-7DF3-4E3E-BC46-ED9CBD56B854}"/>
    <dgm:cxn modelId="{FAD848FA-5B25-4D2C-B5A2-532095FAE241}" srcId="{3710D7EC-6120-468B-827D-333B7017A76E}" destId="{6B4F081E-B80E-4359-A713-4C1736427435}" srcOrd="1" destOrd="0" parTransId="{50BF21B7-B5D0-41FF-8D71-CED7931222C4}" sibTransId="{33A7344B-F940-420C-9122-8C428300E445}"/>
    <dgm:cxn modelId="{D5D1ABFA-E5A9-4EF3-9858-FB72A6E236AA}" type="presOf" srcId="{37050EFC-E7E3-4404-89C1-05925B7D2131}" destId="{2368C1BC-511F-42BF-8975-6D65B444D68C}" srcOrd="0" destOrd="3" presId="urn:microsoft.com/office/officeart/2005/8/layout/vList5"/>
    <dgm:cxn modelId="{E67EDBFB-7C00-4719-B111-41059EC071B7}" type="presOf" srcId="{138939F4-38DC-4317-924A-60156E57501F}" destId="{B7A25D0D-EAEB-4869-BD6F-62A4B1F87236}" srcOrd="0" destOrd="4" presId="urn:microsoft.com/office/officeart/2005/8/layout/vList5"/>
    <dgm:cxn modelId="{309C0135-518A-4CB9-BA8E-1346308BCED3}" type="presParOf" srcId="{33146EA2-A7B2-4CE2-AE20-2671971A8E89}" destId="{DC18F5CD-6207-4757-B75A-47F9C43616A9}" srcOrd="0" destOrd="0" presId="urn:microsoft.com/office/officeart/2005/8/layout/vList5"/>
    <dgm:cxn modelId="{FE037F7A-3549-4CCC-892F-BAF8E3C07B80}" type="presParOf" srcId="{DC18F5CD-6207-4757-B75A-47F9C43616A9}" destId="{9438639A-2B3A-4979-AD23-F91AEA9E58C4}" srcOrd="0" destOrd="0" presId="urn:microsoft.com/office/officeart/2005/8/layout/vList5"/>
    <dgm:cxn modelId="{A0870142-4F19-4BE0-BCCB-6D85565ADF94}" type="presParOf" srcId="{DC18F5CD-6207-4757-B75A-47F9C43616A9}" destId="{2368C1BC-511F-42BF-8975-6D65B444D68C}" srcOrd="1" destOrd="0" presId="urn:microsoft.com/office/officeart/2005/8/layout/vList5"/>
    <dgm:cxn modelId="{E8598B53-7E1B-4269-A911-0096FDFBA50D}" type="presParOf" srcId="{33146EA2-A7B2-4CE2-AE20-2671971A8E89}" destId="{7CEE5081-4D86-49F7-B65A-927A0F257EE7}" srcOrd="1" destOrd="0" presId="urn:microsoft.com/office/officeart/2005/8/layout/vList5"/>
    <dgm:cxn modelId="{30EA2678-9CB8-4984-A680-5B0753952C59}" type="presParOf" srcId="{33146EA2-A7B2-4CE2-AE20-2671971A8E89}" destId="{ADF8D87D-ED94-4DEC-B4B8-EC4C1D10711D}" srcOrd="2" destOrd="0" presId="urn:microsoft.com/office/officeart/2005/8/layout/vList5"/>
    <dgm:cxn modelId="{653EB005-33E9-4290-8C11-4187E9C89FC2}" type="presParOf" srcId="{ADF8D87D-ED94-4DEC-B4B8-EC4C1D10711D}" destId="{E78F3DF4-6478-4DE4-9378-F99CE173727A}" srcOrd="0" destOrd="0" presId="urn:microsoft.com/office/officeart/2005/8/layout/vList5"/>
    <dgm:cxn modelId="{E75AAEF3-9A38-49BE-B2A6-313022AE8DB1}" type="presParOf" srcId="{ADF8D87D-ED94-4DEC-B4B8-EC4C1D10711D}" destId="{B7A25D0D-EAEB-4869-BD6F-62A4B1F8723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31FD2B-119A-4A5B-8EE9-FF2D0DFA74EB}"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93853E7A-8A17-4247-A56F-FCDDE3F4A743}">
      <dgm:prSet/>
      <dgm:spPr/>
      <dgm:t>
        <a:bodyPr/>
        <a:lstStyle/>
        <a:p>
          <a:r>
            <a:rPr lang="en-US"/>
            <a:t>S3 allows for buckets to be configured to automatically duplicate contents across different regions.</a:t>
          </a:r>
        </a:p>
      </dgm:t>
    </dgm:pt>
    <dgm:pt modelId="{D098DA0E-1727-4F13-8728-3DAE7DD2AD1E}" type="parTrans" cxnId="{040A45BF-A035-4A52-BD83-252C5F4DE202}">
      <dgm:prSet/>
      <dgm:spPr/>
      <dgm:t>
        <a:bodyPr/>
        <a:lstStyle/>
        <a:p>
          <a:endParaRPr lang="en-US"/>
        </a:p>
      </dgm:t>
    </dgm:pt>
    <dgm:pt modelId="{D3FE2CE9-CB88-492F-B10F-D0B3787EB671}" type="sibTrans" cxnId="{040A45BF-A035-4A52-BD83-252C5F4DE202}">
      <dgm:prSet/>
      <dgm:spPr/>
      <dgm:t>
        <a:bodyPr/>
        <a:lstStyle/>
        <a:p>
          <a:endParaRPr lang="en-US"/>
        </a:p>
      </dgm:t>
    </dgm:pt>
    <dgm:pt modelId="{65E0D4E1-1C16-41B6-A32E-A8F4CBEE8211}">
      <dgm:prSet/>
      <dgm:spPr/>
      <dgm:t>
        <a:bodyPr/>
        <a:lstStyle/>
        <a:p>
          <a:r>
            <a:rPr lang="en-US"/>
            <a:t>Things to note about Cross Region Replication:</a:t>
          </a:r>
        </a:p>
      </dgm:t>
    </dgm:pt>
    <dgm:pt modelId="{09786308-77D2-4E8C-93A9-7EB6AE3F65D7}" type="parTrans" cxnId="{E2C410EE-5EF6-4582-BBBF-84AB143ACC39}">
      <dgm:prSet/>
      <dgm:spPr/>
      <dgm:t>
        <a:bodyPr/>
        <a:lstStyle/>
        <a:p>
          <a:endParaRPr lang="en-US"/>
        </a:p>
      </dgm:t>
    </dgm:pt>
    <dgm:pt modelId="{0457E837-FF87-41B7-920F-B041D63EF686}" type="sibTrans" cxnId="{E2C410EE-5EF6-4582-BBBF-84AB143ACC39}">
      <dgm:prSet/>
      <dgm:spPr/>
      <dgm:t>
        <a:bodyPr/>
        <a:lstStyle/>
        <a:p>
          <a:endParaRPr lang="en-US"/>
        </a:p>
      </dgm:t>
    </dgm:pt>
    <dgm:pt modelId="{207BE4D2-EF4C-48BC-8EC8-1FB478DAF9D2}">
      <dgm:prSet/>
      <dgm:spPr/>
      <dgm:t>
        <a:bodyPr/>
        <a:lstStyle/>
        <a:p>
          <a:r>
            <a:rPr lang="en-US"/>
            <a:t>Objects added </a:t>
          </a:r>
          <a:r>
            <a:rPr lang="en-US" i="1"/>
            <a:t>after</a:t>
          </a:r>
          <a:r>
            <a:rPr lang="en-US"/>
            <a:t> CRR is enabled will not be automatically copied over</a:t>
          </a:r>
        </a:p>
      </dgm:t>
    </dgm:pt>
    <dgm:pt modelId="{29AF2534-6AE4-47D8-A0FA-1A4F981D8C8A}" type="parTrans" cxnId="{89A9B9E5-A209-41A1-AD9E-365FB8B6EF5D}">
      <dgm:prSet/>
      <dgm:spPr/>
      <dgm:t>
        <a:bodyPr/>
        <a:lstStyle/>
        <a:p>
          <a:endParaRPr lang="en-US"/>
        </a:p>
      </dgm:t>
    </dgm:pt>
    <dgm:pt modelId="{94656603-BED5-41DC-B5CF-334B7EE90A95}" type="sibTrans" cxnId="{89A9B9E5-A209-41A1-AD9E-365FB8B6EF5D}">
      <dgm:prSet/>
      <dgm:spPr/>
      <dgm:t>
        <a:bodyPr/>
        <a:lstStyle/>
        <a:p>
          <a:endParaRPr lang="en-US"/>
        </a:p>
      </dgm:t>
    </dgm:pt>
    <dgm:pt modelId="{C2FACABC-ED28-4BE4-9DA8-6D5D6E4DB892}">
      <dgm:prSet/>
      <dgm:spPr/>
      <dgm:t>
        <a:bodyPr/>
        <a:lstStyle/>
        <a:p>
          <a:r>
            <a:rPr lang="en-US"/>
            <a:t>Delete markers are not replicated</a:t>
          </a:r>
        </a:p>
      </dgm:t>
    </dgm:pt>
    <dgm:pt modelId="{846EDA05-DE4A-44ED-9D3F-70416775C060}" type="parTrans" cxnId="{D21846DD-30EC-4964-AEC3-4E4E4259A3B5}">
      <dgm:prSet/>
      <dgm:spPr/>
      <dgm:t>
        <a:bodyPr/>
        <a:lstStyle/>
        <a:p>
          <a:endParaRPr lang="en-US"/>
        </a:p>
      </dgm:t>
    </dgm:pt>
    <dgm:pt modelId="{C57511EC-6884-4382-BB0B-A6FECADB3358}" type="sibTrans" cxnId="{D21846DD-30EC-4964-AEC3-4E4E4259A3B5}">
      <dgm:prSet/>
      <dgm:spPr/>
      <dgm:t>
        <a:bodyPr/>
        <a:lstStyle/>
        <a:p>
          <a:endParaRPr lang="en-US"/>
        </a:p>
      </dgm:t>
    </dgm:pt>
    <dgm:pt modelId="{7F03129C-7D39-4FA7-A8FE-19CC3512DE10}">
      <dgm:prSet/>
      <dgm:spPr/>
      <dgm:t>
        <a:bodyPr/>
        <a:lstStyle/>
        <a:p>
          <a:r>
            <a:rPr lang="en-US"/>
            <a:t>Individual version deletes are not replicated</a:t>
          </a:r>
        </a:p>
      </dgm:t>
    </dgm:pt>
    <dgm:pt modelId="{A1065A8E-9C53-4D98-85CD-4B64F16A66CC}" type="parTrans" cxnId="{D0975139-3BEF-47F4-80D5-04C0930D948D}">
      <dgm:prSet/>
      <dgm:spPr/>
      <dgm:t>
        <a:bodyPr/>
        <a:lstStyle/>
        <a:p>
          <a:endParaRPr lang="en-US"/>
        </a:p>
      </dgm:t>
    </dgm:pt>
    <dgm:pt modelId="{AE6D6976-5E5E-437A-8AC8-EA2A95A22E3A}" type="sibTrans" cxnId="{D0975139-3BEF-47F4-80D5-04C0930D948D}">
      <dgm:prSet/>
      <dgm:spPr/>
      <dgm:t>
        <a:bodyPr/>
        <a:lstStyle/>
        <a:p>
          <a:endParaRPr lang="en-US"/>
        </a:p>
      </dgm:t>
    </dgm:pt>
    <dgm:pt modelId="{C5A91692-084C-400C-B785-8340747A9387}">
      <dgm:prSet/>
      <dgm:spPr/>
      <dgm:t>
        <a:bodyPr/>
        <a:lstStyle/>
        <a:p>
          <a:r>
            <a:rPr lang="en-US"/>
            <a:t>Versioning must be enabled on both source and destination buckets for this to work.</a:t>
          </a:r>
        </a:p>
      </dgm:t>
    </dgm:pt>
    <dgm:pt modelId="{C0C72959-34B9-4F30-A729-71A5D76ABA25}" type="parTrans" cxnId="{8E60532B-9B58-4442-9284-0BE7F1C94C8F}">
      <dgm:prSet/>
      <dgm:spPr/>
      <dgm:t>
        <a:bodyPr/>
        <a:lstStyle/>
        <a:p>
          <a:endParaRPr lang="en-US"/>
        </a:p>
      </dgm:t>
    </dgm:pt>
    <dgm:pt modelId="{CFD9700D-33CE-4794-B641-41C329626B30}" type="sibTrans" cxnId="{8E60532B-9B58-4442-9284-0BE7F1C94C8F}">
      <dgm:prSet/>
      <dgm:spPr/>
      <dgm:t>
        <a:bodyPr/>
        <a:lstStyle/>
        <a:p>
          <a:endParaRPr lang="en-US"/>
        </a:p>
      </dgm:t>
    </dgm:pt>
    <dgm:pt modelId="{E16C945B-BDE7-4474-83D2-402E78225A03}" type="pres">
      <dgm:prSet presAssocID="{3C31FD2B-119A-4A5B-8EE9-FF2D0DFA74EB}" presName="Name0" presStyleCnt="0">
        <dgm:presLayoutVars>
          <dgm:dir/>
          <dgm:animLvl val="lvl"/>
          <dgm:resizeHandles val="exact"/>
        </dgm:presLayoutVars>
      </dgm:prSet>
      <dgm:spPr/>
    </dgm:pt>
    <dgm:pt modelId="{74C6FFF1-197D-4E11-924B-E1977BADA4C0}" type="pres">
      <dgm:prSet presAssocID="{65E0D4E1-1C16-41B6-A32E-A8F4CBEE8211}" presName="boxAndChildren" presStyleCnt="0"/>
      <dgm:spPr/>
    </dgm:pt>
    <dgm:pt modelId="{6B3940DF-EF3F-464B-B8B2-4149EB5451AB}" type="pres">
      <dgm:prSet presAssocID="{65E0D4E1-1C16-41B6-A32E-A8F4CBEE8211}" presName="parentTextBox" presStyleLbl="node1" presStyleIdx="0" presStyleCnt="2"/>
      <dgm:spPr/>
    </dgm:pt>
    <dgm:pt modelId="{A83CD754-8801-44E4-87E1-BE711A345E5C}" type="pres">
      <dgm:prSet presAssocID="{65E0D4E1-1C16-41B6-A32E-A8F4CBEE8211}" presName="entireBox" presStyleLbl="node1" presStyleIdx="0" presStyleCnt="2"/>
      <dgm:spPr/>
    </dgm:pt>
    <dgm:pt modelId="{FF014CDC-66DF-43C9-AB64-1ABDE9AACB27}" type="pres">
      <dgm:prSet presAssocID="{65E0D4E1-1C16-41B6-A32E-A8F4CBEE8211}" presName="descendantBox" presStyleCnt="0"/>
      <dgm:spPr/>
    </dgm:pt>
    <dgm:pt modelId="{6813C7B0-4ECF-4F43-B140-8FBC6DD35BD9}" type="pres">
      <dgm:prSet presAssocID="{207BE4D2-EF4C-48BC-8EC8-1FB478DAF9D2}" presName="childTextBox" presStyleLbl="fgAccFollowNode1" presStyleIdx="0" presStyleCnt="4">
        <dgm:presLayoutVars>
          <dgm:bulletEnabled val="1"/>
        </dgm:presLayoutVars>
      </dgm:prSet>
      <dgm:spPr/>
    </dgm:pt>
    <dgm:pt modelId="{C2FF865C-E10E-49C7-BB3D-DE385F69BB0D}" type="pres">
      <dgm:prSet presAssocID="{C2FACABC-ED28-4BE4-9DA8-6D5D6E4DB892}" presName="childTextBox" presStyleLbl="fgAccFollowNode1" presStyleIdx="1" presStyleCnt="4">
        <dgm:presLayoutVars>
          <dgm:bulletEnabled val="1"/>
        </dgm:presLayoutVars>
      </dgm:prSet>
      <dgm:spPr/>
    </dgm:pt>
    <dgm:pt modelId="{5497BA88-B810-4622-9693-4B4CED130403}" type="pres">
      <dgm:prSet presAssocID="{7F03129C-7D39-4FA7-A8FE-19CC3512DE10}" presName="childTextBox" presStyleLbl="fgAccFollowNode1" presStyleIdx="2" presStyleCnt="4">
        <dgm:presLayoutVars>
          <dgm:bulletEnabled val="1"/>
        </dgm:presLayoutVars>
      </dgm:prSet>
      <dgm:spPr/>
    </dgm:pt>
    <dgm:pt modelId="{496D6AAE-BA5E-4211-9DDF-62E93C526879}" type="pres">
      <dgm:prSet presAssocID="{C5A91692-084C-400C-B785-8340747A9387}" presName="childTextBox" presStyleLbl="fgAccFollowNode1" presStyleIdx="3" presStyleCnt="4">
        <dgm:presLayoutVars>
          <dgm:bulletEnabled val="1"/>
        </dgm:presLayoutVars>
      </dgm:prSet>
      <dgm:spPr/>
    </dgm:pt>
    <dgm:pt modelId="{2163372F-F79C-41A1-A0B4-4676CDB27526}" type="pres">
      <dgm:prSet presAssocID="{D3FE2CE9-CB88-492F-B10F-D0B3787EB671}" presName="sp" presStyleCnt="0"/>
      <dgm:spPr/>
    </dgm:pt>
    <dgm:pt modelId="{11C97A63-17C2-4F10-89C6-AAEFEEBF085D}" type="pres">
      <dgm:prSet presAssocID="{93853E7A-8A17-4247-A56F-FCDDE3F4A743}" presName="arrowAndChildren" presStyleCnt="0"/>
      <dgm:spPr/>
    </dgm:pt>
    <dgm:pt modelId="{2DA2543B-FE84-4486-BE6F-019E7B62E6D4}" type="pres">
      <dgm:prSet presAssocID="{93853E7A-8A17-4247-A56F-FCDDE3F4A743}" presName="parentTextArrow" presStyleLbl="node1" presStyleIdx="1" presStyleCnt="2"/>
      <dgm:spPr/>
    </dgm:pt>
  </dgm:ptLst>
  <dgm:cxnLst>
    <dgm:cxn modelId="{E1C64606-415B-4A7F-B95B-82CCB783348F}" type="presOf" srcId="{C2FACABC-ED28-4BE4-9DA8-6D5D6E4DB892}" destId="{C2FF865C-E10E-49C7-BB3D-DE385F69BB0D}" srcOrd="0" destOrd="0" presId="urn:microsoft.com/office/officeart/2005/8/layout/process4"/>
    <dgm:cxn modelId="{A969451B-71D5-460B-978D-29D485615268}" type="presOf" srcId="{C5A91692-084C-400C-B785-8340747A9387}" destId="{496D6AAE-BA5E-4211-9DDF-62E93C526879}" srcOrd="0" destOrd="0" presId="urn:microsoft.com/office/officeart/2005/8/layout/process4"/>
    <dgm:cxn modelId="{10E7742A-4AEC-4790-A2C6-43E2EA48FF22}" type="presOf" srcId="{65E0D4E1-1C16-41B6-A32E-A8F4CBEE8211}" destId="{A83CD754-8801-44E4-87E1-BE711A345E5C}" srcOrd="1" destOrd="0" presId="urn:microsoft.com/office/officeart/2005/8/layout/process4"/>
    <dgm:cxn modelId="{8E60532B-9B58-4442-9284-0BE7F1C94C8F}" srcId="{65E0D4E1-1C16-41B6-A32E-A8F4CBEE8211}" destId="{C5A91692-084C-400C-B785-8340747A9387}" srcOrd="3" destOrd="0" parTransId="{C0C72959-34B9-4F30-A729-71A5D76ABA25}" sibTransId="{CFD9700D-33CE-4794-B641-41C329626B30}"/>
    <dgm:cxn modelId="{0347132C-F2CA-4ED7-B803-9140C343788D}" type="presOf" srcId="{207BE4D2-EF4C-48BC-8EC8-1FB478DAF9D2}" destId="{6813C7B0-4ECF-4F43-B140-8FBC6DD35BD9}" srcOrd="0" destOrd="0" presId="urn:microsoft.com/office/officeart/2005/8/layout/process4"/>
    <dgm:cxn modelId="{D0975139-3BEF-47F4-80D5-04C0930D948D}" srcId="{65E0D4E1-1C16-41B6-A32E-A8F4CBEE8211}" destId="{7F03129C-7D39-4FA7-A8FE-19CC3512DE10}" srcOrd="2" destOrd="0" parTransId="{A1065A8E-9C53-4D98-85CD-4B64F16A66CC}" sibTransId="{AE6D6976-5E5E-437A-8AC8-EA2A95A22E3A}"/>
    <dgm:cxn modelId="{C1CF4363-D7E2-4AA9-BE52-8404C8598AC5}" type="presOf" srcId="{7F03129C-7D39-4FA7-A8FE-19CC3512DE10}" destId="{5497BA88-B810-4622-9693-4B4CED130403}" srcOrd="0" destOrd="0" presId="urn:microsoft.com/office/officeart/2005/8/layout/process4"/>
    <dgm:cxn modelId="{2A6C5372-C3FE-4F32-9D7A-10746B8CC3A3}" type="presOf" srcId="{93853E7A-8A17-4247-A56F-FCDDE3F4A743}" destId="{2DA2543B-FE84-4486-BE6F-019E7B62E6D4}" srcOrd="0" destOrd="0" presId="urn:microsoft.com/office/officeart/2005/8/layout/process4"/>
    <dgm:cxn modelId="{E939AC9E-CBD5-434C-BC1F-A7A5AD94E7FC}" type="presOf" srcId="{3C31FD2B-119A-4A5B-8EE9-FF2D0DFA74EB}" destId="{E16C945B-BDE7-4474-83D2-402E78225A03}" srcOrd="0" destOrd="0" presId="urn:microsoft.com/office/officeart/2005/8/layout/process4"/>
    <dgm:cxn modelId="{040A45BF-A035-4A52-BD83-252C5F4DE202}" srcId="{3C31FD2B-119A-4A5B-8EE9-FF2D0DFA74EB}" destId="{93853E7A-8A17-4247-A56F-FCDDE3F4A743}" srcOrd="0" destOrd="0" parTransId="{D098DA0E-1727-4F13-8728-3DAE7DD2AD1E}" sibTransId="{D3FE2CE9-CB88-492F-B10F-D0B3787EB671}"/>
    <dgm:cxn modelId="{C1CF4BBF-2345-4660-9A34-4132EF7D002B}" type="presOf" srcId="{65E0D4E1-1C16-41B6-A32E-A8F4CBEE8211}" destId="{6B3940DF-EF3F-464B-B8B2-4149EB5451AB}" srcOrd="0" destOrd="0" presId="urn:microsoft.com/office/officeart/2005/8/layout/process4"/>
    <dgm:cxn modelId="{D21846DD-30EC-4964-AEC3-4E4E4259A3B5}" srcId="{65E0D4E1-1C16-41B6-A32E-A8F4CBEE8211}" destId="{C2FACABC-ED28-4BE4-9DA8-6D5D6E4DB892}" srcOrd="1" destOrd="0" parTransId="{846EDA05-DE4A-44ED-9D3F-70416775C060}" sibTransId="{C57511EC-6884-4382-BB0B-A6FECADB3358}"/>
    <dgm:cxn modelId="{89A9B9E5-A209-41A1-AD9E-365FB8B6EF5D}" srcId="{65E0D4E1-1C16-41B6-A32E-A8F4CBEE8211}" destId="{207BE4D2-EF4C-48BC-8EC8-1FB478DAF9D2}" srcOrd="0" destOrd="0" parTransId="{29AF2534-6AE4-47D8-A0FA-1A4F981D8C8A}" sibTransId="{94656603-BED5-41DC-B5CF-334B7EE90A95}"/>
    <dgm:cxn modelId="{E2C410EE-5EF6-4582-BBBF-84AB143ACC39}" srcId="{3C31FD2B-119A-4A5B-8EE9-FF2D0DFA74EB}" destId="{65E0D4E1-1C16-41B6-A32E-A8F4CBEE8211}" srcOrd="1" destOrd="0" parTransId="{09786308-77D2-4E8C-93A9-7EB6AE3F65D7}" sibTransId="{0457E837-FF87-41B7-920F-B041D63EF686}"/>
    <dgm:cxn modelId="{DF3CF29A-CFB4-4B8D-8DF9-138177CD1289}" type="presParOf" srcId="{E16C945B-BDE7-4474-83D2-402E78225A03}" destId="{74C6FFF1-197D-4E11-924B-E1977BADA4C0}" srcOrd="0" destOrd="0" presId="urn:microsoft.com/office/officeart/2005/8/layout/process4"/>
    <dgm:cxn modelId="{CC7C1BA8-706A-4CE8-9BB4-9F29D3126EC0}" type="presParOf" srcId="{74C6FFF1-197D-4E11-924B-E1977BADA4C0}" destId="{6B3940DF-EF3F-464B-B8B2-4149EB5451AB}" srcOrd="0" destOrd="0" presId="urn:microsoft.com/office/officeart/2005/8/layout/process4"/>
    <dgm:cxn modelId="{DC07586F-D97B-48DE-98E3-1154DB5A3318}" type="presParOf" srcId="{74C6FFF1-197D-4E11-924B-E1977BADA4C0}" destId="{A83CD754-8801-44E4-87E1-BE711A345E5C}" srcOrd="1" destOrd="0" presId="urn:microsoft.com/office/officeart/2005/8/layout/process4"/>
    <dgm:cxn modelId="{F04BAEAB-78FA-4787-855D-0274B51CA7FB}" type="presParOf" srcId="{74C6FFF1-197D-4E11-924B-E1977BADA4C0}" destId="{FF014CDC-66DF-43C9-AB64-1ABDE9AACB27}" srcOrd="2" destOrd="0" presId="urn:microsoft.com/office/officeart/2005/8/layout/process4"/>
    <dgm:cxn modelId="{D3B2ED25-CA13-4845-BDA6-EF62EF8C149B}" type="presParOf" srcId="{FF014CDC-66DF-43C9-AB64-1ABDE9AACB27}" destId="{6813C7B0-4ECF-4F43-B140-8FBC6DD35BD9}" srcOrd="0" destOrd="0" presId="urn:microsoft.com/office/officeart/2005/8/layout/process4"/>
    <dgm:cxn modelId="{2CAD7584-2DFE-47A3-B6E4-3929A3253642}" type="presParOf" srcId="{FF014CDC-66DF-43C9-AB64-1ABDE9AACB27}" destId="{C2FF865C-E10E-49C7-BB3D-DE385F69BB0D}" srcOrd="1" destOrd="0" presId="urn:microsoft.com/office/officeart/2005/8/layout/process4"/>
    <dgm:cxn modelId="{4FFCF897-8615-4CBB-BF61-2A3055945A06}" type="presParOf" srcId="{FF014CDC-66DF-43C9-AB64-1ABDE9AACB27}" destId="{5497BA88-B810-4622-9693-4B4CED130403}" srcOrd="2" destOrd="0" presId="urn:microsoft.com/office/officeart/2005/8/layout/process4"/>
    <dgm:cxn modelId="{A9EE459C-7051-4868-9D9D-4D3678BB2463}" type="presParOf" srcId="{FF014CDC-66DF-43C9-AB64-1ABDE9AACB27}" destId="{496D6AAE-BA5E-4211-9DDF-62E93C526879}" srcOrd="3" destOrd="0" presId="urn:microsoft.com/office/officeart/2005/8/layout/process4"/>
    <dgm:cxn modelId="{664B68B9-28E3-48BD-A517-C06C9B510894}" type="presParOf" srcId="{E16C945B-BDE7-4474-83D2-402E78225A03}" destId="{2163372F-F79C-41A1-A0B4-4676CDB27526}" srcOrd="1" destOrd="0" presId="urn:microsoft.com/office/officeart/2005/8/layout/process4"/>
    <dgm:cxn modelId="{8ED94002-D5B3-4CCF-A34C-2D69AABF243A}" type="presParOf" srcId="{E16C945B-BDE7-4474-83D2-402E78225A03}" destId="{11C97A63-17C2-4F10-89C6-AAEFEEBF085D}" srcOrd="2" destOrd="0" presId="urn:microsoft.com/office/officeart/2005/8/layout/process4"/>
    <dgm:cxn modelId="{DE7EC60F-3E57-44BF-A4AA-97D47D5E105F}" type="presParOf" srcId="{11C97A63-17C2-4F10-89C6-AAEFEEBF085D}" destId="{2DA2543B-FE84-4486-BE6F-019E7B62E6D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7DFB4F-2F82-4D04-A904-BF9F1742EE2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72D711E-FA3D-4578-B145-544DCE8C2281}">
      <dgm:prSet/>
      <dgm:spPr/>
      <dgm:t>
        <a:bodyPr/>
        <a:lstStyle/>
        <a:p>
          <a:r>
            <a:rPr lang="en-US"/>
            <a:t>S3 Transfer Acceleration utilizes the AWS CloudFront Edge network to accelerate uploads to S3. Instead of uploading directly to your S3 bucket, you can use the distinct URL provided when enabled to upload directly to an Edge Location which will then transfer to S3.</a:t>
          </a:r>
        </a:p>
      </dgm:t>
    </dgm:pt>
    <dgm:pt modelId="{C6761081-4EBB-4F93-8D18-B1BDB0627B7E}" type="parTrans" cxnId="{2C698BBE-3E52-4AF7-8A31-B8EC0793AF0B}">
      <dgm:prSet/>
      <dgm:spPr/>
      <dgm:t>
        <a:bodyPr/>
        <a:lstStyle/>
        <a:p>
          <a:endParaRPr lang="en-US"/>
        </a:p>
      </dgm:t>
    </dgm:pt>
    <dgm:pt modelId="{398AB5F9-21DC-4838-AA2B-8550B130E597}" type="sibTrans" cxnId="{2C698BBE-3E52-4AF7-8A31-B8EC0793AF0B}">
      <dgm:prSet/>
      <dgm:spPr/>
      <dgm:t>
        <a:bodyPr/>
        <a:lstStyle/>
        <a:p>
          <a:endParaRPr lang="en-US"/>
        </a:p>
      </dgm:t>
    </dgm:pt>
    <dgm:pt modelId="{9000B2B7-8D40-4164-BF5C-C9970F25C1AA}">
      <dgm:prSet/>
      <dgm:spPr/>
      <dgm:t>
        <a:bodyPr/>
        <a:lstStyle/>
        <a:p>
          <a:r>
            <a:rPr lang="en-US"/>
            <a:t>There is an S3 Transfer Acceleration test tool that will show you the performance benefits you get when uploading objects from all regions.</a:t>
          </a:r>
        </a:p>
      </dgm:t>
    </dgm:pt>
    <dgm:pt modelId="{DF82F486-97C9-4E4E-A3B9-B922D437B361}" type="parTrans" cxnId="{CB6096DA-9DB4-4A77-B78D-A84D5A8DD70F}">
      <dgm:prSet/>
      <dgm:spPr/>
      <dgm:t>
        <a:bodyPr/>
        <a:lstStyle/>
        <a:p>
          <a:endParaRPr lang="en-US"/>
        </a:p>
      </dgm:t>
    </dgm:pt>
    <dgm:pt modelId="{4CCBAA9C-91B8-4B8C-8D8A-F6DE0FD95F6C}" type="sibTrans" cxnId="{CB6096DA-9DB4-4A77-B78D-A84D5A8DD70F}">
      <dgm:prSet/>
      <dgm:spPr/>
      <dgm:t>
        <a:bodyPr/>
        <a:lstStyle/>
        <a:p>
          <a:endParaRPr lang="en-US"/>
        </a:p>
      </dgm:t>
    </dgm:pt>
    <dgm:pt modelId="{00E98A2C-FA9B-427C-B712-E6BCFA6F1B7E}" type="pres">
      <dgm:prSet presAssocID="{5B7DFB4F-2F82-4D04-A904-BF9F1742EE2F}" presName="linear" presStyleCnt="0">
        <dgm:presLayoutVars>
          <dgm:animLvl val="lvl"/>
          <dgm:resizeHandles val="exact"/>
        </dgm:presLayoutVars>
      </dgm:prSet>
      <dgm:spPr/>
    </dgm:pt>
    <dgm:pt modelId="{A902C24D-8E15-4941-AD67-7A736645DEFE}" type="pres">
      <dgm:prSet presAssocID="{372D711E-FA3D-4578-B145-544DCE8C2281}" presName="parentText" presStyleLbl="node1" presStyleIdx="0" presStyleCnt="2">
        <dgm:presLayoutVars>
          <dgm:chMax val="0"/>
          <dgm:bulletEnabled val="1"/>
        </dgm:presLayoutVars>
      </dgm:prSet>
      <dgm:spPr/>
    </dgm:pt>
    <dgm:pt modelId="{A2690BFA-C12E-447D-A232-7F32D72DFB99}" type="pres">
      <dgm:prSet presAssocID="{398AB5F9-21DC-4838-AA2B-8550B130E597}" presName="spacer" presStyleCnt="0"/>
      <dgm:spPr/>
    </dgm:pt>
    <dgm:pt modelId="{36EE9481-A4D5-4544-9E50-B8787EF9124C}" type="pres">
      <dgm:prSet presAssocID="{9000B2B7-8D40-4164-BF5C-C9970F25C1AA}" presName="parentText" presStyleLbl="node1" presStyleIdx="1" presStyleCnt="2">
        <dgm:presLayoutVars>
          <dgm:chMax val="0"/>
          <dgm:bulletEnabled val="1"/>
        </dgm:presLayoutVars>
      </dgm:prSet>
      <dgm:spPr/>
    </dgm:pt>
  </dgm:ptLst>
  <dgm:cxnLst>
    <dgm:cxn modelId="{8C2DD418-1D4B-48FD-8592-40965DDC0816}" type="presOf" srcId="{9000B2B7-8D40-4164-BF5C-C9970F25C1AA}" destId="{36EE9481-A4D5-4544-9E50-B8787EF9124C}" srcOrd="0" destOrd="0" presId="urn:microsoft.com/office/officeart/2005/8/layout/vList2"/>
    <dgm:cxn modelId="{A50AF582-9E00-48F9-9EC7-E35F68CB974D}" type="presOf" srcId="{5B7DFB4F-2F82-4D04-A904-BF9F1742EE2F}" destId="{00E98A2C-FA9B-427C-B712-E6BCFA6F1B7E}" srcOrd="0" destOrd="0" presId="urn:microsoft.com/office/officeart/2005/8/layout/vList2"/>
    <dgm:cxn modelId="{2C698BBE-3E52-4AF7-8A31-B8EC0793AF0B}" srcId="{5B7DFB4F-2F82-4D04-A904-BF9F1742EE2F}" destId="{372D711E-FA3D-4578-B145-544DCE8C2281}" srcOrd="0" destOrd="0" parTransId="{C6761081-4EBB-4F93-8D18-B1BDB0627B7E}" sibTransId="{398AB5F9-21DC-4838-AA2B-8550B130E597}"/>
    <dgm:cxn modelId="{F3EC1EC7-F5F1-4272-8A1F-2E5564FEB555}" type="presOf" srcId="{372D711E-FA3D-4578-B145-544DCE8C2281}" destId="{A902C24D-8E15-4941-AD67-7A736645DEFE}" srcOrd="0" destOrd="0" presId="urn:microsoft.com/office/officeart/2005/8/layout/vList2"/>
    <dgm:cxn modelId="{CB6096DA-9DB4-4A77-B78D-A84D5A8DD70F}" srcId="{5B7DFB4F-2F82-4D04-A904-BF9F1742EE2F}" destId="{9000B2B7-8D40-4164-BF5C-C9970F25C1AA}" srcOrd="1" destOrd="0" parTransId="{DF82F486-97C9-4E4E-A3B9-B922D437B361}" sibTransId="{4CCBAA9C-91B8-4B8C-8D8A-F6DE0FD95F6C}"/>
    <dgm:cxn modelId="{8EDD83FB-E357-48AC-B456-833E76EF3DFA}" type="presParOf" srcId="{00E98A2C-FA9B-427C-B712-E6BCFA6F1B7E}" destId="{A902C24D-8E15-4941-AD67-7A736645DEFE}" srcOrd="0" destOrd="0" presId="urn:microsoft.com/office/officeart/2005/8/layout/vList2"/>
    <dgm:cxn modelId="{88320E61-0D19-402B-9FDA-1A9B1232206C}" type="presParOf" srcId="{00E98A2C-FA9B-427C-B712-E6BCFA6F1B7E}" destId="{A2690BFA-C12E-447D-A232-7F32D72DFB99}" srcOrd="1" destOrd="0" presId="urn:microsoft.com/office/officeart/2005/8/layout/vList2"/>
    <dgm:cxn modelId="{6C255862-2250-41C1-88B0-202B211D55A6}" type="presParOf" srcId="{00E98A2C-FA9B-427C-B712-E6BCFA6F1B7E}" destId="{36EE9481-A4D5-4544-9E50-B8787EF9124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F22CFB-1583-483E-B18C-F647210D69E7}" type="doc">
      <dgm:prSet loTypeId="urn:microsoft.com/office/officeart/2008/layout/AlternatingHexagons" loCatId="list" qsTypeId="urn:microsoft.com/office/officeart/2005/8/quickstyle/simple1" qsCatId="simple" csTypeId="urn:microsoft.com/office/officeart/2005/8/colors/colorful2" csCatId="colorful"/>
      <dgm:spPr/>
      <dgm:t>
        <a:bodyPr/>
        <a:lstStyle/>
        <a:p>
          <a:endParaRPr lang="en-US"/>
        </a:p>
      </dgm:t>
    </dgm:pt>
    <dgm:pt modelId="{1EF78FA8-B9C2-45A1-BC5D-A318E827C85D}">
      <dgm:prSet/>
      <dgm:spPr/>
      <dgm:t>
        <a:bodyPr/>
        <a:lstStyle/>
        <a:p>
          <a:r>
            <a:rPr lang="en-US"/>
            <a:t>CloudFront is just a CDN.</a:t>
          </a:r>
        </a:p>
      </dgm:t>
    </dgm:pt>
    <dgm:pt modelId="{A0B49D17-38BB-4BB2-A792-E5A69482CDB8}" type="parTrans" cxnId="{4F6BBC81-8A1C-4471-B4AF-6380372865DC}">
      <dgm:prSet/>
      <dgm:spPr/>
      <dgm:t>
        <a:bodyPr/>
        <a:lstStyle/>
        <a:p>
          <a:endParaRPr lang="en-US"/>
        </a:p>
      </dgm:t>
    </dgm:pt>
    <dgm:pt modelId="{327BC1F4-5AA7-4800-826C-482A4D5E84FE}" type="sibTrans" cxnId="{4F6BBC81-8A1C-4471-B4AF-6380372865DC}">
      <dgm:prSet/>
      <dgm:spPr/>
      <dgm:t>
        <a:bodyPr/>
        <a:lstStyle/>
        <a:p>
          <a:endParaRPr lang="en-US"/>
        </a:p>
      </dgm:t>
    </dgm:pt>
    <dgm:pt modelId="{F567AE68-7CF0-4439-A7F4-A94232F6698F}">
      <dgm:prSet/>
      <dgm:spPr/>
      <dgm:t>
        <a:bodyPr/>
        <a:lstStyle/>
        <a:p>
          <a:r>
            <a:rPr lang="en-US"/>
            <a:t>A CDN is is a system of distributed servers (a network) that deliver webpages and other content to a user based on the geographic locations of the user, the origin of the webpage, and a content delivery server.</a:t>
          </a:r>
        </a:p>
      </dgm:t>
    </dgm:pt>
    <dgm:pt modelId="{44C5573D-74EC-410A-8312-6356198AE232}" type="parTrans" cxnId="{FC56DAD7-1604-497C-B35A-ACFD9CEC773D}">
      <dgm:prSet/>
      <dgm:spPr/>
      <dgm:t>
        <a:bodyPr/>
        <a:lstStyle/>
        <a:p>
          <a:endParaRPr lang="en-US"/>
        </a:p>
      </dgm:t>
    </dgm:pt>
    <dgm:pt modelId="{3DCC0D37-E190-4353-B2A3-CCCEFDE6FAEC}" type="sibTrans" cxnId="{FC56DAD7-1604-497C-B35A-ACFD9CEC773D}">
      <dgm:prSet/>
      <dgm:spPr/>
      <dgm:t>
        <a:bodyPr/>
        <a:lstStyle/>
        <a:p>
          <a:endParaRPr lang="en-US"/>
        </a:p>
      </dgm:t>
    </dgm:pt>
    <dgm:pt modelId="{EE24C87B-6A9D-439F-B772-DC035CDD82BD}">
      <dgm:prSet/>
      <dgm:spPr/>
      <dgm:t>
        <a:bodyPr/>
        <a:lstStyle/>
        <a:p>
          <a:r>
            <a:rPr lang="en-US"/>
            <a:t>CloudFront is a global service</a:t>
          </a:r>
        </a:p>
      </dgm:t>
    </dgm:pt>
    <dgm:pt modelId="{EA46AD29-8AFF-4205-8C18-60FB0BF4DD8B}" type="parTrans" cxnId="{FA8BFBFF-1453-4D86-A8E4-1218D00A1376}">
      <dgm:prSet/>
      <dgm:spPr/>
      <dgm:t>
        <a:bodyPr/>
        <a:lstStyle/>
        <a:p>
          <a:endParaRPr lang="en-US"/>
        </a:p>
      </dgm:t>
    </dgm:pt>
    <dgm:pt modelId="{4036C339-3812-4CAF-9234-BD63F0FB365D}" type="sibTrans" cxnId="{FA8BFBFF-1453-4D86-A8E4-1218D00A1376}">
      <dgm:prSet/>
      <dgm:spPr/>
      <dgm:t>
        <a:bodyPr/>
        <a:lstStyle/>
        <a:p>
          <a:endParaRPr lang="en-US"/>
        </a:p>
      </dgm:t>
    </dgm:pt>
    <dgm:pt modelId="{F843B614-D0EC-4E8C-8D85-402FD3112BF4}">
      <dgm:prSet/>
      <dgm:spPr/>
      <dgm:t>
        <a:bodyPr/>
        <a:lstStyle/>
        <a:p>
          <a:r>
            <a:rPr lang="en-US"/>
            <a:t>Useful terms:</a:t>
          </a:r>
        </a:p>
      </dgm:t>
    </dgm:pt>
    <dgm:pt modelId="{44918812-94C4-4015-8456-2A3D9C5D51CC}" type="parTrans" cxnId="{9EC3748D-93D1-4A93-B28F-D0C4F06E7F6F}">
      <dgm:prSet/>
      <dgm:spPr/>
      <dgm:t>
        <a:bodyPr/>
        <a:lstStyle/>
        <a:p>
          <a:endParaRPr lang="en-US"/>
        </a:p>
      </dgm:t>
    </dgm:pt>
    <dgm:pt modelId="{69FC8AE1-AE6F-4267-83A5-0A4DE8418B3C}" type="sibTrans" cxnId="{9EC3748D-93D1-4A93-B28F-D0C4F06E7F6F}">
      <dgm:prSet/>
      <dgm:spPr/>
      <dgm:t>
        <a:bodyPr/>
        <a:lstStyle/>
        <a:p>
          <a:endParaRPr lang="en-US"/>
        </a:p>
      </dgm:t>
    </dgm:pt>
    <dgm:pt modelId="{E28E72F1-557F-494B-8D5C-A5EF63C1A7AC}">
      <dgm:prSet/>
      <dgm:spPr/>
      <dgm:t>
        <a:bodyPr/>
        <a:lstStyle/>
        <a:p>
          <a:r>
            <a:rPr lang="en-US"/>
            <a:t>Edge Location: This is a location where content will be cached. This is separate to a region or availability zone. Edge locations are not read only. You can also write to edge locations.</a:t>
          </a:r>
        </a:p>
      </dgm:t>
    </dgm:pt>
    <dgm:pt modelId="{7921E396-A1AE-417C-A413-6DC2D8A014DF}" type="parTrans" cxnId="{CC2415BB-9C52-4113-8D97-10FD23D0A6A9}">
      <dgm:prSet/>
      <dgm:spPr/>
      <dgm:t>
        <a:bodyPr/>
        <a:lstStyle/>
        <a:p>
          <a:endParaRPr lang="en-US"/>
        </a:p>
      </dgm:t>
    </dgm:pt>
    <dgm:pt modelId="{B3F35841-6199-49D5-A850-760C45130559}" type="sibTrans" cxnId="{CC2415BB-9C52-4113-8D97-10FD23D0A6A9}">
      <dgm:prSet/>
      <dgm:spPr/>
      <dgm:t>
        <a:bodyPr/>
        <a:lstStyle/>
        <a:p>
          <a:endParaRPr lang="en-US"/>
        </a:p>
      </dgm:t>
    </dgm:pt>
    <dgm:pt modelId="{617DC2F5-9411-4B8E-91F0-76DA5CBA5097}">
      <dgm:prSet/>
      <dgm:spPr/>
      <dgm:t>
        <a:bodyPr/>
        <a:lstStyle/>
        <a:p>
          <a:r>
            <a:rPr lang="en-US"/>
            <a:t>Origin: This is the origin of all the files that a CDN will distribute. This can be an S3 bucket, EC2 instances, an ELB, or Route53.</a:t>
          </a:r>
        </a:p>
      </dgm:t>
    </dgm:pt>
    <dgm:pt modelId="{4445F1D9-4C83-4201-8948-5726ADEC4CF5}" type="parTrans" cxnId="{C2436590-3F37-4887-8FB4-391227A5A246}">
      <dgm:prSet/>
      <dgm:spPr/>
      <dgm:t>
        <a:bodyPr/>
        <a:lstStyle/>
        <a:p>
          <a:endParaRPr lang="en-US"/>
        </a:p>
      </dgm:t>
    </dgm:pt>
    <dgm:pt modelId="{2CF6E317-46FE-4B47-84E0-F87C74B72BC2}" type="sibTrans" cxnId="{C2436590-3F37-4887-8FB4-391227A5A246}">
      <dgm:prSet/>
      <dgm:spPr/>
      <dgm:t>
        <a:bodyPr/>
        <a:lstStyle/>
        <a:p>
          <a:endParaRPr lang="en-US"/>
        </a:p>
      </dgm:t>
    </dgm:pt>
    <dgm:pt modelId="{FF391CAC-5966-4237-8CF8-9D159B38FD91}">
      <dgm:prSet/>
      <dgm:spPr/>
      <dgm:t>
        <a:bodyPr/>
        <a:lstStyle/>
        <a:p>
          <a:r>
            <a:rPr lang="en-US"/>
            <a:t>Distribution: This is the name given to the DN which consists of a collection of Edge Location</a:t>
          </a:r>
        </a:p>
      </dgm:t>
    </dgm:pt>
    <dgm:pt modelId="{09F653A9-7E85-4A80-B1A8-10AECB20C42F}" type="parTrans" cxnId="{DC3FCEA3-3021-4AFC-978B-6EB5BD456567}">
      <dgm:prSet/>
      <dgm:spPr/>
      <dgm:t>
        <a:bodyPr/>
        <a:lstStyle/>
        <a:p>
          <a:endParaRPr lang="en-US"/>
        </a:p>
      </dgm:t>
    </dgm:pt>
    <dgm:pt modelId="{E44BD629-CBB0-44C3-BC33-D0BD4B34324B}" type="sibTrans" cxnId="{DC3FCEA3-3021-4AFC-978B-6EB5BD456567}">
      <dgm:prSet/>
      <dgm:spPr/>
      <dgm:t>
        <a:bodyPr/>
        <a:lstStyle/>
        <a:p>
          <a:endParaRPr lang="en-US"/>
        </a:p>
      </dgm:t>
    </dgm:pt>
    <dgm:pt modelId="{FC08ECF6-EEB8-4BE9-8C6E-D37F36BAB712}" type="pres">
      <dgm:prSet presAssocID="{09F22CFB-1583-483E-B18C-F647210D69E7}" presName="Name0" presStyleCnt="0">
        <dgm:presLayoutVars>
          <dgm:chMax/>
          <dgm:chPref/>
          <dgm:dir/>
          <dgm:animLvl val="lvl"/>
        </dgm:presLayoutVars>
      </dgm:prSet>
      <dgm:spPr/>
    </dgm:pt>
    <dgm:pt modelId="{CD62BA0A-B4E5-4542-8A38-E6621590EE2A}" type="pres">
      <dgm:prSet presAssocID="{1EF78FA8-B9C2-45A1-BC5D-A318E827C85D}" presName="composite" presStyleCnt="0"/>
      <dgm:spPr/>
    </dgm:pt>
    <dgm:pt modelId="{D8AE1121-7BC4-4912-9194-14A1879D9113}" type="pres">
      <dgm:prSet presAssocID="{1EF78FA8-B9C2-45A1-BC5D-A318E827C85D}" presName="Parent1" presStyleLbl="node1" presStyleIdx="0" presStyleCnt="6">
        <dgm:presLayoutVars>
          <dgm:chMax val="1"/>
          <dgm:chPref val="1"/>
          <dgm:bulletEnabled val="1"/>
        </dgm:presLayoutVars>
      </dgm:prSet>
      <dgm:spPr/>
    </dgm:pt>
    <dgm:pt modelId="{4B94F636-C4E1-40F4-BF9B-2FB75AE90B6B}" type="pres">
      <dgm:prSet presAssocID="{1EF78FA8-B9C2-45A1-BC5D-A318E827C85D}" presName="Childtext1" presStyleLbl="revTx" presStyleIdx="0" presStyleCnt="3">
        <dgm:presLayoutVars>
          <dgm:chMax val="0"/>
          <dgm:chPref val="0"/>
          <dgm:bulletEnabled val="1"/>
        </dgm:presLayoutVars>
      </dgm:prSet>
      <dgm:spPr/>
    </dgm:pt>
    <dgm:pt modelId="{A6875812-37FA-435E-AFF5-D4EE39C9AF75}" type="pres">
      <dgm:prSet presAssocID="{1EF78FA8-B9C2-45A1-BC5D-A318E827C85D}" presName="BalanceSpacing" presStyleCnt="0"/>
      <dgm:spPr/>
    </dgm:pt>
    <dgm:pt modelId="{F6B8818F-DBAB-402E-B8C5-17079405E89F}" type="pres">
      <dgm:prSet presAssocID="{1EF78FA8-B9C2-45A1-BC5D-A318E827C85D}" presName="BalanceSpacing1" presStyleCnt="0"/>
      <dgm:spPr/>
    </dgm:pt>
    <dgm:pt modelId="{45C03AAB-7AB9-4229-B282-4F07DD73679B}" type="pres">
      <dgm:prSet presAssocID="{327BC1F4-5AA7-4800-826C-482A4D5E84FE}" presName="Accent1Text" presStyleLbl="node1" presStyleIdx="1" presStyleCnt="6"/>
      <dgm:spPr/>
    </dgm:pt>
    <dgm:pt modelId="{41B1FF40-0AA4-438A-B0AC-3E1F5AA58599}" type="pres">
      <dgm:prSet presAssocID="{327BC1F4-5AA7-4800-826C-482A4D5E84FE}" presName="spaceBetweenRectangles" presStyleCnt="0"/>
      <dgm:spPr/>
    </dgm:pt>
    <dgm:pt modelId="{0CB303B8-B8CE-4B90-869A-DE07FC5B4980}" type="pres">
      <dgm:prSet presAssocID="{EE24C87B-6A9D-439F-B772-DC035CDD82BD}" presName="composite" presStyleCnt="0"/>
      <dgm:spPr/>
    </dgm:pt>
    <dgm:pt modelId="{67CC5EB2-9D5B-4FC4-B9C6-5642F05E1486}" type="pres">
      <dgm:prSet presAssocID="{EE24C87B-6A9D-439F-B772-DC035CDD82BD}" presName="Parent1" presStyleLbl="node1" presStyleIdx="2" presStyleCnt="6">
        <dgm:presLayoutVars>
          <dgm:chMax val="1"/>
          <dgm:chPref val="1"/>
          <dgm:bulletEnabled val="1"/>
        </dgm:presLayoutVars>
      </dgm:prSet>
      <dgm:spPr/>
    </dgm:pt>
    <dgm:pt modelId="{FD03644E-5604-414E-A893-3629232F106B}" type="pres">
      <dgm:prSet presAssocID="{EE24C87B-6A9D-439F-B772-DC035CDD82BD}" presName="Childtext1" presStyleLbl="revTx" presStyleIdx="1" presStyleCnt="3">
        <dgm:presLayoutVars>
          <dgm:chMax val="0"/>
          <dgm:chPref val="0"/>
          <dgm:bulletEnabled val="1"/>
        </dgm:presLayoutVars>
      </dgm:prSet>
      <dgm:spPr/>
    </dgm:pt>
    <dgm:pt modelId="{E3481BB0-6345-43D1-878E-2056DFDD7892}" type="pres">
      <dgm:prSet presAssocID="{EE24C87B-6A9D-439F-B772-DC035CDD82BD}" presName="BalanceSpacing" presStyleCnt="0"/>
      <dgm:spPr/>
    </dgm:pt>
    <dgm:pt modelId="{9586F261-8A2D-49EA-8AA6-4D566985DEF9}" type="pres">
      <dgm:prSet presAssocID="{EE24C87B-6A9D-439F-B772-DC035CDD82BD}" presName="BalanceSpacing1" presStyleCnt="0"/>
      <dgm:spPr/>
    </dgm:pt>
    <dgm:pt modelId="{83AEC512-32C0-4369-A485-1FBA092F608F}" type="pres">
      <dgm:prSet presAssocID="{4036C339-3812-4CAF-9234-BD63F0FB365D}" presName="Accent1Text" presStyleLbl="node1" presStyleIdx="3" presStyleCnt="6"/>
      <dgm:spPr/>
    </dgm:pt>
    <dgm:pt modelId="{E49B4741-E6F5-4216-8E23-B0AB71EB5158}" type="pres">
      <dgm:prSet presAssocID="{4036C339-3812-4CAF-9234-BD63F0FB365D}" presName="spaceBetweenRectangles" presStyleCnt="0"/>
      <dgm:spPr/>
    </dgm:pt>
    <dgm:pt modelId="{28CDD716-06DA-4095-8ACA-35347CCDFB12}" type="pres">
      <dgm:prSet presAssocID="{F843B614-D0EC-4E8C-8D85-402FD3112BF4}" presName="composite" presStyleCnt="0"/>
      <dgm:spPr/>
    </dgm:pt>
    <dgm:pt modelId="{90AE4A1A-DB14-4550-BEDC-BD2E7F68A4C1}" type="pres">
      <dgm:prSet presAssocID="{F843B614-D0EC-4E8C-8D85-402FD3112BF4}" presName="Parent1" presStyleLbl="node1" presStyleIdx="4" presStyleCnt="6">
        <dgm:presLayoutVars>
          <dgm:chMax val="1"/>
          <dgm:chPref val="1"/>
          <dgm:bulletEnabled val="1"/>
        </dgm:presLayoutVars>
      </dgm:prSet>
      <dgm:spPr/>
    </dgm:pt>
    <dgm:pt modelId="{474A7713-F17A-4015-A71C-F654F5F9D224}" type="pres">
      <dgm:prSet presAssocID="{F843B614-D0EC-4E8C-8D85-402FD3112BF4}" presName="Childtext1" presStyleLbl="revTx" presStyleIdx="2" presStyleCnt="3">
        <dgm:presLayoutVars>
          <dgm:chMax val="0"/>
          <dgm:chPref val="0"/>
          <dgm:bulletEnabled val="1"/>
        </dgm:presLayoutVars>
      </dgm:prSet>
      <dgm:spPr/>
    </dgm:pt>
    <dgm:pt modelId="{2FFDC771-FE2B-4906-81E0-E25E372A18E1}" type="pres">
      <dgm:prSet presAssocID="{F843B614-D0EC-4E8C-8D85-402FD3112BF4}" presName="BalanceSpacing" presStyleCnt="0"/>
      <dgm:spPr/>
    </dgm:pt>
    <dgm:pt modelId="{A5DDD245-5E07-4964-A26E-96323AAEBDC1}" type="pres">
      <dgm:prSet presAssocID="{F843B614-D0EC-4E8C-8D85-402FD3112BF4}" presName="BalanceSpacing1" presStyleCnt="0"/>
      <dgm:spPr/>
    </dgm:pt>
    <dgm:pt modelId="{67C9DE9A-C656-43FC-B0F6-36D2876EB809}" type="pres">
      <dgm:prSet presAssocID="{69FC8AE1-AE6F-4267-83A5-0A4DE8418B3C}" presName="Accent1Text" presStyleLbl="node1" presStyleIdx="5" presStyleCnt="6"/>
      <dgm:spPr/>
    </dgm:pt>
  </dgm:ptLst>
  <dgm:cxnLst>
    <dgm:cxn modelId="{6ABEE317-7E76-439E-834A-064BAB928E16}" type="presOf" srcId="{EE24C87B-6A9D-439F-B772-DC035CDD82BD}" destId="{67CC5EB2-9D5B-4FC4-B9C6-5642F05E1486}" srcOrd="0" destOrd="0" presId="urn:microsoft.com/office/officeart/2008/layout/AlternatingHexagons"/>
    <dgm:cxn modelId="{CE18EE1A-6F4A-4077-99D7-40F5F8191590}" type="presOf" srcId="{1EF78FA8-B9C2-45A1-BC5D-A318E827C85D}" destId="{D8AE1121-7BC4-4912-9194-14A1879D9113}" srcOrd="0" destOrd="0" presId="urn:microsoft.com/office/officeart/2008/layout/AlternatingHexagons"/>
    <dgm:cxn modelId="{9FD5DA20-ACA3-49F8-BB7C-4ED71306138B}" type="presOf" srcId="{327BC1F4-5AA7-4800-826C-482A4D5E84FE}" destId="{45C03AAB-7AB9-4229-B282-4F07DD73679B}" srcOrd="0" destOrd="0" presId="urn:microsoft.com/office/officeart/2008/layout/AlternatingHexagons"/>
    <dgm:cxn modelId="{7CA9566B-D0A0-46E1-A1AC-4E094B198892}" type="presOf" srcId="{E28E72F1-557F-494B-8D5C-A5EF63C1A7AC}" destId="{474A7713-F17A-4015-A71C-F654F5F9D224}" srcOrd="0" destOrd="0" presId="urn:microsoft.com/office/officeart/2008/layout/AlternatingHexagons"/>
    <dgm:cxn modelId="{39318E6F-5B83-4757-96D2-E3B4D9BC6ED5}" type="presOf" srcId="{09F22CFB-1583-483E-B18C-F647210D69E7}" destId="{FC08ECF6-EEB8-4BE9-8C6E-D37F36BAB712}" srcOrd="0" destOrd="0" presId="urn:microsoft.com/office/officeart/2008/layout/AlternatingHexagons"/>
    <dgm:cxn modelId="{C58DBD59-3B86-427A-9CAD-EDBBF581AEA1}" type="presOf" srcId="{F843B614-D0EC-4E8C-8D85-402FD3112BF4}" destId="{90AE4A1A-DB14-4550-BEDC-BD2E7F68A4C1}" srcOrd="0" destOrd="0" presId="urn:microsoft.com/office/officeart/2008/layout/AlternatingHexagons"/>
    <dgm:cxn modelId="{4F6BBC81-8A1C-4471-B4AF-6380372865DC}" srcId="{09F22CFB-1583-483E-B18C-F647210D69E7}" destId="{1EF78FA8-B9C2-45A1-BC5D-A318E827C85D}" srcOrd="0" destOrd="0" parTransId="{A0B49D17-38BB-4BB2-A792-E5A69482CDB8}" sibTransId="{327BC1F4-5AA7-4800-826C-482A4D5E84FE}"/>
    <dgm:cxn modelId="{9EC3748D-93D1-4A93-B28F-D0C4F06E7F6F}" srcId="{09F22CFB-1583-483E-B18C-F647210D69E7}" destId="{F843B614-D0EC-4E8C-8D85-402FD3112BF4}" srcOrd="2" destOrd="0" parTransId="{44918812-94C4-4015-8456-2A3D9C5D51CC}" sibTransId="{69FC8AE1-AE6F-4267-83A5-0A4DE8418B3C}"/>
    <dgm:cxn modelId="{C2436590-3F37-4887-8FB4-391227A5A246}" srcId="{F843B614-D0EC-4E8C-8D85-402FD3112BF4}" destId="{617DC2F5-9411-4B8E-91F0-76DA5CBA5097}" srcOrd="1" destOrd="0" parTransId="{4445F1D9-4C83-4201-8948-5726ADEC4CF5}" sibTransId="{2CF6E317-46FE-4B47-84E0-F87C74B72BC2}"/>
    <dgm:cxn modelId="{DC3FCEA3-3021-4AFC-978B-6EB5BD456567}" srcId="{F843B614-D0EC-4E8C-8D85-402FD3112BF4}" destId="{FF391CAC-5966-4237-8CF8-9D159B38FD91}" srcOrd="2" destOrd="0" parTransId="{09F653A9-7E85-4A80-B1A8-10AECB20C42F}" sibTransId="{E44BD629-CBB0-44C3-BC33-D0BD4B34324B}"/>
    <dgm:cxn modelId="{98F878B3-80B0-4242-99A8-21A6FA2C3F27}" type="presOf" srcId="{69FC8AE1-AE6F-4267-83A5-0A4DE8418B3C}" destId="{67C9DE9A-C656-43FC-B0F6-36D2876EB809}" srcOrd="0" destOrd="0" presId="urn:microsoft.com/office/officeart/2008/layout/AlternatingHexagons"/>
    <dgm:cxn modelId="{CC2415BB-9C52-4113-8D97-10FD23D0A6A9}" srcId="{F843B614-D0EC-4E8C-8D85-402FD3112BF4}" destId="{E28E72F1-557F-494B-8D5C-A5EF63C1A7AC}" srcOrd="0" destOrd="0" parTransId="{7921E396-A1AE-417C-A413-6DC2D8A014DF}" sibTransId="{B3F35841-6199-49D5-A850-760C45130559}"/>
    <dgm:cxn modelId="{9E603BBC-7814-48B9-9A89-E56048D98128}" type="presOf" srcId="{F567AE68-7CF0-4439-A7F4-A94232F6698F}" destId="{4B94F636-C4E1-40F4-BF9B-2FB75AE90B6B}" srcOrd="0" destOrd="0" presId="urn:microsoft.com/office/officeart/2008/layout/AlternatingHexagons"/>
    <dgm:cxn modelId="{57D876D1-6715-4836-85CF-A0946D50254B}" type="presOf" srcId="{FF391CAC-5966-4237-8CF8-9D159B38FD91}" destId="{474A7713-F17A-4015-A71C-F654F5F9D224}" srcOrd="0" destOrd="2" presId="urn:microsoft.com/office/officeart/2008/layout/AlternatingHexagons"/>
    <dgm:cxn modelId="{C7E070D5-F500-411F-9E2C-C262B60BDBD1}" type="presOf" srcId="{4036C339-3812-4CAF-9234-BD63F0FB365D}" destId="{83AEC512-32C0-4369-A485-1FBA092F608F}" srcOrd="0" destOrd="0" presId="urn:microsoft.com/office/officeart/2008/layout/AlternatingHexagons"/>
    <dgm:cxn modelId="{FC56DAD7-1604-497C-B35A-ACFD9CEC773D}" srcId="{1EF78FA8-B9C2-45A1-BC5D-A318E827C85D}" destId="{F567AE68-7CF0-4439-A7F4-A94232F6698F}" srcOrd="0" destOrd="0" parTransId="{44C5573D-74EC-410A-8312-6356198AE232}" sibTransId="{3DCC0D37-E190-4353-B2A3-CCCEFDE6FAEC}"/>
    <dgm:cxn modelId="{869E75F6-29B5-46A8-8F71-BDDECC282735}" type="presOf" srcId="{617DC2F5-9411-4B8E-91F0-76DA5CBA5097}" destId="{474A7713-F17A-4015-A71C-F654F5F9D224}" srcOrd="0" destOrd="1" presId="urn:microsoft.com/office/officeart/2008/layout/AlternatingHexagons"/>
    <dgm:cxn modelId="{FA8BFBFF-1453-4D86-A8E4-1218D00A1376}" srcId="{09F22CFB-1583-483E-B18C-F647210D69E7}" destId="{EE24C87B-6A9D-439F-B772-DC035CDD82BD}" srcOrd="1" destOrd="0" parTransId="{EA46AD29-8AFF-4205-8C18-60FB0BF4DD8B}" sibTransId="{4036C339-3812-4CAF-9234-BD63F0FB365D}"/>
    <dgm:cxn modelId="{E7FF0C8D-F5EA-4D59-812B-FDDA37E31564}" type="presParOf" srcId="{FC08ECF6-EEB8-4BE9-8C6E-D37F36BAB712}" destId="{CD62BA0A-B4E5-4542-8A38-E6621590EE2A}" srcOrd="0" destOrd="0" presId="urn:microsoft.com/office/officeart/2008/layout/AlternatingHexagons"/>
    <dgm:cxn modelId="{DF74BC14-7B3B-4C5D-9B52-FD97210C1332}" type="presParOf" srcId="{CD62BA0A-B4E5-4542-8A38-E6621590EE2A}" destId="{D8AE1121-7BC4-4912-9194-14A1879D9113}" srcOrd="0" destOrd="0" presId="urn:microsoft.com/office/officeart/2008/layout/AlternatingHexagons"/>
    <dgm:cxn modelId="{08AA93B6-AA9A-422D-BCCF-2A3C6476EB0D}" type="presParOf" srcId="{CD62BA0A-B4E5-4542-8A38-E6621590EE2A}" destId="{4B94F636-C4E1-40F4-BF9B-2FB75AE90B6B}" srcOrd="1" destOrd="0" presId="urn:microsoft.com/office/officeart/2008/layout/AlternatingHexagons"/>
    <dgm:cxn modelId="{B3F1BDAC-1948-4EBD-A931-A834B66CC4E3}" type="presParOf" srcId="{CD62BA0A-B4E5-4542-8A38-E6621590EE2A}" destId="{A6875812-37FA-435E-AFF5-D4EE39C9AF75}" srcOrd="2" destOrd="0" presId="urn:microsoft.com/office/officeart/2008/layout/AlternatingHexagons"/>
    <dgm:cxn modelId="{3D1B2F69-3193-4C1A-B579-8CB5EF959BAD}" type="presParOf" srcId="{CD62BA0A-B4E5-4542-8A38-E6621590EE2A}" destId="{F6B8818F-DBAB-402E-B8C5-17079405E89F}" srcOrd="3" destOrd="0" presId="urn:microsoft.com/office/officeart/2008/layout/AlternatingHexagons"/>
    <dgm:cxn modelId="{BBE64E53-6D52-4610-9EEA-765D726CD5F7}" type="presParOf" srcId="{CD62BA0A-B4E5-4542-8A38-E6621590EE2A}" destId="{45C03AAB-7AB9-4229-B282-4F07DD73679B}" srcOrd="4" destOrd="0" presId="urn:microsoft.com/office/officeart/2008/layout/AlternatingHexagons"/>
    <dgm:cxn modelId="{824D2714-AE57-4AD7-89C7-A0C6F27F735D}" type="presParOf" srcId="{FC08ECF6-EEB8-4BE9-8C6E-D37F36BAB712}" destId="{41B1FF40-0AA4-438A-B0AC-3E1F5AA58599}" srcOrd="1" destOrd="0" presId="urn:microsoft.com/office/officeart/2008/layout/AlternatingHexagons"/>
    <dgm:cxn modelId="{89CF59C3-59FF-41A8-B826-F1500AFD9226}" type="presParOf" srcId="{FC08ECF6-EEB8-4BE9-8C6E-D37F36BAB712}" destId="{0CB303B8-B8CE-4B90-869A-DE07FC5B4980}" srcOrd="2" destOrd="0" presId="urn:microsoft.com/office/officeart/2008/layout/AlternatingHexagons"/>
    <dgm:cxn modelId="{B4348FF7-E3FF-4DB8-9C66-DAFC6101FEAF}" type="presParOf" srcId="{0CB303B8-B8CE-4B90-869A-DE07FC5B4980}" destId="{67CC5EB2-9D5B-4FC4-B9C6-5642F05E1486}" srcOrd="0" destOrd="0" presId="urn:microsoft.com/office/officeart/2008/layout/AlternatingHexagons"/>
    <dgm:cxn modelId="{C64ECF39-6CC6-4886-9033-D5782F311479}" type="presParOf" srcId="{0CB303B8-B8CE-4B90-869A-DE07FC5B4980}" destId="{FD03644E-5604-414E-A893-3629232F106B}" srcOrd="1" destOrd="0" presId="urn:microsoft.com/office/officeart/2008/layout/AlternatingHexagons"/>
    <dgm:cxn modelId="{90DF169A-3784-4F64-96E9-4D9DCF9B8A90}" type="presParOf" srcId="{0CB303B8-B8CE-4B90-869A-DE07FC5B4980}" destId="{E3481BB0-6345-43D1-878E-2056DFDD7892}" srcOrd="2" destOrd="0" presId="urn:microsoft.com/office/officeart/2008/layout/AlternatingHexagons"/>
    <dgm:cxn modelId="{DE8FDA9C-810B-412E-8544-211D620777A6}" type="presParOf" srcId="{0CB303B8-B8CE-4B90-869A-DE07FC5B4980}" destId="{9586F261-8A2D-49EA-8AA6-4D566985DEF9}" srcOrd="3" destOrd="0" presId="urn:microsoft.com/office/officeart/2008/layout/AlternatingHexagons"/>
    <dgm:cxn modelId="{64A6CA09-E842-4736-90D3-BC867F0E574B}" type="presParOf" srcId="{0CB303B8-B8CE-4B90-869A-DE07FC5B4980}" destId="{83AEC512-32C0-4369-A485-1FBA092F608F}" srcOrd="4" destOrd="0" presId="urn:microsoft.com/office/officeart/2008/layout/AlternatingHexagons"/>
    <dgm:cxn modelId="{A3F5BA73-EEB2-497B-A187-D3EB300B7061}" type="presParOf" srcId="{FC08ECF6-EEB8-4BE9-8C6E-D37F36BAB712}" destId="{E49B4741-E6F5-4216-8E23-B0AB71EB5158}" srcOrd="3" destOrd="0" presId="urn:microsoft.com/office/officeart/2008/layout/AlternatingHexagons"/>
    <dgm:cxn modelId="{9A256375-1CDA-483F-87C2-8EEB6A195AE5}" type="presParOf" srcId="{FC08ECF6-EEB8-4BE9-8C6E-D37F36BAB712}" destId="{28CDD716-06DA-4095-8ACA-35347CCDFB12}" srcOrd="4" destOrd="0" presId="urn:microsoft.com/office/officeart/2008/layout/AlternatingHexagons"/>
    <dgm:cxn modelId="{6409BBC2-D305-41DA-B845-87F2FFA28EF3}" type="presParOf" srcId="{28CDD716-06DA-4095-8ACA-35347CCDFB12}" destId="{90AE4A1A-DB14-4550-BEDC-BD2E7F68A4C1}" srcOrd="0" destOrd="0" presId="urn:microsoft.com/office/officeart/2008/layout/AlternatingHexagons"/>
    <dgm:cxn modelId="{3063C82D-E1AC-4690-A819-4B5E2F54059F}" type="presParOf" srcId="{28CDD716-06DA-4095-8ACA-35347CCDFB12}" destId="{474A7713-F17A-4015-A71C-F654F5F9D224}" srcOrd="1" destOrd="0" presId="urn:microsoft.com/office/officeart/2008/layout/AlternatingHexagons"/>
    <dgm:cxn modelId="{E97D4E11-31C5-4356-B3B7-FDA6797D0EA1}" type="presParOf" srcId="{28CDD716-06DA-4095-8ACA-35347CCDFB12}" destId="{2FFDC771-FE2B-4906-81E0-E25E372A18E1}" srcOrd="2" destOrd="0" presId="urn:microsoft.com/office/officeart/2008/layout/AlternatingHexagons"/>
    <dgm:cxn modelId="{4964328B-5420-4A84-8270-E92AF0661715}" type="presParOf" srcId="{28CDD716-06DA-4095-8ACA-35347CCDFB12}" destId="{A5DDD245-5E07-4964-A26E-96323AAEBDC1}" srcOrd="3" destOrd="0" presId="urn:microsoft.com/office/officeart/2008/layout/AlternatingHexagons"/>
    <dgm:cxn modelId="{220BCF92-A829-4132-9B04-838C21CF8F3F}" type="presParOf" srcId="{28CDD716-06DA-4095-8ACA-35347CCDFB12}" destId="{67C9DE9A-C656-43FC-B0F6-36D2876EB80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933692-605D-4C72-960C-44A09069D127}" type="doc">
      <dgm:prSet loTypeId="urn:microsoft.com/office/officeart/2016/7/layout/LinearBlockProcessNumbered" loCatId="process" qsTypeId="urn:microsoft.com/office/officeart/2005/8/quickstyle/simple1" qsCatId="simple" csTypeId="urn:microsoft.com/office/officeart/2005/8/colors/accent5_2" csCatId="accent5"/>
      <dgm:spPr/>
      <dgm:t>
        <a:bodyPr/>
        <a:lstStyle/>
        <a:p>
          <a:endParaRPr lang="en-US"/>
        </a:p>
      </dgm:t>
    </dgm:pt>
    <dgm:pt modelId="{3CD87BDA-03F3-4BA1-8EBC-B430483601D8}">
      <dgm:prSet/>
      <dgm:spPr/>
      <dgm:t>
        <a:bodyPr/>
        <a:lstStyle/>
        <a:p>
          <a:r>
            <a:rPr lang="en-US"/>
            <a:t>Snowball – petabyte scale data transport solution.</a:t>
          </a:r>
        </a:p>
      </dgm:t>
    </dgm:pt>
    <dgm:pt modelId="{AB5C87F1-1F6E-4474-887E-DC580E11678F}" type="parTrans" cxnId="{DC53386F-43C0-4584-B220-7B33145C9F87}">
      <dgm:prSet/>
      <dgm:spPr/>
      <dgm:t>
        <a:bodyPr/>
        <a:lstStyle/>
        <a:p>
          <a:endParaRPr lang="en-US"/>
        </a:p>
      </dgm:t>
    </dgm:pt>
    <dgm:pt modelId="{3D2486B7-3C73-4E6C-B248-FCA20B8E54E9}" type="sibTrans" cxnId="{DC53386F-43C0-4584-B220-7B33145C9F87}">
      <dgm:prSet phldrT="01" phldr="0"/>
      <dgm:spPr/>
      <dgm:t>
        <a:bodyPr/>
        <a:lstStyle/>
        <a:p>
          <a:r>
            <a:rPr lang="en-US"/>
            <a:t>01</a:t>
          </a:r>
        </a:p>
      </dgm:t>
    </dgm:pt>
    <dgm:pt modelId="{3D535D4A-D321-4A81-9888-C66D441C84A0}">
      <dgm:prSet/>
      <dgm:spPr/>
      <dgm:t>
        <a:bodyPr/>
        <a:lstStyle/>
        <a:p>
          <a:r>
            <a:rPr lang="en-US"/>
            <a:t>Snowball Edge – 100TB appliance with onboard compute capabilities.</a:t>
          </a:r>
        </a:p>
      </dgm:t>
    </dgm:pt>
    <dgm:pt modelId="{413F7250-FC24-4E18-9AE9-1C17D02C052B}" type="parTrans" cxnId="{15509C1C-76ED-48D7-9E0D-B8D9CC2891D5}">
      <dgm:prSet/>
      <dgm:spPr/>
      <dgm:t>
        <a:bodyPr/>
        <a:lstStyle/>
        <a:p>
          <a:endParaRPr lang="en-US"/>
        </a:p>
      </dgm:t>
    </dgm:pt>
    <dgm:pt modelId="{B5136777-F1CA-46C9-8645-4B4A6650B6BE}" type="sibTrans" cxnId="{15509C1C-76ED-48D7-9E0D-B8D9CC2891D5}">
      <dgm:prSet phldrT="02" phldr="0"/>
      <dgm:spPr/>
      <dgm:t>
        <a:bodyPr/>
        <a:lstStyle/>
        <a:p>
          <a:r>
            <a:rPr lang="en-US"/>
            <a:t>02</a:t>
          </a:r>
        </a:p>
      </dgm:t>
    </dgm:pt>
    <dgm:pt modelId="{3FAE6572-0CE8-4F5B-9448-326C5B03F67A}">
      <dgm:prSet/>
      <dgm:spPr/>
      <dgm:t>
        <a:bodyPr/>
        <a:lstStyle/>
        <a:p>
          <a:r>
            <a:rPr lang="en-US"/>
            <a:t>Snowmobile - Up to 100PB per snowmobile. It's essentially a 45-foot long storage container on wheels that's been ruggedized.</a:t>
          </a:r>
        </a:p>
      </dgm:t>
    </dgm:pt>
    <dgm:pt modelId="{E6E25C68-2163-4CBB-ACA9-B96E7E964F44}" type="parTrans" cxnId="{233FD63A-B937-4AC6-84DB-7033133D1DED}">
      <dgm:prSet/>
      <dgm:spPr/>
      <dgm:t>
        <a:bodyPr/>
        <a:lstStyle/>
        <a:p>
          <a:endParaRPr lang="en-US"/>
        </a:p>
      </dgm:t>
    </dgm:pt>
    <dgm:pt modelId="{46703E29-2C76-4DDC-99E0-032839D42D4C}" type="sibTrans" cxnId="{233FD63A-B937-4AC6-84DB-7033133D1DED}">
      <dgm:prSet phldrT="03" phldr="0"/>
      <dgm:spPr/>
      <dgm:t>
        <a:bodyPr/>
        <a:lstStyle/>
        <a:p>
          <a:r>
            <a:rPr lang="en-US"/>
            <a:t>03</a:t>
          </a:r>
        </a:p>
      </dgm:t>
    </dgm:pt>
    <dgm:pt modelId="{80199466-22B1-4949-ACC1-8D1926D17CE2}" type="pres">
      <dgm:prSet presAssocID="{22933692-605D-4C72-960C-44A09069D127}" presName="Name0" presStyleCnt="0">
        <dgm:presLayoutVars>
          <dgm:animLvl val="lvl"/>
          <dgm:resizeHandles val="exact"/>
        </dgm:presLayoutVars>
      </dgm:prSet>
      <dgm:spPr/>
    </dgm:pt>
    <dgm:pt modelId="{672BED8A-C2C1-4166-83E0-EAE7A773BBA4}" type="pres">
      <dgm:prSet presAssocID="{3CD87BDA-03F3-4BA1-8EBC-B430483601D8}" presName="compositeNode" presStyleCnt="0">
        <dgm:presLayoutVars>
          <dgm:bulletEnabled val="1"/>
        </dgm:presLayoutVars>
      </dgm:prSet>
      <dgm:spPr/>
    </dgm:pt>
    <dgm:pt modelId="{DFB62E50-C833-43F3-9D1D-630EAE27CE62}" type="pres">
      <dgm:prSet presAssocID="{3CD87BDA-03F3-4BA1-8EBC-B430483601D8}" presName="bgRect" presStyleLbl="alignNode1" presStyleIdx="0" presStyleCnt="3"/>
      <dgm:spPr/>
    </dgm:pt>
    <dgm:pt modelId="{008FB356-B7A5-46CD-A986-E2AC33186352}" type="pres">
      <dgm:prSet presAssocID="{3D2486B7-3C73-4E6C-B248-FCA20B8E54E9}" presName="sibTransNodeRect" presStyleLbl="alignNode1" presStyleIdx="0" presStyleCnt="3">
        <dgm:presLayoutVars>
          <dgm:chMax val="0"/>
          <dgm:bulletEnabled val="1"/>
        </dgm:presLayoutVars>
      </dgm:prSet>
      <dgm:spPr/>
    </dgm:pt>
    <dgm:pt modelId="{F855FABA-66A2-4530-A559-7CEDCEAD47C2}" type="pres">
      <dgm:prSet presAssocID="{3CD87BDA-03F3-4BA1-8EBC-B430483601D8}" presName="nodeRect" presStyleLbl="alignNode1" presStyleIdx="0" presStyleCnt="3">
        <dgm:presLayoutVars>
          <dgm:bulletEnabled val="1"/>
        </dgm:presLayoutVars>
      </dgm:prSet>
      <dgm:spPr/>
    </dgm:pt>
    <dgm:pt modelId="{FC117AAB-71B9-44B3-92D6-3282CD3F0DDD}" type="pres">
      <dgm:prSet presAssocID="{3D2486B7-3C73-4E6C-B248-FCA20B8E54E9}" presName="sibTrans" presStyleCnt="0"/>
      <dgm:spPr/>
    </dgm:pt>
    <dgm:pt modelId="{B451273E-86B5-48D9-842D-F799BBCE37CC}" type="pres">
      <dgm:prSet presAssocID="{3D535D4A-D321-4A81-9888-C66D441C84A0}" presName="compositeNode" presStyleCnt="0">
        <dgm:presLayoutVars>
          <dgm:bulletEnabled val="1"/>
        </dgm:presLayoutVars>
      </dgm:prSet>
      <dgm:spPr/>
    </dgm:pt>
    <dgm:pt modelId="{7D679FC3-2D27-4264-B65B-6E7BFCABDBE1}" type="pres">
      <dgm:prSet presAssocID="{3D535D4A-D321-4A81-9888-C66D441C84A0}" presName="bgRect" presStyleLbl="alignNode1" presStyleIdx="1" presStyleCnt="3"/>
      <dgm:spPr/>
    </dgm:pt>
    <dgm:pt modelId="{E52C47DB-E21C-4BEA-A4B8-694AA2272D65}" type="pres">
      <dgm:prSet presAssocID="{B5136777-F1CA-46C9-8645-4B4A6650B6BE}" presName="sibTransNodeRect" presStyleLbl="alignNode1" presStyleIdx="1" presStyleCnt="3">
        <dgm:presLayoutVars>
          <dgm:chMax val="0"/>
          <dgm:bulletEnabled val="1"/>
        </dgm:presLayoutVars>
      </dgm:prSet>
      <dgm:spPr/>
    </dgm:pt>
    <dgm:pt modelId="{4662081F-93AF-4673-959A-08270268E3D2}" type="pres">
      <dgm:prSet presAssocID="{3D535D4A-D321-4A81-9888-C66D441C84A0}" presName="nodeRect" presStyleLbl="alignNode1" presStyleIdx="1" presStyleCnt="3">
        <dgm:presLayoutVars>
          <dgm:bulletEnabled val="1"/>
        </dgm:presLayoutVars>
      </dgm:prSet>
      <dgm:spPr/>
    </dgm:pt>
    <dgm:pt modelId="{C1A6E9C7-B77E-4F03-A5BD-84CEB1762B9A}" type="pres">
      <dgm:prSet presAssocID="{B5136777-F1CA-46C9-8645-4B4A6650B6BE}" presName="sibTrans" presStyleCnt="0"/>
      <dgm:spPr/>
    </dgm:pt>
    <dgm:pt modelId="{E16CDA5C-306A-40A0-9CC5-4FE59A285637}" type="pres">
      <dgm:prSet presAssocID="{3FAE6572-0CE8-4F5B-9448-326C5B03F67A}" presName="compositeNode" presStyleCnt="0">
        <dgm:presLayoutVars>
          <dgm:bulletEnabled val="1"/>
        </dgm:presLayoutVars>
      </dgm:prSet>
      <dgm:spPr/>
    </dgm:pt>
    <dgm:pt modelId="{DF802D72-4A49-4F75-9658-F7E16FF1431F}" type="pres">
      <dgm:prSet presAssocID="{3FAE6572-0CE8-4F5B-9448-326C5B03F67A}" presName="bgRect" presStyleLbl="alignNode1" presStyleIdx="2" presStyleCnt="3"/>
      <dgm:spPr/>
    </dgm:pt>
    <dgm:pt modelId="{EDC03A91-51B8-4090-851D-897438AF6C98}" type="pres">
      <dgm:prSet presAssocID="{46703E29-2C76-4DDC-99E0-032839D42D4C}" presName="sibTransNodeRect" presStyleLbl="alignNode1" presStyleIdx="2" presStyleCnt="3">
        <dgm:presLayoutVars>
          <dgm:chMax val="0"/>
          <dgm:bulletEnabled val="1"/>
        </dgm:presLayoutVars>
      </dgm:prSet>
      <dgm:spPr/>
    </dgm:pt>
    <dgm:pt modelId="{D67BB91F-C1AD-4BCF-9D44-5F47D7E6E3DC}" type="pres">
      <dgm:prSet presAssocID="{3FAE6572-0CE8-4F5B-9448-326C5B03F67A}" presName="nodeRect" presStyleLbl="alignNode1" presStyleIdx="2" presStyleCnt="3">
        <dgm:presLayoutVars>
          <dgm:bulletEnabled val="1"/>
        </dgm:presLayoutVars>
      </dgm:prSet>
      <dgm:spPr/>
    </dgm:pt>
  </dgm:ptLst>
  <dgm:cxnLst>
    <dgm:cxn modelId="{2D9FFE09-B31D-4250-8849-1297CCD7D6BE}" type="presOf" srcId="{3FAE6572-0CE8-4F5B-9448-326C5B03F67A}" destId="{DF802D72-4A49-4F75-9658-F7E16FF1431F}" srcOrd="0" destOrd="0" presId="urn:microsoft.com/office/officeart/2016/7/layout/LinearBlockProcessNumbered"/>
    <dgm:cxn modelId="{15509C1C-76ED-48D7-9E0D-B8D9CC2891D5}" srcId="{22933692-605D-4C72-960C-44A09069D127}" destId="{3D535D4A-D321-4A81-9888-C66D441C84A0}" srcOrd="1" destOrd="0" parTransId="{413F7250-FC24-4E18-9AE9-1C17D02C052B}" sibTransId="{B5136777-F1CA-46C9-8645-4B4A6650B6BE}"/>
    <dgm:cxn modelId="{233FD63A-B937-4AC6-84DB-7033133D1DED}" srcId="{22933692-605D-4C72-960C-44A09069D127}" destId="{3FAE6572-0CE8-4F5B-9448-326C5B03F67A}" srcOrd="2" destOrd="0" parTransId="{E6E25C68-2163-4CBB-ACA9-B96E7E964F44}" sibTransId="{46703E29-2C76-4DDC-99E0-032839D42D4C}"/>
    <dgm:cxn modelId="{79E2625F-753B-4DD8-A717-7274B3B92EF5}" type="presOf" srcId="{3FAE6572-0CE8-4F5B-9448-326C5B03F67A}" destId="{D67BB91F-C1AD-4BCF-9D44-5F47D7E6E3DC}" srcOrd="1" destOrd="0" presId="urn:microsoft.com/office/officeart/2016/7/layout/LinearBlockProcessNumbered"/>
    <dgm:cxn modelId="{9183614C-D544-480F-B7EE-D555F25CFB5D}" type="presOf" srcId="{46703E29-2C76-4DDC-99E0-032839D42D4C}" destId="{EDC03A91-51B8-4090-851D-897438AF6C98}" srcOrd="0" destOrd="0" presId="urn:microsoft.com/office/officeart/2016/7/layout/LinearBlockProcessNumbered"/>
    <dgm:cxn modelId="{DC53386F-43C0-4584-B220-7B33145C9F87}" srcId="{22933692-605D-4C72-960C-44A09069D127}" destId="{3CD87BDA-03F3-4BA1-8EBC-B430483601D8}" srcOrd="0" destOrd="0" parTransId="{AB5C87F1-1F6E-4474-887E-DC580E11678F}" sibTransId="{3D2486B7-3C73-4E6C-B248-FCA20B8E54E9}"/>
    <dgm:cxn modelId="{10823770-2980-4EE7-929F-5DE2E73590E3}" type="presOf" srcId="{22933692-605D-4C72-960C-44A09069D127}" destId="{80199466-22B1-4949-ACC1-8D1926D17CE2}" srcOrd="0" destOrd="0" presId="urn:microsoft.com/office/officeart/2016/7/layout/LinearBlockProcessNumbered"/>
    <dgm:cxn modelId="{3DD87595-6613-4CDF-B97F-3775C9BBA0AA}" type="presOf" srcId="{3D2486B7-3C73-4E6C-B248-FCA20B8E54E9}" destId="{008FB356-B7A5-46CD-A986-E2AC33186352}" srcOrd="0" destOrd="0" presId="urn:microsoft.com/office/officeart/2016/7/layout/LinearBlockProcessNumbered"/>
    <dgm:cxn modelId="{77C8FEA9-2585-4711-BFC6-86EE09187BB3}" type="presOf" srcId="{3D535D4A-D321-4A81-9888-C66D441C84A0}" destId="{7D679FC3-2D27-4264-B65B-6E7BFCABDBE1}" srcOrd="0" destOrd="0" presId="urn:microsoft.com/office/officeart/2016/7/layout/LinearBlockProcessNumbered"/>
    <dgm:cxn modelId="{7D9CC5AC-BFE0-4DC5-8E35-0177364FA08F}" type="presOf" srcId="{3D535D4A-D321-4A81-9888-C66D441C84A0}" destId="{4662081F-93AF-4673-959A-08270268E3D2}" srcOrd="1" destOrd="0" presId="urn:microsoft.com/office/officeart/2016/7/layout/LinearBlockProcessNumbered"/>
    <dgm:cxn modelId="{BB8C52C4-FFCC-42B9-85EC-38670C4B337A}" type="presOf" srcId="{3CD87BDA-03F3-4BA1-8EBC-B430483601D8}" destId="{F855FABA-66A2-4530-A559-7CEDCEAD47C2}" srcOrd="1" destOrd="0" presId="urn:microsoft.com/office/officeart/2016/7/layout/LinearBlockProcessNumbered"/>
    <dgm:cxn modelId="{03A525CF-1E3D-4ABC-8A61-BD5045C0F889}" type="presOf" srcId="{3CD87BDA-03F3-4BA1-8EBC-B430483601D8}" destId="{DFB62E50-C833-43F3-9D1D-630EAE27CE62}" srcOrd="0" destOrd="0" presId="urn:microsoft.com/office/officeart/2016/7/layout/LinearBlockProcessNumbered"/>
    <dgm:cxn modelId="{438B28DE-0823-4A5F-AF28-9AA3C082A3D4}" type="presOf" srcId="{B5136777-F1CA-46C9-8645-4B4A6650B6BE}" destId="{E52C47DB-E21C-4BEA-A4B8-694AA2272D65}" srcOrd="0" destOrd="0" presId="urn:microsoft.com/office/officeart/2016/7/layout/LinearBlockProcessNumbered"/>
    <dgm:cxn modelId="{F025003C-BE8B-4694-983F-536656188A96}" type="presParOf" srcId="{80199466-22B1-4949-ACC1-8D1926D17CE2}" destId="{672BED8A-C2C1-4166-83E0-EAE7A773BBA4}" srcOrd="0" destOrd="0" presId="urn:microsoft.com/office/officeart/2016/7/layout/LinearBlockProcessNumbered"/>
    <dgm:cxn modelId="{63A69465-E783-4996-B651-CE3EBBFA4660}" type="presParOf" srcId="{672BED8A-C2C1-4166-83E0-EAE7A773BBA4}" destId="{DFB62E50-C833-43F3-9D1D-630EAE27CE62}" srcOrd="0" destOrd="0" presId="urn:microsoft.com/office/officeart/2016/7/layout/LinearBlockProcessNumbered"/>
    <dgm:cxn modelId="{FC3EB826-8DB3-483B-93E6-2F6753533950}" type="presParOf" srcId="{672BED8A-C2C1-4166-83E0-EAE7A773BBA4}" destId="{008FB356-B7A5-46CD-A986-E2AC33186352}" srcOrd="1" destOrd="0" presId="urn:microsoft.com/office/officeart/2016/7/layout/LinearBlockProcessNumbered"/>
    <dgm:cxn modelId="{E261BF30-803B-457F-921E-4E9BB698B437}" type="presParOf" srcId="{672BED8A-C2C1-4166-83E0-EAE7A773BBA4}" destId="{F855FABA-66A2-4530-A559-7CEDCEAD47C2}" srcOrd="2" destOrd="0" presId="urn:microsoft.com/office/officeart/2016/7/layout/LinearBlockProcessNumbered"/>
    <dgm:cxn modelId="{27DBD9CB-7C91-4B66-AE15-506490FDC0A7}" type="presParOf" srcId="{80199466-22B1-4949-ACC1-8D1926D17CE2}" destId="{FC117AAB-71B9-44B3-92D6-3282CD3F0DDD}" srcOrd="1" destOrd="0" presId="urn:microsoft.com/office/officeart/2016/7/layout/LinearBlockProcessNumbered"/>
    <dgm:cxn modelId="{14E8D2E2-608C-40A7-BF4D-C7A108DDC884}" type="presParOf" srcId="{80199466-22B1-4949-ACC1-8D1926D17CE2}" destId="{B451273E-86B5-48D9-842D-F799BBCE37CC}" srcOrd="2" destOrd="0" presId="urn:microsoft.com/office/officeart/2016/7/layout/LinearBlockProcessNumbered"/>
    <dgm:cxn modelId="{869B64D1-89D4-4EE3-BA1B-CA5A2DF77D4A}" type="presParOf" srcId="{B451273E-86B5-48D9-842D-F799BBCE37CC}" destId="{7D679FC3-2D27-4264-B65B-6E7BFCABDBE1}" srcOrd="0" destOrd="0" presId="urn:microsoft.com/office/officeart/2016/7/layout/LinearBlockProcessNumbered"/>
    <dgm:cxn modelId="{4E95AC13-A2D1-4EFD-83AB-462A85E91A07}" type="presParOf" srcId="{B451273E-86B5-48D9-842D-F799BBCE37CC}" destId="{E52C47DB-E21C-4BEA-A4B8-694AA2272D65}" srcOrd="1" destOrd="0" presId="urn:microsoft.com/office/officeart/2016/7/layout/LinearBlockProcessNumbered"/>
    <dgm:cxn modelId="{2E0F4C24-3AAD-48B5-ADC1-3638A7B46FDE}" type="presParOf" srcId="{B451273E-86B5-48D9-842D-F799BBCE37CC}" destId="{4662081F-93AF-4673-959A-08270268E3D2}" srcOrd="2" destOrd="0" presId="urn:microsoft.com/office/officeart/2016/7/layout/LinearBlockProcessNumbered"/>
    <dgm:cxn modelId="{7BC625A3-7AFD-41E1-9215-15BFBEFF615E}" type="presParOf" srcId="{80199466-22B1-4949-ACC1-8D1926D17CE2}" destId="{C1A6E9C7-B77E-4F03-A5BD-84CEB1762B9A}" srcOrd="3" destOrd="0" presId="urn:microsoft.com/office/officeart/2016/7/layout/LinearBlockProcessNumbered"/>
    <dgm:cxn modelId="{D68BEF3C-97B1-44E6-9E0D-CE25C009A10E}" type="presParOf" srcId="{80199466-22B1-4949-ACC1-8D1926D17CE2}" destId="{E16CDA5C-306A-40A0-9CC5-4FE59A285637}" srcOrd="4" destOrd="0" presId="urn:microsoft.com/office/officeart/2016/7/layout/LinearBlockProcessNumbered"/>
    <dgm:cxn modelId="{C5018DCD-979F-4E5E-BBAF-8F2BD690F22C}" type="presParOf" srcId="{E16CDA5C-306A-40A0-9CC5-4FE59A285637}" destId="{DF802D72-4A49-4F75-9658-F7E16FF1431F}" srcOrd="0" destOrd="0" presId="urn:microsoft.com/office/officeart/2016/7/layout/LinearBlockProcessNumbered"/>
    <dgm:cxn modelId="{61B0DAFA-6E93-4046-92C5-F61A80166D24}" type="presParOf" srcId="{E16CDA5C-306A-40A0-9CC5-4FE59A285637}" destId="{EDC03A91-51B8-4090-851D-897438AF6C98}" srcOrd="1" destOrd="0" presId="urn:microsoft.com/office/officeart/2016/7/layout/LinearBlockProcessNumbered"/>
    <dgm:cxn modelId="{108289EA-5160-4C04-A8A5-7EFEDE0997ED}" type="presParOf" srcId="{E16CDA5C-306A-40A0-9CC5-4FE59A285637}" destId="{D67BB91F-C1AD-4BCF-9D44-5F47D7E6E3D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33EBF8-FB2B-4909-894B-136ED77DF145}"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FFB079C2-FA27-4BFE-BFDE-A2811D0D9D87}">
      <dgm:prSet/>
      <dgm:spPr/>
      <dgm:t>
        <a:bodyPr/>
        <a:lstStyle/>
        <a:p>
          <a:r>
            <a:rPr lang="en-US"/>
            <a:t>Storage Gateway is a service that connects an on-premesis software appliance with cloud-based storage to provide seamless and secure integration between an organizations on-premises IT environment and AWS storage infrastructure. The service enables you to securely store data to the AWS cloud for scalable and cost-effective storage.</a:t>
          </a:r>
        </a:p>
      </dgm:t>
    </dgm:pt>
    <dgm:pt modelId="{0C48A3D2-7CF3-4C2A-9071-C976CAC1CA76}" type="parTrans" cxnId="{F03BD2F2-538F-4FAB-A313-ECA00F17A611}">
      <dgm:prSet/>
      <dgm:spPr/>
      <dgm:t>
        <a:bodyPr/>
        <a:lstStyle/>
        <a:p>
          <a:endParaRPr lang="en-US"/>
        </a:p>
      </dgm:t>
    </dgm:pt>
    <dgm:pt modelId="{7063843A-5E4A-4CAB-B78F-C60BFC54B80F}" type="sibTrans" cxnId="{F03BD2F2-538F-4FAB-A313-ECA00F17A611}">
      <dgm:prSet/>
      <dgm:spPr/>
      <dgm:t>
        <a:bodyPr/>
        <a:lstStyle/>
        <a:p>
          <a:endParaRPr lang="en-US"/>
        </a:p>
      </dgm:t>
    </dgm:pt>
    <dgm:pt modelId="{A82B184D-A132-4007-AC2F-B6D465405FE5}">
      <dgm:prSet/>
      <dgm:spPr/>
      <dgm:t>
        <a:bodyPr/>
        <a:lstStyle/>
        <a:p>
          <a:r>
            <a:rPr lang="en-US"/>
            <a:t>AWS Storage Gateway's software appliance is available for download as a VM image that you install on a host in your datacenter. Storage Gateway supports either VMWare ESXi or Microsoft Hyper-V. Once you've installed your gateway and associated it with your account through the activation process, you can use the AWS Management Console to create the storage gateway option that is right for you.</a:t>
          </a:r>
        </a:p>
      </dgm:t>
    </dgm:pt>
    <dgm:pt modelId="{D737B4C7-6532-4E1C-987B-01A31683E253}" type="parTrans" cxnId="{9128D48B-BAD0-4333-8FC5-83CA58E532C6}">
      <dgm:prSet/>
      <dgm:spPr/>
      <dgm:t>
        <a:bodyPr/>
        <a:lstStyle/>
        <a:p>
          <a:endParaRPr lang="en-US"/>
        </a:p>
      </dgm:t>
    </dgm:pt>
    <dgm:pt modelId="{D0801513-6AF2-4AC8-82CB-277640ACB2D0}" type="sibTrans" cxnId="{9128D48B-BAD0-4333-8FC5-83CA58E532C6}">
      <dgm:prSet/>
      <dgm:spPr/>
      <dgm:t>
        <a:bodyPr/>
        <a:lstStyle/>
        <a:p>
          <a:endParaRPr lang="en-US"/>
        </a:p>
      </dgm:t>
    </dgm:pt>
    <dgm:pt modelId="{7B6EAFF4-6456-4FB3-BF2D-E944D4679799}" type="pres">
      <dgm:prSet presAssocID="{0B33EBF8-FB2B-4909-894B-136ED77DF145}" presName="Name0" presStyleCnt="0">
        <dgm:presLayoutVars>
          <dgm:dir/>
          <dgm:resizeHandles val="exact"/>
        </dgm:presLayoutVars>
      </dgm:prSet>
      <dgm:spPr/>
    </dgm:pt>
    <dgm:pt modelId="{6351E3EA-D3FB-46C9-BB36-ACFE9C5E6C9C}" type="pres">
      <dgm:prSet presAssocID="{FFB079C2-FA27-4BFE-BFDE-A2811D0D9D87}" presName="node" presStyleLbl="node1" presStyleIdx="0" presStyleCnt="2">
        <dgm:presLayoutVars>
          <dgm:bulletEnabled val="1"/>
        </dgm:presLayoutVars>
      </dgm:prSet>
      <dgm:spPr/>
    </dgm:pt>
    <dgm:pt modelId="{E73055CF-F973-446B-A10C-7240B973FC95}" type="pres">
      <dgm:prSet presAssocID="{7063843A-5E4A-4CAB-B78F-C60BFC54B80F}" presName="sibTrans" presStyleLbl="sibTrans2D1" presStyleIdx="0" presStyleCnt="1"/>
      <dgm:spPr/>
    </dgm:pt>
    <dgm:pt modelId="{985FB537-0BA8-4B15-8B1B-52F21CC21EC1}" type="pres">
      <dgm:prSet presAssocID="{7063843A-5E4A-4CAB-B78F-C60BFC54B80F}" presName="connectorText" presStyleLbl="sibTrans2D1" presStyleIdx="0" presStyleCnt="1"/>
      <dgm:spPr/>
    </dgm:pt>
    <dgm:pt modelId="{34AA2802-AC30-45A4-8BEE-4E6A436E1908}" type="pres">
      <dgm:prSet presAssocID="{A82B184D-A132-4007-AC2F-B6D465405FE5}" presName="node" presStyleLbl="node1" presStyleIdx="1" presStyleCnt="2">
        <dgm:presLayoutVars>
          <dgm:bulletEnabled val="1"/>
        </dgm:presLayoutVars>
      </dgm:prSet>
      <dgm:spPr/>
    </dgm:pt>
  </dgm:ptLst>
  <dgm:cxnLst>
    <dgm:cxn modelId="{CD744A13-F482-48EF-8B72-0DFA8436EF01}" type="presOf" srcId="{0B33EBF8-FB2B-4909-894B-136ED77DF145}" destId="{7B6EAFF4-6456-4FB3-BF2D-E944D4679799}" srcOrd="0" destOrd="0" presId="urn:microsoft.com/office/officeart/2005/8/layout/process1"/>
    <dgm:cxn modelId="{7347F949-893A-48E6-A6F7-D8B50DACEE70}" type="presOf" srcId="{7063843A-5E4A-4CAB-B78F-C60BFC54B80F}" destId="{E73055CF-F973-446B-A10C-7240B973FC95}" srcOrd="0" destOrd="0" presId="urn:microsoft.com/office/officeart/2005/8/layout/process1"/>
    <dgm:cxn modelId="{01818389-D1EB-4CC1-856B-1DA89BF04742}" type="presOf" srcId="{A82B184D-A132-4007-AC2F-B6D465405FE5}" destId="{34AA2802-AC30-45A4-8BEE-4E6A436E1908}" srcOrd="0" destOrd="0" presId="urn:microsoft.com/office/officeart/2005/8/layout/process1"/>
    <dgm:cxn modelId="{9128D48B-BAD0-4333-8FC5-83CA58E532C6}" srcId="{0B33EBF8-FB2B-4909-894B-136ED77DF145}" destId="{A82B184D-A132-4007-AC2F-B6D465405FE5}" srcOrd="1" destOrd="0" parTransId="{D737B4C7-6532-4E1C-987B-01A31683E253}" sibTransId="{D0801513-6AF2-4AC8-82CB-277640ACB2D0}"/>
    <dgm:cxn modelId="{8A8EA692-DD8C-43D0-9DAE-1DB3FD2D295C}" type="presOf" srcId="{FFB079C2-FA27-4BFE-BFDE-A2811D0D9D87}" destId="{6351E3EA-D3FB-46C9-BB36-ACFE9C5E6C9C}" srcOrd="0" destOrd="0" presId="urn:microsoft.com/office/officeart/2005/8/layout/process1"/>
    <dgm:cxn modelId="{4DCC71CF-ED17-41F5-881A-73B66BE9CCBC}" type="presOf" srcId="{7063843A-5E4A-4CAB-B78F-C60BFC54B80F}" destId="{985FB537-0BA8-4B15-8B1B-52F21CC21EC1}" srcOrd="1" destOrd="0" presId="urn:microsoft.com/office/officeart/2005/8/layout/process1"/>
    <dgm:cxn modelId="{F03BD2F2-538F-4FAB-A313-ECA00F17A611}" srcId="{0B33EBF8-FB2B-4909-894B-136ED77DF145}" destId="{FFB079C2-FA27-4BFE-BFDE-A2811D0D9D87}" srcOrd="0" destOrd="0" parTransId="{0C48A3D2-7CF3-4C2A-9071-C976CAC1CA76}" sibTransId="{7063843A-5E4A-4CAB-B78F-C60BFC54B80F}"/>
    <dgm:cxn modelId="{7962DDEC-29AA-48CD-BECA-A1B8CBA04CF0}" type="presParOf" srcId="{7B6EAFF4-6456-4FB3-BF2D-E944D4679799}" destId="{6351E3EA-D3FB-46C9-BB36-ACFE9C5E6C9C}" srcOrd="0" destOrd="0" presId="urn:microsoft.com/office/officeart/2005/8/layout/process1"/>
    <dgm:cxn modelId="{5EF8844F-BA68-451D-8B6C-AEC7458DF738}" type="presParOf" srcId="{7B6EAFF4-6456-4FB3-BF2D-E944D4679799}" destId="{E73055CF-F973-446B-A10C-7240B973FC95}" srcOrd="1" destOrd="0" presId="urn:microsoft.com/office/officeart/2005/8/layout/process1"/>
    <dgm:cxn modelId="{2926E602-55D0-4BC0-A075-03CA21DD9BBE}" type="presParOf" srcId="{E73055CF-F973-446B-A10C-7240B973FC95}" destId="{985FB537-0BA8-4B15-8B1B-52F21CC21EC1}" srcOrd="0" destOrd="0" presId="urn:microsoft.com/office/officeart/2005/8/layout/process1"/>
    <dgm:cxn modelId="{4DBDADB3-6ECD-4B22-87C6-1B090066294F}" type="presParOf" srcId="{7B6EAFF4-6456-4FB3-BF2D-E944D4679799}" destId="{34AA2802-AC30-45A4-8BEE-4E6A436E1908}"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54D342-751A-49F6-BDF4-485E5290660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40337645-731E-4514-938C-81196A30EF28}">
      <dgm:prSet/>
      <dgm:spPr/>
      <dgm:t>
        <a:bodyPr/>
        <a:lstStyle/>
        <a:p>
          <a:r>
            <a:rPr lang="en-US"/>
            <a:t>Volume Gateway present your applications with disk volumes using the iSCSI block protocol.</a:t>
          </a:r>
        </a:p>
      </dgm:t>
    </dgm:pt>
    <dgm:pt modelId="{9E23EE59-8D78-4791-AC0B-74AFC9B46AC5}" type="parTrans" cxnId="{EC595481-DE34-4717-A297-E3825B2A8941}">
      <dgm:prSet/>
      <dgm:spPr/>
      <dgm:t>
        <a:bodyPr/>
        <a:lstStyle/>
        <a:p>
          <a:endParaRPr lang="en-US"/>
        </a:p>
      </dgm:t>
    </dgm:pt>
    <dgm:pt modelId="{3FFF1414-B505-4D86-A977-761C6894CBE3}" type="sibTrans" cxnId="{EC595481-DE34-4717-A297-E3825B2A8941}">
      <dgm:prSet/>
      <dgm:spPr/>
      <dgm:t>
        <a:bodyPr/>
        <a:lstStyle/>
        <a:p>
          <a:endParaRPr lang="en-US"/>
        </a:p>
      </dgm:t>
    </dgm:pt>
    <dgm:pt modelId="{289D58C6-0672-48D3-BF25-CB422A70E821}">
      <dgm:prSet/>
      <dgm:spPr/>
      <dgm:t>
        <a:bodyPr/>
        <a:lstStyle/>
        <a:p>
          <a:r>
            <a:rPr lang="en-US"/>
            <a:t>ISCSI – Internet Small Computer Systems Interface</a:t>
          </a:r>
        </a:p>
      </dgm:t>
    </dgm:pt>
    <dgm:pt modelId="{62417CA6-18AB-4457-87AE-427A39CAA9B0}" type="parTrans" cxnId="{8B5AC61A-1A80-4E02-8886-EB7EC49B3FCB}">
      <dgm:prSet/>
      <dgm:spPr/>
      <dgm:t>
        <a:bodyPr/>
        <a:lstStyle/>
        <a:p>
          <a:endParaRPr lang="en-US"/>
        </a:p>
      </dgm:t>
    </dgm:pt>
    <dgm:pt modelId="{E386DB22-F4BA-41AD-9945-A9FD9DDAD0CE}" type="sibTrans" cxnId="{8B5AC61A-1A80-4E02-8886-EB7EC49B3FCB}">
      <dgm:prSet/>
      <dgm:spPr/>
      <dgm:t>
        <a:bodyPr/>
        <a:lstStyle/>
        <a:p>
          <a:endParaRPr lang="en-US"/>
        </a:p>
      </dgm:t>
    </dgm:pt>
    <dgm:pt modelId="{A3A8BF39-0749-44BA-B147-A572363A2600}">
      <dgm:prSet/>
      <dgm:spPr/>
      <dgm:t>
        <a:bodyPr/>
        <a:lstStyle/>
        <a:p>
          <a:r>
            <a:rPr lang="en-US"/>
            <a:t>It is a transport layer protocol that works on top of TCP. It enables block level SCSI data transport between the iSCSI initiator and the storage target over TCP/IP</a:t>
          </a:r>
        </a:p>
      </dgm:t>
    </dgm:pt>
    <dgm:pt modelId="{A56EB15D-DF0D-45EB-8496-7DE0FB572884}" type="parTrans" cxnId="{C9453A51-057C-4C7C-A34D-869C0B3E9704}">
      <dgm:prSet/>
      <dgm:spPr/>
      <dgm:t>
        <a:bodyPr/>
        <a:lstStyle/>
        <a:p>
          <a:endParaRPr lang="en-US"/>
        </a:p>
      </dgm:t>
    </dgm:pt>
    <dgm:pt modelId="{6763A96A-8F46-4B99-A201-B0D43F5C0273}" type="sibTrans" cxnId="{C9453A51-057C-4C7C-A34D-869C0B3E9704}">
      <dgm:prSet/>
      <dgm:spPr/>
      <dgm:t>
        <a:bodyPr/>
        <a:lstStyle/>
        <a:p>
          <a:endParaRPr lang="en-US"/>
        </a:p>
      </dgm:t>
    </dgm:pt>
    <dgm:pt modelId="{C81A5F6F-C830-4365-84F7-9D6F72BBDE77}">
      <dgm:prSet/>
      <dgm:spPr/>
      <dgm:t>
        <a:bodyPr/>
        <a:lstStyle/>
        <a:p>
          <a:r>
            <a:rPr lang="en-US"/>
            <a:t>There are 2 types of volume gateways</a:t>
          </a:r>
        </a:p>
      </dgm:t>
    </dgm:pt>
    <dgm:pt modelId="{4CB76948-5141-41D9-BBD5-396CA0DA42C0}" type="parTrans" cxnId="{51F10186-6D55-420B-9699-523D38A1F894}">
      <dgm:prSet/>
      <dgm:spPr/>
      <dgm:t>
        <a:bodyPr/>
        <a:lstStyle/>
        <a:p>
          <a:endParaRPr lang="en-US"/>
        </a:p>
      </dgm:t>
    </dgm:pt>
    <dgm:pt modelId="{1211425A-231D-4CE8-BD47-365C36D21D25}" type="sibTrans" cxnId="{51F10186-6D55-420B-9699-523D38A1F894}">
      <dgm:prSet/>
      <dgm:spPr/>
      <dgm:t>
        <a:bodyPr/>
        <a:lstStyle/>
        <a:p>
          <a:endParaRPr lang="en-US"/>
        </a:p>
      </dgm:t>
    </dgm:pt>
    <dgm:pt modelId="{B41C52BF-8823-46FA-ABB7-52FBA7472145}">
      <dgm:prSet/>
      <dgm:spPr/>
      <dgm:t>
        <a:bodyPr/>
        <a:lstStyle/>
        <a:p>
          <a:r>
            <a:rPr lang="en-US"/>
            <a:t>Stored Volumes</a:t>
          </a:r>
        </a:p>
      </dgm:t>
    </dgm:pt>
    <dgm:pt modelId="{CE6FB607-EA99-46F0-BFC5-67D337F265F5}" type="parTrans" cxnId="{F7DC030A-97D9-43F9-9103-C6F743B1F656}">
      <dgm:prSet/>
      <dgm:spPr/>
      <dgm:t>
        <a:bodyPr/>
        <a:lstStyle/>
        <a:p>
          <a:endParaRPr lang="en-US"/>
        </a:p>
      </dgm:t>
    </dgm:pt>
    <dgm:pt modelId="{B46BE4A7-405E-4328-A05E-4EB6E130F540}" type="sibTrans" cxnId="{F7DC030A-97D9-43F9-9103-C6F743B1F656}">
      <dgm:prSet/>
      <dgm:spPr/>
      <dgm:t>
        <a:bodyPr/>
        <a:lstStyle/>
        <a:p>
          <a:endParaRPr lang="en-US"/>
        </a:p>
      </dgm:t>
    </dgm:pt>
    <dgm:pt modelId="{7591CD9D-535F-4880-B264-CA036F1A5AF2}">
      <dgm:prSet/>
      <dgm:spPr/>
      <dgm:t>
        <a:bodyPr/>
        <a:lstStyle/>
        <a:p>
          <a:r>
            <a:rPr lang="en-US"/>
            <a:t>Cached Volumes</a:t>
          </a:r>
        </a:p>
      </dgm:t>
    </dgm:pt>
    <dgm:pt modelId="{A22580CE-A382-4EE9-B067-EB869214D68A}" type="parTrans" cxnId="{3A6AB5C5-D995-457D-AAF0-19359D866229}">
      <dgm:prSet/>
      <dgm:spPr/>
      <dgm:t>
        <a:bodyPr/>
        <a:lstStyle/>
        <a:p>
          <a:endParaRPr lang="en-US"/>
        </a:p>
      </dgm:t>
    </dgm:pt>
    <dgm:pt modelId="{B50BAAFD-FD10-4909-9EFF-18E79BBE2915}" type="sibTrans" cxnId="{3A6AB5C5-D995-457D-AAF0-19359D866229}">
      <dgm:prSet/>
      <dgm:spPr/>
      <dgm:t>
        <a:bodyPr/>
        <a:lstStyle/>
        <a:p>
          <a:endParaRPr lang="en-US"/>
        </a:p>
      </dgm:t>
    </dgm:pt>
    <dgm:pt modelId="{E74DCA77-5B3A-4C66-81AA-099032AAC034}">
      <dgm:prSet/>
      <dgm:spPr/>
      <dgm:t>
        <a:bodyPr/>
        <a:lstStyle/>
        <a:p>
          <a:r>
            <a:rPr lang="en-US"/>
            <a:t>Note </a:t>
          </a:r>
        </a:p>
      </dgm:t>
    </dgm:pt>
    <dgm:pt modelId="{8CA0321E-AD03-4C83-82B4-9B7C9A20503C}" type="parTrans" cxnId="{2D633129-0841-48AB-B8D0-67C2110C6E8C}">
      <dgm:prSet/>
      <dgm:spPr/>
      <dgm:t>
        <a:bodyPr/>
        <a:lstStyle/>
        <a:p>
          <a:endParaRPr lang="en-US"/>
        </a:p>
      </dgm:t>
    </dgm:pt>
    <dgm:pt modelId="{EF0DCD47-0CAA-4C14-A254-0899255B5777}" type="sibTrans" cxnId="{2D633129-0841-48AB-B8D0-67C2110C6E8C}">
      <dgm:prSet/>
      <dgm:spPr/>
      <dgm:t>
        <a:bodyPr/>
        <a:lstStyle/>
        <a:p>
          <a:endParaRPr lang="en-US"/>
        </a:p>
      </dgm:t>
    </dgm:pt>
    <dgm:pt modelId="{25682333-A035-47E1-B68A-C68B2641A657}">
      <dgm:prSet/>
      <dgm:spPr/>
      <dgm:t>
        <a:bodyPr/>
        <a:lstStyle/>
        <a:p>
          <a:r>
            <a:rPr lang="en-US"/>
            <a:t>the names refer to what is happening on-prem </a:t>
          </a:r>
          <a:r>
            <a:rPr lang="en-US" b="1" i="1"/>
            <a:t>not </a:t>
          </a:r>
          <a:r>
            <a:rPr lang="en-US"/>
            <a:t>in the cloud.</a:t>
          </a:r>
        </a:p>
      </dgm:t>
    </dgm:pt>
    <dgm:pt modelId="{1F3D541D-C2D7-4CC1-9604-A9ED5A5F629E}" type="parTrans" cxnId="{61329613-1BDF-489D-8B4D-7E09B7AEE32B}">
      <dgm:prSet/>
      <dgm:spPr/>
      <dgm:t>
        <a:bodyPr/>
        <a:lstStyle/>
        <a:p>
          <a:endParaRPr lang="en-US"/>
        </a:p>
      </dgm:t>
    </dgm:pt>
    <dgm:pt modelId="{088FEC18-E0C1-4C5C-813F-9D8BC6D971B1}" type="sibTrans" cxnId="{61329613-1BDF-489D-8B4D-7E09B7AEE32B}">
      <dgm:prSet/>
      <dgm:spPr/>
      <dgm:t>
        <a:bodyPr/>
        <a:lstStyle/>
        <a:p>
          <a:endParaRPr lang="en-US"/>
        </a:p>
      </dgm:t>
    </dgm:pt>
    <dgm:pt modelId="{2E3CDA8E-9EAE-4DA5-AC71-D1D045263F01}" type="pres">
      <dgm:prSet presAssocID="{8054D342-751A-49F6-BDF4-485E5290660D}" presName="Name0" presStyleCnt="0">
        <dgm:presLayoutVars>
          <dgm:dir/>
          <dgm:animLvl val="lvl"/>
          <dgm:resizeHandles val="exact"/>
        </dgm:presLayoutVars>
      </dgm:prSet>
      <dgm:spPr/>
    </dgm:pt>
    <dgm:pt modelId="{2F28213C-577D-4DDF-8976-16F1C8A06862}" type="pres">
      <dgm:prSet presAssocID="{40337645-731E-4514-938C-81196A30EF28}" presName="linNode" presStyleCnt="0"/>
      <dgm:spPr/>
    </dgm:pt>
    <dgm:pt modelId="{324FD1FA-7B19-4C35-A803-CADC9253FA06}" type="pres">
      <dgm:prSet presAssocID="{40337645-731E-4514-938C-81196A30EF28}" presName="parentText" presStyleLbl="node1" presStyleIdx="0" presStyleCnt="3">
        <dgm:presLayoutVars>
          <dgm:chMax val="1"/>
          <dgm:bulletEnabled val="1"/>
        </dgm:presLayoutVars>
      </dgm:prSet>
      <dgm:spPr/>
    </dgm:pt>
    <dgm:pt modelId="{DCBBA721-1702-499B-9624-2803B4269367}" type="pres">
      <dgm:prSet presAssocID="{40337645-731E-4514-938C-81196A30EF28}" presName="descendantText" presStyleLbl="alignAccFollowNode1" presStyleIdx="0" presStyleCnt="3">
        <dgm:presLayoutVars>
          <dgm:bulletEnabled val="1"/>
        </dgm:presLayoutVars>
      </dgm:prSet>
      <dgm:spPr/>
    </dgm:pt>
    <dgm:pt modelId="{229A3758-2A0E-484E-9B8F-44D5C0B1315E}" type="pres">
      <dgm:prSet presAssocID="{3FFF1414-B505-4D86-A977-761C6894CBE3}" presName="sp" presStyleCnt="0"/>
      <dgm:spPr/>
    </dgm:pt>
    <dgm:pt modelId="{8E2B1E78-BB76-4188-A94F-A693075A1271}" type="pres">
      <dgm:prSet presAssocID="{C81A5F6F-C830-4365-84F7-9D6F72BBDE77}" presName="linNode" presStyleCnt="0"/>
      <dgm:spPr/>
    </dgm:pt>
    <dgm:pt modelId="{E62CBF85-8D4E-4A1F-AC58-7AF1193D65CB}" type="pres">
      <dgm:prSet presAssocID="{C81A5F6F-C830-4365-84F7-9D6F72BBDE77}" presName="parentText" presStyleLbl="node1" presStyleIdx="1" presStyleCnt="3">
        <dgm:presLayoutVars>
          <dgm:chMax val="1"/>
          <dgm:bulletEnabled val="1"/>
        </dgm:presLayoutVars>
      </dgm:prSet>
      <dgm:spPr/>
    </dgm:pt>
    <dgm:pt modelId="{DB68D660-4137-4A3C-8627-A3B8D89D5966}" type="pres">
      <dgm:prSet presAssocID="{C81A5F6F-C830-4365-84F7-9D6F72BBDE77}" presName="descendantText" presStyleLbl="alignAccFollowNode1" presStyleIdx="1" presStyleCnt="3">
        <dgm:presLayoutVars>
          <dgm:bulletEnabled val="1"/>
        </dgm:presLayoutVars>
      </dgm:prSet>
      <dgm:spPr/>
    </dgm:pt>
    <dgm:pt modelId="{664BF896-392A-4049-8C68-7B05865E6B55}" type="pres">
      <dgm:prSet presAssocID="{1211425A-231D-4CE8-BD47-365C36D21D25}" presName="sp" presStyleCnt="0"/>
      <dgm:spPr/>
    </dgm:pt>
    <dgm:pt modelId="{D2ACF5E8-66F5-4B6C-A3A6-6DC3E0F048F7}" type="pres">
      <dgm:prSet presAssocID="{E74DCA77-5B3A-4C66-81AA-099032AAC034}" presName="linNode" presStyleCnt="0"/>
      <dgm:spPr/>
    </dgm:pt>
    <dgm:pt modelId="{17240329-316D-4A95-972D-160AD32A7A46}" type="pres">
      <dgm:prSet presAssocID="{E74DCA77-5B3A-4C66-81AA-099032AAC034}" presName="parentText" presStyleLbl="node1" presStyleIdx="2" presStyleCnt="3">
        <dgm:presLayoutVars>
          <dgm:chMax val="1"/>
          <dgm:bulletEnabled val="1"/>
        </dgm:presLayoutVars>
      </dgm:prSet>
      <dgm:spPr/>
    </dgm:pt>
    <dgm:pt modelId="{9E5A0F92-8CEE-40A4-8209-7EA170DD9FEE}" type="pres">
      <dgm:prSet presAssocID="{E74DCA77-5B3A-4C66-81AA-099032AAC034}" presName="descendantText" presStyleLbl="alignAccFollowNode1" presStyleIdx="2" presStyleCnt="3">
        <dgm:presLayoutVars>
          <dgm:bulletEnabled val="1"/>
        </dgm:presLayoutVars>
      </dgm:prSet>
      <dgm:spPr/>
    </dgm:pt>
  </dgm:ptLst>
  <dgm:cxnLst>
    <dgm:cxn modelId="{92F79900-C675-4700-80BA-73079C3B8DF9}" type="presOf" srcId="{289D58C6-0672-48D3-BF25-CB422A70E821}" destId="{DCBBA721-1702-499B-9624-2803B4269367}" srcOrd="0" destOrd="0" presId="urn:microsoft.com/office/officeart/2005/8/layout/vList5"/>
    <dgm:cxn modelId="{F7DC030A-97D9-43F9-9103-C6F743B1F656}" srcId="{C81A5F6F-C830-4365-84F7-9D6F72BBDE77}" destId="{B41C52BF-8823-46FA-ABB7-52FBA7472145}" srcOrd="0" destOrd="0" parTransId="{CE6FB607-EA99-46F0-BFC5-67D337F265F5}" sibTransId="{B46BE4A7-405E-4328-A05E-4EB6E130F540}"/>
    <dgm:cxn modelId="{61329613-1BDF-489D-8B4D-7E09B7AEE32B}" srcId="{E74DCA77-5B3A-4C66-81AA-099032AAC034}" destId="{25682333-A035-47E1-B68A-C68B2641A657}" srcOrd="0" destOrd="0" parTransId="{1F3D541D-C2D7-4CC1-9604-A9ED5A5F629E}" sibTransId="{088FEC18-E0C1-4C5C-813F-9D8BC6D971B1}"/>
    <dgm:cxn modelId="{376EB51A-20F5-410E-97CA-DB39DBC03C06}" type="presOf" srcId="{B41C52BF-8823-46FA-ABB7-52FBA7472145}" destId="{DB68D660-4137-4A3C-8627-A3B8D89D5966}" srcOrd="0" destOrd="0" presId="urn:microsoft.com/office/officeart/2005/8/layout/vList5"/>
    <dgm:cxn modelId="{8B5AC61A-1A80-4E02-8886-EB7EC49B3FCB}" srcId="{40337645-731E-4514-938C-81196A30EF28}" destId="{289D58C6-0672-48D3-BF25-CB422A70E821}" srcOrd="0" destOrd="0" parTransId="{62417CA6-18AB-4457-87AE-427A39CAA9B0}" sibTransId="{E386DB22-F4BA-41AD-9945-A9FD9DDAD0CE}"/>
    <dgm:cxn modelId="{2D633129-0841-48AB-B8D0-67C2110C6E8C}" srcId="{8054D342-751A-49F6-BDF4-485E5290660D}" destId="{E74DCA77-5B3A-4C66-81AA-099032AAC034}" srcOrd="2" destOrd="0" parTransId="{8CA0321E-AD03-4C83-82B4-9B7C9A20503C}" sibTransId="{EF0DCD47-0CAA-4C14-A254-0899255B5777}"/>
    <dgm:cxn modelId="{C5002435-D402-4D5C-B861-7870EA9FFE3F}" type="presOf" srcId="{C81A5F6F-C830-4365-84F7-9D6F72BBDE77}" destId="{E62CBF85-8D4E-4A1F-AC58-7AF1193D65CB}" srcOrd="0" destOrd="0" presId="urn:microsoft.com/office/officeart/2005/8/layout/vList5"/>
    <dgm:cxn modelId="{C9453A51-057C-4C7C-A34D-869C0B3E9704}" srcId="{289D58C6-0672-48D3-BF25-CB422A70E821}" destId="{A3A8BF39-0749-44BA-B147-A572363A2600}" srcOrd="0" destOrd="0" parTransId="{A56EB15D-DF0D-45EB-8496-7DE0FB572884}" sibTransId="{6763A96A-8F46-4B99-A201-B0D43F5C0273}"/>
    <dgm:cxn modelId="{CE00DF51-96E2-4D5D-AC31-05EFD6104ACA}" type="presOf" srcId="{7591CD9D-535F-4880-B264-CA036F1A5AF2}" destId="{DB68D660-4137-4A3C-8627-A3B8D89D5966}" srcOrd="0" destOrd="1" presId="urn:microsoft.com/office/officeart/2005/8/layout/vList5"/>
    <dgm:cxn modelId="{00B2C753-CCE8-443C-A7C1-4CD8F64F61D7}" type="presOf" srcId="{A3A8BF39-0749-44BA-B147-A572363A2600}" destId="{DCBBA721-1702-499B-9624-2803B4269367}" srcOrd="0" destOrd="1" presId="urn:microsoft.com/office/officeart/2005/8/layout/vList5"/>
    <dgm:cxn modelId="{EC595481-DE34-4717-A297-E3825B2A8941}" srcId="{8054D342-751A-49F6-BDF4-485E5290660D}" destId="{40337645-731E-4514-938C-81196A30EF28}" srcOrd="0" destOrd="0" parTransId="{9E23EE59-8D78-4791-AC0B-74AFC9B46AC5}" sibTransId="{3FFF1414-B505-4D86-A977-761C6894CBE3}"/>
    <dgm:cxn modelId="{51F10186-6D55-420B-9699-523D38A1F894}" srcId="{8054D342-751A-49F6-BDF4-485E5290660D}" destId="{C81A5F6F-C830-4365-84F7-9D6F72BBDE77}" srcOrd="1" destOrd="0" parTransId="{4CB76948-5141-41D9-BBD5-396CA0DA42C0}" sibTransId="{1211425A-231D-4CE8-BD47-365C36D21D25}"/>
    <dgm:cxn modelId="{FE64DD95-547B-4EFA-AE86-257039923908}" type="presOf" srcId="{40337645-731E-4514-938C-81196A30EF28}" destId="{324FD1FA-7B19-4C35-A803-CADC9253FA06}" srcOrd="0" destOrd="0" presId="urn:microsoft.com/office/officeart/2005/8/layout/vList5"/>
    <dgm:cxn modelId="{F97277B3-69F2-4058-BCB5-6CC8F8BE02A6}" type="presOf" srcId="{8054D342-751A-49F6-BDF4-485E5290660D}" destId="{2E3CDA8E-9EAE-4DA5-AC71-D1D045263F01}" srcOrd="0" destOrd="0" presId="urn:microsoft.com/office/officeart/2005/8/layout/vList5"/>
    <dgm:cxn modelId="{3A6AB5C5-D995-457D-AAF0-19359D866229}" srcId="{C81A5F6F-C830-4365-84F7-9D6F72BBDE77}" destId="{7591CD9D-535F-4880-B264-CA036F1A5AF2}" srcOrd="1" destOrd="0" parTransId="{A22580CE-A382-4EE9-B067-EB869214D68A}" sibTransId="{B50BAAFD-FD10-4909-9EFF-18E79BBE2915}"/>
    <dgm:cxn modelId="{1B0003D0-E0CD-4C7E-8A00-4249CCB16C5D}" type="presOf" srcId="{E74DCA77-5B3A-4C66-81AA-099032AAC034}" destId="{17240329-316D-4A95-972D-160AD32A7A46}" srcOrd="0" destOrd="0" presId="urn:microsoft.com/office/officeart/2005/8/layout/vList5"/>
    <dgm:cxn modelId="{1299A0DA-BEB0-4862-ACF1-D4F7EF5D4A10}" type="presOf" srcId="{25682333-A035-47E1-B68A-C68B2641A657}" destId="{9E5A0F92-8CEE-40A4-8209-7EA170DD9FEE}" srcOrd="0" destOrd="0" presId="urn:microsoft.com/office/officeart/2005/8/layout/vList5"/>
    <dgm:cxn modelId="{01AFD5F6-E6A0-42A0-8E99-3A264229D4BE}" type="presParOf" srcId="{2E3CDA8E-9EAE-4DA5-AC71-D1D045263F01}" destId="{2F28213C-577D-4DDF-8976-16F1C8A06862}" srcOrd="0" destOrd="0" presId="urn:microsoft.com/office/officeart/2005/8/layout/vList5"/>
    <dgm:cxn modelId="{C3633DDF-BF09-4E47-A938-E9BE307CABE0}" type="presParOf" srcId="{2F28213C-577D-4DDF-8976-16F1C8A06862}" destId="{324FD1FA-7B19-4C35-A803-CADC9253FA06}" srcOrd="0" destOrd="0" presId="urn:microsoft.com/office/officeart/2005/8/layout/vList5"/>
    <dgm:cxn modelId="{02593F57-025F-4B1E-9F2B-ACDCBB7BAA2F}" type="presParOf" srcId="{2F28213C-577D-4DDF-8976-16F1C8A06862}" destId="{DCBBA721-1702-499B-9624-2803B4269367}" srcOrd="1" destOrd="0" presId="urn:microsoft.com/office/officeart/2005/8/layout/vList5"/>
    <dgm:cxn modelId="{FF104B5C-ABC2-42AC-AE1B-70B94CAA3C51}" type="presParOf" srcId="{2E3CDA8E-9EAE-4DA5-AC71-D1D045263F01}" destId="{229A3758-2A0E-484E-9B8F-44D5C0B1315E}" srcOrd="1" destOrd="0" presId="urn:microsoft.com/office/officeart/2005/8/layout/vList5"/>
    <dgm:cxn modelId="{EB59F884-ADE3-4AE4-9902-9F5FACF6F084}" type="presParOf" srcId="{2E3CDA8E-9EAE-4DA5-AC71-D1D045263F01}" destId="{8E2B1E78-BB76-4188-A94F-A693075A1271}" srcOrd="2" destOrd="0" presId="urn:microsoft.com/office/officeart/2005/8/layout/vList5"/>
    <dgm:cxn modelId="{A174EDB2-8712-43FB-BF75-56BF877C91A6}" type="presParOf" srcId="{8E2B1E78-BB76-4188-A94F-A693075A1271}" destId="{E62CBF85-8D4E-4A1F-AC58-7AF1193D65CB}" srcOrd="0" destOrd="0" presId="urn:microsoft.com/office/officeart/2005/8/layout/vList5"/>
    <dgm:cxn modelId="{A871A74D-86D3-4A19-BAB9-3DCBE56246F8}" type="presParOf" srcId="{8E2B1E78-BB76-4188-A94F-A693075A1271}" destId="{DB68D660-4137-4A3C-8627-A3B8D89D5966}" srcOrd="1" destOrd="0" presId="urn:microsoft.com/office/officeart/2005/8/layout/vList5"/>
    <dgm:cxn modelId="{55889287-FF1C-46AF-8D3C-F8F0FF78B3C2}" type="presParOf" srcId="{2E3CDA8E-9EAE-4DA5-AC71-D1D045263F01}" destId="{664BF896-392A-4049-8C68-7B05865E6B55}" srcOrd="3" destOrd="0" presId="urn:microsoft.com/office/officeart/2005/8/layout/vList5"/>
    <dgm:cxn modelId="{37FB132B-0EC3-4469-BACD-AC2FA79110E0}" type="presParOf" srcId="{2E3CDA8E-9EAE-4DA5-AC71-D1D045263F01}" destId="{D2ACF5E8-66F5-4B6C-A3A6-6DC3E0F048F7}" srcOrd="4" destOrd="0" presId="urn:microsoft.com/office/officeart/2005/8/layout/vList5"/>
    <dgm:cxn modelId="{E08A1FFE-C3F6-4B67-9EC2-91FA9FD005D4}" type="presParOf" srcId="{D2ACF5E8-66F5-4B6C-A3A6-6DC3E0F048F7}" destId="{17240329-316D-4A95-972D-160AD32A7A46}" srcOrd="0" destOrd="0" presId="urn:microsoft.com/office/officeart/2005/8/layout/vList5"/>
    <dgm:cxn modelId="{33ECDDD9-1B07-4D16-A2FC-FF6BB8F72A30}" type="presParOf" srcId="{D2ACF5E8-66F5-4B6C-A3A6-6DC3E0F048F7}" destId="{9E5A0F92-8CEE-40A4-8209-7EA170DD9FE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D8E09F-CA81-4FB0-8C44-74D43582F95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9345FB2-A421-49BB-8F3B-3A9B7EB75EE5}">
      <dgm:prSet/>
      <dgm:spPr/>
      <dgm:t>
        <a:bodyPr/>
        <a:lstStyle/>
        <a:p>
          <a:r>
            <a:rPr lang="en-US"/>
            <a:t>Stored Volumes let you store your primary data locally while asynchronously backing up the data to AWS. </a:t>
          </a:r>
        </a:p>
      </dgm:t>
    </dgm:pt>
    <dgm:pt modelId="{E30B135E-CE03-4BEF-8FA1-683D66A1639A}" type="parTrans" cxnId="{AA2A6A62-BDAC-4A1F-97F5-EF685C90AFC2}">
      <dgm:prSet/>
      <dgm:spPr/>
      <dgm:t>
        <a:bodyPr/>
        <a:lstStyle/>
        <a:p>
          <a:endParaRPr lang="en-US"/>
        </a:p>
      </dgm:t>
    </dgm:pt>
    <dgm:pt modelId="{0987C246-38D0-48B3-8E2A-1659126764CC}" type="sibTrans" cxnId="{AA2A6A62-BDAC-4A1F-97F5-EF685C90AFC2}">
      <dgm:prSet/>
      <dgm:spPr/>
      <dgm:t>
        <a:bodyPr/>
        <a:lstStyle/>
        <a:p>
          <a:endParaRPr lang="en-US"/>
        </a:p>
      </dgm:t>
    </dgm:pt>
    <dgm:pt modelId="{0FECD6FC-3E75-4E73-B746-B4B354FD64A1}">
      <dgm:prSet/>
      <dgm:spPr/>
      <dgm:t>
        <a:bodyPr/>
        <a:lstStyle/>
        <a:p>
          <a:r>
            <a:rPr lang="en-US"/>
            <a:t>Stored volumes provide your on-prem applications with low-latency access to their entire datasets, while providing durable offsite backup.</a:t>
          </a:r>
        </a:p>
      </dgm:t>
    </dgm:pt>
    <dgm:pt modelId="{AC03F5DC-D6A1-493A-A663-BEDA68300361}" type="parTrans" cxnId="{D07CA026-AF97-4F4E-B535-9D17284772FC}">
      <dgm:prSet/>
      <dgm:spPr/>
      <dgm:t>
        <a:bodyPr/>
        <a:lstStyle/>
        <a:p>
          <a:endParaRPr lang="en-US"/>
        </a:p>
      </dgm:t>
    </dgm:pt>
    <dgm:pt modelId="{6D881D50-8751-4FC4-AA34-414345F9F18A}" type="sibTrans" cxnId="{D07CA026-AF97-4F4E-B535-9D17284772FC}">
      <dgm:prSet/>
      <dgm:spPr/>
      <dgm:t>
        <a:bodyPr/>
        <a:lstStyle/>
        <a:p>
          <a:endParaRPr lang="en-US"/>
        </a:p>
      </dgm:t>
    </dgm:pt>
    <dgm:pt modelId="{4517CC68-7AB7-4F45-BB22-D4F31298138B}">
      <dgm:prSet/>
      <dgm:spPr/>
      <dgm:t>
        <a:bodyPr/>
        <a:lstStyle/>
        <a:p>
          <a:r>
            <a:rPr lang="en-US"/>
            <a:t>You can create storage volumes and mount them as iSCSI devices from your on-prem servers.</a:t>
          </a:r>
        </a:p>
      </dgm:t>
    </dgm:pt>
    <dgm:pt modelId="{C5BF37DE-5196-40C5-BC81-2EEDCF7E331B}" type="parTrans" cxnId="{8305AC00-9591-44F8-A800-CA9D762B052E}">
      <dgm:prSet/>
      <dgm:spPr/>
      <dgm:t>
        <a:bodyPr/>
        <a:lstStyle/>
        <a:p>
          <a:endParaRPr lang="en-US"/>
        </a:p>
      </dgm:t>
    </dgm:pt>
    <dgm:pt modelId="{35D46ECA-2F12-428E-A295-0DDCCCDB6116}" type="sibTrans" cxnId="{8305AC00-9591-44F8-A800-CA9D762B052E}">
      <dgm:prSet/>
      <dgm:spPr/>
      <dgm:t>
        <a:bodyPr/>
        <a:lstStyle/>
        <a:p>
          <a:endParaRPr lang="en-US"/>
        </a:p>
      </dgm:t>
    </dgm:pt>
    <dgm:pt modelId="{F1284944-D26D-468C-BD60-124E08043EA7}">
      <dgm:prSet/>
      <dgm:spPr/>
      <dgm:t>
        <a:bodyPr/>
        <a:lstStyle/>
        <a:p>
          <a:r>
            <a:rPr lang="en-US"/>
            <a:t>Data written to you stored volumes is stored on your on-prem storage hardware.</a:t>
          </a:r>
        </a:p>
      </dgm:t>
    </dgm:pt>
    <dgm:pt modelId="{14112484-C914-463C-822A-685C729FC472}" type="parTrans" cxnId="{D1C1C03D-9376-4412-BA79-C7AB5979D046}">
      <dgm:prSet/>
      <dgm:spPr/>
      <dgm:t>
        <a:bodyPr/>
        <a:lstStyle/>
        <a:p>
          <a:endParaRPr lang="en-US"/>
        </a:p>
      </dgm:t>
    </dgm:pt>
    <dgm:pt modelId="{A4F15B69-80D8-4CF1-9A0F-CE0EDF8F67AB}" type="sibTrans" cxnId="{D1C1C03D-9376-4412-BA79-C7AB5979D046}">
      <dgm:prSet/>
      <dgm:spPr/>
      <dgm:t>
        <a:bodyPr/>
        <a:lstStyle/>
        <a:p>
          <a:endParaRPr lang="en-US"/>
        </a:p>
      </dgm:t>
    </dgm:pt>
    <dgm:pt modelId="{6629A96F-AD16-4B93-BDFC-A383D36CE04D}">
      <dgm:prSet/>
      <dgm:spPr/>
      <dgm:t>
        <a:bodyPr/>
        <a:lstStyle/>
        <a:p>
          <a:r>
            <a:rPr lang="en-US"/>
            <a:t>This data is asynchronously backed up to S3 in the form of EBS snapshots.</a:t>
          </a:r>
        </a:p>
      </dgm:t>
    </dgm:pt>
    <dgm:pt modelId="{C860FBB9-8228-468C-8FCB-8041F9FB8391}" type="parTrans" cxnId="{E69E555F-8653-41AD-88FA-F97BC856A94E}">
      <dgm:prSet/>
      <dgm:spPr/>
      <dgm:t>
        <a:bodyPr/>
        <a:lstStyle/>
        <a:p>
          <a:endParaRPr lang="en-US"/>
        </a:p>
      </dgm:t>
    </dgm:pt>
    <dgm:pt modelId="{0A604D18-2862-46E4-A252-99880291C59F}" type="sibTrans" cxnId="{E69E555F-8653-41AD-88FA-F97BC856A94E}">
      <dgm:prSet/>
      <dgm:spPr/>
      <dgm:t>
        <a:bodyPr/>
        <a:lstStyle/>
        <a:p>
          <a:endParaRPr lang="en-US"/>
        </a:p>
      </dgm:t>
    </dgm:pt>
    <dgm:pt modelId="{A0137A44-07C2-4003-ABF2-09E3470F8124}">
      <dgm:prSet/>
      <dgm:spPr/>
      <dgm:t>
        <a:bodyPr/>
        <a:lstStyle/>
        <a:p>
          <a:r>
            <a:rPr lang="en-US"/>
            <a:t>Stored Volumes can be between 1 and 16TB in size.</a:t>
          </a:r>
        </a:p>
      </dgm:t>
    </dgm:pt>
    <dgm:pt modelId="{1EE91C38-9CB7-475D-941F-E1907C267A5D}" type="parTrans" cxnId="{7EF16F1C-D107-450F-A023-146CF62435EC}">
      <dgm:prSet/>
      <dgm:spPr/>
      <dgm:t>
        <a:bodyPr/>
        <a:lstStyle/>
        <a:p>
          <a:endParaRPr lang="en-US"/>
        </a:p>
      </dgm:t>
    </dgm:pt>
    <dgm:pt modelId="{B9B4E37D-0AF5-472E-833A-009EE0932C5A}" type="sibTrans" cxnId="{7EF16F1C-D107-450F-A023-146CF62435EC}">
      <dgm:prSet/>
      <dgm:spPr/>
      <dgm:t>
        <a:bodyPr/>
        <a:lstStyle/>
        <a:p>
          <a:endParaRPr lang="en-US"/>
        </a:p>
      </dgm:t>
    </dgm:pt>
    <dgm:pt modelId="{A586FD21-D8EA-46ED-B99F-01FA36C2229C}" type="pres">
      <dgm:prSet presAssocID="{FAD8E09F-CA81-4FB0-8C44-74D43582F95A}" presName="linear" presStyleCnt="0">
        <dgm:presLayoutVars>
          <dgm:animLvl val="lvl"/>
          <dgm:resizeHandles val="exact"/>
        </dgm:presLayoutVars>
      </dgm:prSet>
      <dgm:spPr/>
    </dgm:pt>
    <dgm:pt modelId="{33E43B19-1981-46DF-B269-4E4B8AA8B0C3}" type="pres">
      <dgm:prSet presAssocID="{F9345FB2-A421-49BB-8F3B-3A9B7EB75EE5}" presName="parentText" presStyleLbl="node1" presStyleIdx="0" presStyleCnt="6">
        <dgm:presLayoutVars>
          <dgm:chMax val="0"/>
          <dgm:bulletEnabled val="1"/>
        </dgm:presLayoutVars>
      </dgm:prSet>
      <dgm:spPr/>
    </dgm:pt>
    <dgm:pt modelId="{A9E279CC-1E4D-4BDE-BE22-AC9A50532509}" type="pres">
      <dgm:prSet presAssocID="{0987C246-38D0-48B3-8E2A-1659126764CC}" presName="spacer" presStyleCnt="0"/>
      <dgm:spPr/>
    </dgm:pt>
    <dgm:pt modelId="{8B189B75-DF32-40D5-AF93-780A55E8F155}" type="pres">
      <dgm:prSet presAssocID="{0FECD6FC-3E75-4E73-B746-B4B354FD64A1}" presName="parentText" presStyleLbl="node1" presStyleIdx="1" presStyleCnt="6">
        <dgm:presLayoutVars>
          <dgm:chMax val="0"/>
          <dgm:bulletEnabled val="1"/>
        </dgm:presLayoutVars>
      </dgm:prSet>
      <dgm:spPr/>
    </dgm:pt>
    <dgm:pt modelId="{47A685B2-E2D5-4623-A673-D42EBBD85D8B}" type="pres">
      <dgm:prSet presAssocID="{6D881D50-8751-4FC4-AA34-414345F9F18A}" presName="spacer" presStyleCnt="0"/>
      <dgm:spPr/>
    </dgm:pt>
    <dgm:pt modelId="{ABD642E8-C992-4627-B181-5EE935ACFBB7}" type="pres">
      <dgm:prSet presAssocID="{4517CC68-7AB7-4F45-BB22-D4F31298138B}" presName="parentText" presStyleLbl="node1" presStyleIdx="2" presStyleCnt="6">
        <dgm:presLayoutVars>
          <dgm:chMax val="0"/>
          <dgm:bulletEnabled val="1"/>
        </dgm:presLayoutVars>
      </dgm:prSet>
      <dgm:spPr/>
    </dgm:pt>
    <dgm:pt modelId="{68BDB2E0-C156-47F5-94FD-30216871DF5A}" type="pres">
      <dgm:prSet presAssocID="{35D46ECA-2F12-428E-A295-0DDCCCDB6116}" presName="spacer" presStyleCnt="0"/>
      <dgm:spPr/>
    </dgm:pt>
    <dgm:pt modelId="{BC514379-44A9-4929-A928-2C7010EF0BA7}" type="pres">
      <dgm:prSet presAssocID="{F1284944-D26D-468C-BD60-124E08043EA7}" presName="parentText" presStyleLbl="node1" presStyleIdx="3" presStyleCnt="6">
        <dgm:presLayoutVars>
          <dgm:chMax val="0"/>
          <dgm:bulletEnabled val="1"/>
        </dgm:presLayoutVars>
      </dgm:prSet>
      <dgm:spPr/>
    </dgm:pt>
    <dgm:pt modelId="{5A369922-C3AF-470C-8BE4-E0763E5A54CD}" type="pres">
      <dgm:prSet presAssocID="{A4F15B69-80D8-4CF1-9A0F-CE0EDF8F67AB}" presName="spacer" presStyleCnt="0"/>
      <dgm:spPr/>
    </dgm:pt>
    <dgm:pt modelId="{23E724A3-D76A-4829-B853-D0FE5875BCE6}" type="pres">
      <dgm:prSet presAssocID="{6629A96F-AD16-4B93-BDFC-A383D36CE04D}" presName="parentText" presStyleLbl="node1" presStyleIdx="4" presStyleCnt="6">
        <dgm:presLayoutVars>
          <dgm:chMax val="0"/>
          <dgm:bulletEnabled val="1"/>
        </dgm:presLayoutVars>
      </dgm:prSet>
      <dgm:spPr/>
    </dgm:pt>
    <dgm:pt modelId="{514325F0-2315-438A-A4A5-952F6D530E75}" type="pres">
      <dgm:prSet presAssocID="{0A604D18-2862-46E4-A252-99880291C59F}" presName="spacer" presStyleCnt="0"/>
      <dgm:spPr/>
    </dgm:pt>
    <dgm:pt modelId="{10D6A34C-2F40-4F09-A700-D0DEA5D39557}" type="pres">
      <dgm:prSet presAssocID="{A0137A44-07C2-4003-ABF2-09E3470F8124}" presName="parentText" presStyleLbl="node1" presStyleIdx="5" presStyleCnt="6">
        <dgm:presLayoutVars>
          <dgm:chMax val="0"/>
          <dgm:bulletEnabled val="1"/>
        </dgm:presLayoutVars>
      </dgm:prSet>
      <dgm:spPr/>
    </dgm:pt>
  </dgm:ptLst>
  <dgm:cxnLst>
    <dgm:cxn modelId="{8305AC00-9591-44F8-A800-CA9D762B052E}" srcId="{FAD8E09F-CA81-4FB0-8C44-74D43582F95A}" destId="{4517CC68-7AB7-4F45-BB22-D4F31298138B}" srcOrd="2" destOrd="0" parTransId="{C5BF37DE-5196-40C5-BC81-2EEDCF7E331B}" sibTransId="{35D46ECA-2F12-428E-A295-0DDCCCDB6116}"/>
    <dgm:cxn modelId="{DBF60C04-0CE4-439A-85ED-D8B8D5DAE53D}" type="presOf" srcId="{FAD8E09F-CA81-4FB0-8C44-74D43582F95A}" destId="{A586FD21-D8EA-46ED-B99F-01FA36C2229C}" srcOrd="0" destOrd="0" presId="urn:microsoft.com/office/officeart/2005/8/layout/vList2"/>
    <dgm:cxn modelId="{7EF16F1C-D107-450F-A023-146CF62435EC}" srcId="{FAD8E09F-CA81-4FB0-8C44-74D43582F95A}" destId="{A0137A44-07C2-4003-ABF2-09E3470F8124}" srcOrd="5" destOrd="0" parTransId="{1EE91C38-9CB7-475D-941F-E1907C267A5D}" sibTransId="{B9B4E37D-0AF5-472E-833A-009EE0932C5A}"/>
    <dgm:cxn modelId="{D07CA026-AF97-4F4E-B535-9D17284772FC}" srcId="{FAD8E09F-CA81-4FB0-8C44-74D43582F95A}" destId="{0FECD6FC-3E75-4E73-B746-B4B354FD64A1}" srcOrd="1" destOrd="0" parTransId="{AC03F5DC-D6A1-493A-A663-BEDA68300361}" sibTransId="{6D881D50-8751-4FC4-AA34-414345F9F18A}"/>
    <dgm:cxn modelId="{D1C1C03D-9376-4412-BA79-C7AB5979D046}" srcId="{FAD8E09F-CA81-4FB0-8C44-74D43582F95A}" destId="{F1284944-D26D-468C-BD60-124E08043EA7}" srcOrd="3" destOrd="0" parTransId="{14112484-C914-463C-822A-685C729FC472}" sibTransId="{A4F15B69-80D8-4CF1-9A0F-CE0EDF8F67AB}"/>
    <dgm:cxn modelId="{24F70E5F-FA7B-42CE-8515-BB4B4B469C1B}" type="presOf" srcId="{F1284944-D26D-468C-BD60-124E08043EA7}" destId="{BC514379-44A9-4929-A928-2C7010EF0BA7}" srcOrd="0" destOrd="0" presId="urn:microsoft.com/office/officeart/2005/8/layout/vList2"/>
    <dgm:cxn modelId="{E69E555F-8653-41AD-88FA-F97BC856A94E}" srcId="{FAD8E09F-CA81-4FB0-8C44-74D43582F95A}" destId="{6629A96F-AD16-4B93-BDFC-A383D36CE04D}" srcOrd="4" destOrd="0" parTransId="{C860FBB9-8228-468C-8FCB-8041F9FB8391}" sibTransId="{0A604D18-2862-46E4-A252-99880291C59F}"/>
    <dgm:cxn modelId="{AA2A6A62-BDAC-4A1F-97F5-EF685C90AFC2}" srcId="{FAD8E09F-CA81-4FB0-8C44-74D43582F95A}" destId="{F9345FB2-A421-49BB-8F3B-3A9B7EB75EE5}" srcOrd="0" destOrd="0" parTransId="{E30B135E-CE03-4BEF-8FA1-683D66A1639A}" sibTransId="{0987C246-38D0-48B3-8E2A-1659126764CC}"/>
    <dgm:cxn modelId="{95C374A6-6CD6-4761-AC6F-19F2E8F93A08}" type="presOf" srcId="{F9345FB2-A421-49BB-8F3B-3A9B7EB75EE5}" destId="{33E43B19-1981-46DF-B269-4E4B8AA8B0C3}" srcOrd="0" destOrd="0" presId="urn:microsoft.com/office/officeart/2005/8/layout/vList2"/>
    <dgm:cxn modelId="{C96A99D1-AB02-426A-8E6E-4A7035C597F2}" type="presOf" srcId="{6629A96F-AD16-4B93-BDFC-A383D36CE04D}" destId="{23E724A3-D76A-4829-B853-D0FE5875BCE6}" srcOrd="0" destOrd="0" presId="urn:microsoft.com/office/officeart/2005/8/layout/vList2"/>
    <dgm:cxn modelId="{959B6BD2-2D3D-47A6-9D06-845E23029524}" type="presOf" srcId="{A0137A44-07C2-4003-ABF2-09E3470F8124}" destId="{10D6A34C-2F40-4F09-A700-D0DEA5D39557}" srcOrd="0" destOrd="0" presId="urn:microsoft.com/office/officeart/2005/8/layout/vList2"/>
    <dgm:cxn modelId="{6B24F3D6-2803-4D05-A85E-126B4E0B9482}" type="presOf" srcId="{0FECD6FC-3E75-4E73-B746-B4B354FD64A1}" destId="{8B189B75-DF32-40D5-AF93-780A55E8F155}" srcOrd="0" destOrd="0" presId="urn:microsoft.com/office/officeart/2005/8/layout/vList2"/>
    <dgm:cxn modelId="{7A7281DF-7BB9-419C-9110-FA94FE20496F}" type="presOf" srcId="{4517CC68-7AB7-4F45-BB22-D4F31298138B}" destId="{ABD642E8-C992-4627-B181-5EE935ACFBB7}" srcOrd="0" destOrd="0" presId="urn:microsoft.com/office/officeart/2005/8/layout/vList2"/>
    <dgm:cxn modelId="{760E5C7B-D702-4EDD-B2FA-1CF669198A77}" type="presParOf" srcId="{A586FD21-D8EA-46ED-B99F-01FA36C2229C}" destId="{33E43B19-1981-46DF-B269-4E4B8AA8B0C3}" srcOrd="0" destOrd="0" presId="urn:microsoft.com/office/officeart/2005/8/layout/vList2"/>
    <dgm:cxn modelId="{CB6F1F99-89CD-4360-A55C-BF2B91A5BB0D}" type="presParOf" srcId="{A586FD21-D8EA-46ED-B99F-01FA36C2229C}" destId="{A9E279CC-1E4D-4BDE-BE22-AC9A50532509}" srcOrd="1" destOrd="0" presId="urn:microsoft.com/office/officeart/2005/8/layout/vList2"/>
    <dgm:cxn modelId="{D0C24396-7C47-499D-86F8-365760FD196E}" type="presParOf" srcId="{A586FD21-D8EA-46ED-B99F-01FA36C2229C}" destId="{8B189B75-DF32-40D5-AF93-780A55E8F155}" srcOrd="2" destOrd="0" presId="urn:microsoft.com/office/officeart/2005/8/layout/vList2"/>
    <dgm:cxn modelId="{1A151734-6BBA-47E7-AF9A-F13EBC12295B}" type="presParOf" srcId="{A586FD21-D8EA-46ED-B99F-01FA36C2229C}" destId="{47A685B2-E2D5-4623-A673-D42EBBD85D8B}" srcOrd="3" destOrd="0" presId="urn:microsoft.com/office/officeart/2005/8/layout/vList2"/>
    <dgm:cxn modelId="{C060EBD5-2488-4E26-BC26-0EB300739724}" type="presParOf" srcId="{A586FD21-D8EA-46ED-B99F-01FA36C2229C}" destId="{ABD642E8-C992-4627-B181-5EE935ACFBB7}" srcOrd="4" destOrd="0" presId="urn:microsoft.com/office/officeart/2005/8/layout/vList2"/>
    <dgm:cxn modelId="{CEE79988-9D8F-4898-A493-3CAD0E25FA7A}" type="presParOf" srcId="{A586FD21-D8EA-46ED-B99F-01FA36C2229C}" destId="{68BDB2E0-C156-47F5-94FD-30216871DF5A}" srcOrd="5" destOrd="0" presId="urn:microsoft.com/office/officeart/2005/8/layout/vList2"/>
    <dgm:cxn modelId="{CF3BBA27-3B9A-45C2-BA08-EAB835ED13B6}" type="presParOf" srcId="{A586FD21-D8EA-46ED-B99F-01FA36C2229C}" destId="{BC514379-44A9-4929-A928-2C7010EF0BA7}" srcOrd="6" destOrd="0" presId="urn:microsoft.com/office/officeart/2005/8/layout/vList2"/>
    <dgm:cxn modelId="{94DFC446-D353-4F7C-8889-ECECBC90FA5F}" type="presParOf" srcId="{A586FD21-D8EA-46ED-B99F-01FA36C2229C}" destId="{5A369922-C3AF-470C-8BE4-E0763E5A54CD}" srcOrd="7" destOrd="0" presId="urn:microsoft.com/office/officeart/2005/8/layout/vList2"/>
    <dgm:cxn modelId="{1C4D075E-251E-4681-AC7C-B2EAC4779219}" type="presParOf" srcId="{A586FD21-D8EA-46ED-B99F-01FA36C2229C}" destId="{23E724A3-D76A-4829-B853-D0FE5875BCE6}" srcOrd="8" destOrd="0" presId="urn:microsoft.com/office/officeart/2005/8/layout/vList2"/>
    <dgm:cxn modelId="{C8491C94-C02E-4034-938A-BD2B3B56F61C}" type="presParOf" srcId="{A586FD21-D8EA-46ED-B99F-01FA36C2229C}" destId="{514325F0-2315-438A-A4A5-952F6D530E75}" srcOrd="9" destOrd="0" presId="urn:microsoft.com/office/officeart/2005/8/layout/vList2"/>
    <dgm:cxn modelId="{18B1BE17-E40C-47BD-BB12-F17CF6785C08}" type="presParOf" srcId="{A586FD21-D8EA-46ED-B99F-01FA36C2229C}" destId="{10D6A34C-2F40-4F09-A700-D0DEA5D3955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A83804-7370-4EF5-8DAB-1B8F8E104E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48CF10F-1E16-433A-A2D3-6FABB5776747}">
      <dgm:prSet/>
      <dgm:spPr/>
      <dgm:t>
        <a:bodyPr/>
        <a:lstStyle/>
        <a:p>
          <a:r>
            <a:rPr lang="en-US"/>
            <a:t>Cached Volumes let you use S3 as your primary data storage while retaining frequently accessed data locally in your storage gateway. </a:t>
          </a:r>
        </a:p>
      </dgm:t>
    </dgm:pt>
    <dgm:pt modelId="{CB2589E1-603F-4E3B-A124-584A60FF8C2B}" type="parTrans" cxnId="{37B32B2B-ED17-4580-A88C-A80FA433F438}">
      <dgm:prSet/>
      <dgm:spPr/>
      <dgm:t>
        <a:bodyPr/>
        <a:lstStyle/>
        <a:p>
          <a:endParaRPr lang="en-US"/>
        </a:p>
      </dgm:t>
    </dgm:pt>
    <dgm:pt modelId="{56878872-7373-4085-B4AC-9955EAA75277}" type="sibTrans" cxnId="{37B32B2B-ED17-4580-A88C-A80FA433F438}">
      <dgm:prSet/>
      <dgm:spPr/>
      <dgm:t>
        <a:bodyPr/>
        <a:lstStyle/>
        <a:p>
          <a:endParaRPr lang="en-US"/>
        </a:p>
      </dgm:t>
    </dgm:pt>
    <dgm:pt modelId="{D624DD4B-15F6-46B7-B415-92B94CCCB691}">
      <dgm:prSet/>
      <dgm:spPr/>
      <dgm:t>
        <a:bodyPr/>
        <a:lstStyle/>
        <a:p>
          <a:r>
            <a:rPr lang="en-US"/>
            <a:t>Cached volumes minimize the need to scale your on-premises storage infrastructure, while still providing your applications with low-latency access to their frequently accessed data.</a:t>
          </a:r>
        </a:p>
      </dgm:t>
    </dgm:pt>
    <dgm:pt modelId="{798CA1EA-34BC-4EEA-BF14-7BE12D1DDD8A}" type="parTrans" cxnId="{77010B41-C4F7-4C8D-A3B6-B071C9FAB983}">
      <dgm:prSet/>
      <dgm:spPr/>
      <dgm:t>
        <a:bodyPr/>
        <a:lstStyle/>
        <a:p>
          <a:endParaRPr lang="en-US"/>
        </a:p>
      </dgm:t>
    </dgm:pt>
    <dgm:pt modelId="{CC6BE121-0C73-4C58-9BE1-4FDC41A43214}" type="sibTrans" cxnId="{77010B41-C4F7-4C8D-A3B6-B071C9FAB983}">
      <dgm:prSet/>
      <dgm:spPr/>
      <dgm:t>
        <a:bodyPr/>
        <a:lstStyle/>
        <a:p>
          <a:endParaRPr lang="en-US"/>
        </a:p>
      </dgm:t>
    </dgm:pt>
    <dgm:pt modelId="{4F5A50B8-C7F8-492C-A977-395D085C4C5A}">
      <dgm:prSet/>
      <dgm:spPr/>
      <dgm:t>
        <a:bodyPr/>
        <a:lstStyle/>
        <a:p>
          <a:r>
            <a:rPr lang="en-US"/>
            <a:t>You can create storage volumes to up 32TB in size and attach them to iSCSI devices on your on-prem application servers. Your gateway stores data that write to these volumes in S3 and retains recently read data in your on-prem storage gateway's cache and upload buffer storage.</a:t>
          </a:r>
        </a:p>
      </dgm:t>
    </dgm:pt>
    <dgm:pt modelId="{D33BF033-3960-4FD8-A6EB-6D4A3B5EA2E9}" type="parTrans" cxnId="{AA78989F-E231-4DBB-B770-7B98D14889E3}">
      <dgm:prSet/>
      <dgm:spPr/>
      <dgm:t>
        <a:bodyPr/>
        <a:lstStyle/>
        <a:p>
          <a:endParaRPr lang="en-US"/>
        </a:p>
      </dgm:t>
    </dgm:pt>
    <dgm:pt modelId="{7C028436-CC43-40BC-B2D6-CD47C449DE1B}" type="sibTrans" cxnId="{AA78989F-E231-4DBB-B770-7B98D14889E3}">
      <dgm:prSet/>
      <dgm:spPr/>
      <dgm:t>
        <a:bodyPr/>
        <a:lstStyle/>
        <a:p>
          <a:endParaRPr lang="en-US"/>
        </a:p>
      </dgm:t>
    </dgm:pt>
    <dgm:pt modelId="{A3BBF1A2-8D66-4EFA-8763-857D37A699CF}">
      <dgm:prSet/>
      <dgm:spPr/>
      <dgm:t>
        <a:bodyPr/>
        <a:lstStyle/>
        <a:p>
          <a:r>
            <a:rPr lang="en-US"/>
            <a:t>1-32TB in size for cached volumes.</a:t>
          </a:r>
        </a:p>
      </dgm:t>
    </dgm:pt>
    <dgm:pt modelId="{E5269D60-4822-4445-BD65-4F32416AB91C}" type="parTrans" cxnId="{61DF1054-449F-4788-9CD5-60C1211F1F89}">
      <dgm:prSet/>
      <dgm:spPr/>
      <dgm:t>
        <a:bodyPr/>
        <a:lstStyle/>
        <a:p>
          <a:endParaRPr lang="en-US"/>
        </a:p>
      </dgm:t>
    </dgm:pt>
    <dgm:pt modelId="{BA06B63B-AE86-4727-A0CD-295056E24B58}" type="sibTrans" cxnId="{61DF1054-449F-4788-9CD5-60C1211F1F89}">
      <dgm:prSet/>
      <dgm:spPr/>
      <dgm:t>
        <a:bodyPr/>
        <a:lstStyle/>
        <a:p>
          <a:endParaRPr lang="en-US"/>
        </a:p>
      </dgm:t>
    </dgm:pt>
    <dgm:pt modelId="{ED675CDE-5490-406F-9CA1-9C92A54D1699}" type="pres">
      <dgm:prSet presAssocID="{C1A83804-7370-4EF5-8DAB-1B8F8E104E32}" presName="linear" presStyleCnt="0">
        <dgm:presLayoutVars>
          <dgm:animLvl val="lvl"/>
          <dgm:resizeHandles val="exact"/>
        </dgm:presLayoutVars>
      </dgm:prSet>
      <dgm:spPr/>
    </dgm:pt>
    <dgm:pt modelId="{84A43C3F-0458-47FD-B725-FB91D362E788}" type="pres">
      <dgm:prSet presAssocID="{C48CF10F-1E16-433A-A2D3-6FABB5776747}" presName="parentText" presStyleLbl="node1" presStyleIdx="0" presStyleCnt="4">
        <dgm:presLayoutVars>
          <dgm:chMax val="0"/>
          <dgm:bulletEnabled val="1"/>
        </dgm:presLayoutVars>
      </dgm:prSet>
      <dgm:spPr/>
    </dgm:pt>
    <dgm:pt modelId="{294CE0A4-928B-4841-ACDE-9E471F47D665}" type="pres">
      <dgm:prSet presAssocID="{56878872-7373-4085-B4AC-9955EAA75277}" presName="spacer" presStyleCnt="0"/>
      <dgm:spPr/>
    </dgm:pt>
    <dgm:pt modelId="{B73D5760-5022-4992-9485-96A824BD538F}" type="pres">
      <dgm:prSet presAssocID="{D624DD4B-15F6-46B7-B415-92B94CCCB691}" presName="parentText" presStyleLbl="node1" presStyleIdx="1" presStyleCnt="4">
        <dgm:presLayoutVars>
          <dgm:chMax val="0"/>
          <dgm:bulletEnabled val="1"/>
        </dgm:presLayoutVars>
      </dgm:prSet>
      <dgm:spPr/>
    </dgm:pt>
    <dgm:pt modelId="{8964D500-1512-4921-8E5B-D12F3C103690}" type="pres">
      <dgm:prSet presAssocID="{CC6BE121-0C73-4C58-9BE1-4FDC41A43214}" presName="spacer" presStyleCnt="0"/>
      <dgm:spPr/>
    </dgm:pt>
    <dgm:pt modelId="{AE50B25A-B13A-4CA3-9B18-25823C7552B1}" type="pres">
      <dgm:prSet presAssocID="{4F5A50B8-C7F8-492C-A977-395D085C4C5A}" presName="parentText" presStyleLbl="node1" presStyleIdx="2" presStyleCnt="4">
        <dgm:presLayoutVars>
          <dgm:chMax val="0"/>
          <dgm:bulletEnabled val="1"/>
        </dgm:presLayoutVars>
      </dgm:prSet>
      <dgm:spPr/>
    </dgm:pt>
    <dgm:pt modelId="{32293C8E-F6C5-4A32-BB6E-9CFAB3690559}" type="pres">
      <dgm:prSet presAssocID="{7C028436-CC43-40BC-B2D6-CD47C449DE1B}" presName="spacer" presStyleCnt="0"/>
      <dgm:spPr/>
    </dgm:pt>
    <dgm:pt modelId="{2EB594A6-B576-47B7-9B90-664B11585279}" type="pres">
      <dgm:prSet presAssocID="{A3BBF1A2-8D66-4EFA-8763-857D37A699CF}" presName="parentText" presStyleLbl="node1" presStyleIdx="3" presStyleCnt="4">
        <dgm:presLayoutVars>
          <dgm:chMax val="0"/>
          <dgm:bulletEnabled val="1"/>
        </dgm:presLayoutVars>
      </dgm:prSet>
      <dgm:spPr/>
    </dgm:pt>
  </dgm:ptLst>
  <dgm:cxnLst>
    <dgm:cxn modelId="{B74AAD0E-CAFB-407F-96DC-08F228069457}" type="presOf" srcId="{4F5A50B8-C7F8-492C-A977-395D085C4C5A}" destId="{AE50B25A-B13A-4CA3-9B18-25823C7552B1}" srcOrd="0" destOrd="0" presId="urn:microsoft.com/office/officeart/2005/8/layout/vList2"/>
    <dgm:cxn modelId="{37B32B2B-ED17-4580-A88C-A80FA433F438}" srcId="{C1A83804-7370-4EF5-8DAB-1B8F8E104E32}" destId="{C48CF10F-1E16-433A-A2D3-6FABB5776747}" srcOrd="0" destOrd="0" parTransId="{CB2589E1-603F-4E3B-A124-584A60FF8C2B}" sibTransId="{56878872-7373-4085-B4AC-9955EAA75277}"/>
    <dgm:cxn modelId="{2093C35E-0F9D-49F0-835F-9AFE401657DC}" type="presOf" srcId="{C48CF10F-1E16-433A-A2D3-6FABB5776747}" destId="{84A43C3F-0458-47FD-B725-FB91D362E788}" srcOrd="0" destOrd="0" presId="urn:microsoft.com/office/officeart/2005/8/layout/vList2"/>
    <dgm:cxn modelId="{77010B41-C4F7-4C8D-A3B6-B071C9FAB983}" srcId="{C1A83804-7370-4EF5-8DAB-1B8F8E104E32}" destId="{D624DD4B-15F6-46B7-B415-92B94CCCB691}" srcOrd="1" destOrd="0" parTransId="{798CA1EA-34BC-4EEA-BF14-7BE12D1DDD8A}" sibTransId="{CC6BE121-0C73-4C58-9BE1-4FDC41A43214}"/>
    <dgm:cxn modelId="{04AD8D4D-8DD7-4AB1-B665-B39A53BEC465}" type="presOf" srcId="{D624DD4B-15F6-46B7-B415-92B94CCCB691}" destId="{B73D5760-5022-4992-9485-96A824BD538F}" srcOrd="0" destOrd="0" presId="urn:microsoft.com/office/officeart/2005/8/layout/vList2"/>
    <dgm:cxn modelId="{61DF1054-449F-4788-9CD5-60C1211F1F89}" srcId="{C1A83804-7370-4EF5-8DAB-1B8F8E104E32}" destId="{A3BBF1A2-8D66-4EFA-8763-857D37A699CF}" srcOrd="3" destOrd="0" parTransId="{E5269D60-4822-4445-BD65-4F32416AB91C}" sibTransId="{BA06B63B-AE86-4727-A0CD-295056E24B58}"/>
    <dgm:cxn modelId="{96F12E95-2BFD-4921-B4D9-791D9B11E823}" type="presOf" srcId="{C1A83804-7370-4EF5-8DAB-1B8F8E104E32}" destId="{ED675CDE-5490-406F-9CA1-9C92A54D1699}" srcOrd="0" destOrd="0" presId="urn:microsoft.com/office/officeart/2005/8/layout/vList2"/>
    <dgm:cxn modelId="{AA78989F-E231-4DBB-B770-7B98D14889E3}" srcId="{C1A83804-7370-4EF5-8DAB-1B8F8E104E32}" destId="{4F5A50B8-C7F8-492C-A977-395D085C4C5A}" srcOrd="2" destOrd="0" parTransId="{D33BF033-3960-4FD8-A6EB-6D4A3B5EA2E9}" sibTransId="{7C028436-CC43-40BC-B2D6-CD47C449DE1B}"/>
    <dgm:cxn modelId="{D736E8D3-6BB4-41D5-A6C6-67F869046B8C}" type="presOf" srcId="{A3BBF1A2-8D66-4EFA-8763-857D37A699CF}" destId="{2EB594A6-B576-47B7-9B90-664B11585279}" srcOrd="0" destOrd="0" presId="urn:microsoft.com/office/officeart/2005/8/layout/vList2"/>
    <dgm:cxn modelId="{5CB31CBE-8B2E-4ACE-828D-2EAA10C65C1D}" type="presParOf" srcId="{ED675CDE-5490-406F-9CA1-9C92A54D1699}" destId="{84A43C3F-0458-47FD-B725-FB91D362E788}" srcOrd="0" destOrd="0" presId="urn:microsoft.com/office/officeart/2005/8/layout/vList2"/>
    <dgm:cxn modelId="{75BF6A56-DB61-4C15-882C-A3DF56AFFBDD}" type="presParOf" srcId="{ED675CDE-5490-406F-9CA1-9C92A54D1699}" destId="{294CE0A4-928B-4841-ACDE-9E471F47D665}" srcOrd="1" destOrd="0" presId="urn:microsoft.com/office/officeart/2005/8/layout/vList2"/>
    <dgm:cxn modelId="{727006E9-E622-4986-AF71-E71679FBDD2A}" type="presParOf" srcId="{ED675CDE-5490-406F-9CA1-9C92A54D1699}" destId="{B73D5760-5022-4992-9485-96A824BD538F}" srcOrd="2" destOrd="0" presId="urn:microsoft.com/office/officeart/2005/8/layout/vList2"/>
    <dgm:cxn modelId="{8689BB75-0856-40D4-BCE1-1CBBC12986E4}" type="presParOf" srcId="{ED675CDE-5490-406F-9CA1-9C92A54D1699}" destId="{8964D500-1512-4921-8E5B-D12F3C103690}" srcOrd="3" destOrd="0" presId="urn:microsoft.com/office/officeart/2005/8/layout/vList2"/>
    <dgm:cxn modelId="{82BE1493-BC0B-4F90-AEA2-305AA244EEE5}" type="presParOf" srcId="{ED675CDE-5490-406F-9CA1-9C92A54D1699}" destId="{AE50B25A-B13A-4CA3-9B18-25823C7552B1}" srcOrd="4" destOrd="0" presId="urn:microsoft.com/office/officeart/2005/8/layout/vList2"/>
    <dgm:cxn modelId="{F2F58E1F-C704-4475-A8EF-E0E6368C4D85}" type="presParOf" srcId="{ED675CDE-5490-406F-9CA1-9C92A54D1699}" destId="{32293C8E-F6C5-4A32-BB6E-9CFAB3690559}" srcOrd="5" destOrd="0" presId="urn:microsoft.com/office/officeart/2005/8/layout/vList2"/>
    <dgm:cxn modelId="{4EF0E3A3-E5CE-49A5-BC57-101E144E62F4}" type="presParOf" srcId="{ED675CDE-5490-406F-9CA1-9C92A54D1699}" destId="{2EB594A6-B576-47B7-9B90-664B1158527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A9193-BA05-42B3-B411-14B5977619DC}">
      <dsp:nvSpPr>
        <dsp:cNvPr id="0" name=""/>
        <dsp:cNvSpPr/>
      </dsp:nvSpPr>
      <dsp:spPr>
        <a:xfrm>
          <a:off x="0" y="3558996"/>
          <a:ext cx="7242048" cy="23350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Allows for consolidated billing, where the paying account is independent and cannot access resources of other accounts. This allow for volume discounts and tracking of expenses across all accounts</a:t>
          </a:r>
        </a:p>
      </dsp:txBody>
      <dsp:txXfrm>
        <a:off x="0" y="3558996"/>
        <a:ext cx="7242048" cy="2335087"/>
      </dsp:txXfrm>
    </dsp:sp>
    <dsp:sp modelId="{74E770C8-043E-4B92-8105-D3F267EE3351}">
      <dsp:nvSpPr>
        <dsp:cNvPr id="0" name=""/>
        <dsp:cNvSpPr/>
      </dsp:nvSpPr>
      <dsp:spPr>
        <a:xfrm rot="10800000">
          <a:off x="0" y="2659"/>
          <a:ext cx="7242048" cy="3591364"/>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Organizations allow you to consolidate multiple AWS accounts into an organization that you create and centrally manage</a:t>
          </a:r>
        </a:p>
      </dsp:txBody>
      <dsp:txXfrm rot="-10800000">
        <a:off x="0" y="2659"/>
        <a:ext cx="7242048" cy="1260568"/>
      </dsp:txXfrm>
    </dsp:sp>
    <dsp:sp modelId="{3E0E1502-33E1-4FC7-BE30-2F77AA8FFF36}">
      <dsp:nvSpPr>
        <dsp:cNvPr id="0" name=""/>
        <dsp:cNvSpPr/>
      </dsp:nvSpPr>
      <dsp:spPr>
        <a:xfrm>
          <a:off x="0" y="1263227"/>
          <a:ext cx="7242048" cy="107381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You can enable/disable services per Organzational Unit (OU) using Service Control Policies. These can also be applied to individual user accounts.</a:t>
          </a:r>
        </a:p>
      </dsp:txBody>
      <dsp:txXfrm>
        <a:off x="0" y="1263227"/>
        <a:ext cx="7242048" cy="10738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8F73D-C4E4-4603-94B2-264067BE459E}">
      <dsp:nvSpPr>
        <dsp:cNvPr id="0" name=""/>
        <dsp:cNvSpPr/>
      </dsp:nvSpPr>
      <dsp:spPr>
        <a:xfrm>
          <a:off x="0" y="251971"/>
          <a:ext cx="7242048" cy="266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Tape Gateway offers durable, cost-effective solution to archive your data in the AWS cloud. The VTL interface it provides lets you leverage your existing tape-based backup application infrastructure to store data on virtual tape cartridges that you create on your tape gateway. Each tape gateway is preconfigured with a media changer and tape drives, which are available to your existing client backup applications as iSCSI devices. You add tape cartridges as you need to archive your data.</a:t>
          </a:r>
        </a:p>
      </dsp:txBody>
      <dsp:txXfrm>
        <a:off x="130221" y="382192"/>
        <a:ext cx="6981606" cy="2407158"/>
      </dsp:txXfrm>
    </dsp:sp>
    <dsp:sp modelId="{34FE7FCA-2C53-4233-98B7-A79D580491AD}">
      <dsp:nvSpPr>
        <dsp:cNvPr id="0" name=""/>
        <dsp:cNvSpPr/>
      </dsp:nvSpPr>
      <dsp:spPr>
        <a:xfrm>
          <a:off x="0" y="2977171"/>
          <a:ext cx="7242048" cy="26676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Supported by NetBackup, Backup Exec, Veeam, etc.</a:t>
          </a:r>
        </a:p>
      </dsp:txBody>
      <dsp:txXfrm>
        <a:off x="130221" y="3107392"/>
        <a:ext cx="6981606" cy="24071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8C1BC-511F-42BF-8975-6D65B444D68C}">
      <dsp:nvSpPr>
        <dsp:cNvPr id="0" name=""/>
        <dsp:cNvSpPr/>
      </dsp:nvSpPr>
      <dsp:spPr>
        <a:xfrm rot="5400000">
          <a:off x="3774036" y="-879188"/>
          <a:ext cx="2301111" cy="46349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It is serverless, so there is nothing to provision.</a:t>
          </a:r>
        </a:p>
        <a:p>
          <a:pPr marL="171450" lvl="1" indent="-171450" algn="l" defTabSz="711200">
            <a:lnSpc>
              <a:spcPct val="90000"/>
            </a:lnSpc>
            <a:spcBef>
              <a:spcPct val="0"/>
            </a:spcBef>
            <a:spcAft>
              <a:spcPct val="15000"/>
            </a:spcAft>
            <a:buChar char="•"/>
          </a:pPr>
          <a:r>
            <a:rPr lang="en-US" sz="1600" kern="1200"/>
            <a:t>No need to set up custom ETL pipelines.</a:t>
          </a:r>
        </a:p>
        <a:p>
          <a:pPr marL="171450" lvl="1" indent="-171450" algn="l" defTabSz="711200">
            <a:lnSpc>
              <a:spcPct val="90000"/>
            </a:lnSpc>
            <a:spcBef>
              <a:spcPct val="0"/>
            </a:spcBef>
            <a:spcAft>
              <a:spcPct val="15000"/>
            </a:spcAft>
            <a:buChar char="•"/>
          </a:pPr>
          <a:r>
            <a:rPr lang="en-US" sz="1600" kern="1200"/>
            <a:t>Works directly with data located in S3.</a:t>
          </a:r>
        </a:p>
        <a:p>
          <a:pPr marL="171450" lvl="1" indent="-171450" algn="l" defTabSz="711200">
            <a:lnSpc>
              <a:spcPct val="90000"/>
            </a:lnSpc>
            <a:spcBef>
              <a:spcPct val="0"/>
            </a:spcBef>
            <a:spcAft>
              <a:spcPct val="15000"/>
            </a:spcAft>
            <a:buChar char="•"/>
          </a:pPr>
          <a:r>
            <a:rPr lang="en-US" sz="1600" kern="1200"/>
            <a:t>Good for querying log files stored in S3, generating business reports on data stored in S3, analyze cost and usage reports, run queries on click-stream data.</a:t>
          </a:r>
        </a:p>
      </dsp:txBody>
      <dsp:txXfrm rot="-5400000">
        <a:off x="2607137" y="400042"/>
        <a:ext cx="4522579" cy="2076449"/>
      </dsp:txXfrm>
    </dsp:sp>
    <dsp:sp modelId="{9438639A-2B3A-4979-AD23-F91AEA9E58C4}">
      <dsp:nvSpPr>
        <dsp:cNvPr id="0" name=""/>
        <dsp:cNvSpPr/>
      </dsp:nvSpPr>
      <dsp:spPr>
        <a:xfrm>
          <a:off x="0" y="71"/>
          <a:ext cx="2607137" cy="28763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Athena is an interactive query service that lets you analyze and query data located in S3 using standard SQL.</a:t>
          </a:r>
        </a:p>
      </dsp:txBody>
      <dsp:txXfrm>
        <a:off x="127270" y="127341"/>
        <a:ext cx="2352597" cy="2621849"/>
      </dsp:txXfrm>
    </dsp:sp>
    <dsp:sp modelId="{B7A25D0D-EAEB-4869-BD6F-62A4B1F87236}">
      <dsp:nvSpPr>
        <dsp:cNvPr id="0" name=""/>
        <dsp:cNvSpPr/>
      </dsp:nvSpPr>
      <dsp:spPr>
        <a:xfrm rot="5400000">
          <a:off x="3774036" y="2141020"/>
          <a:ext cx="2301111" cy="4634910"/>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Uses AI to recognize is your S3 object contains sensitive data such as PII.</a:t>
          </a:r>
        </a:p>
        <a:p>
          <a:pPr marL="171450" lvl="1" indent="-171450" algn="l" defTabSz="711200">
            <a:lnSpc>
              <a:spcPct val="90000"/>
            </a:lnSpc>
            <a:spcBef>
              <a:spcPct val="0"/>
            </a:spcBef>
            <a:spcAft>
              <a:spcPct val="15000"/>
            </a:spcAft>
            <a:buChar char="•"/>
          </a:pPr>
          <a:r>
            <a:rPr lang="en-US" sz="1600" kern="1200"/>
            <a:t>Good for powering dashboards, alerting, and reporting.</a:t>
          </a:r>
        </a:p>
        <a:p>
          <a:pPr marL="171450" lvl="1" indent="-171450" algn="l" defTabSz="711200">
            <a:lnSpc>
              <a:spcPct val="90000"/>
            </a:lnSpc>
            <a:spcBef>
              <a:spcPct val="0"/>
            </a:spcBef>
            <a:spcAft>
              <a:spcPct val="15000"/>
            </a:spcAft>
            <a:buChar char="•"/>
          </a:pPr>
          <a:r>
            <a:rPr lang="en-US" sz="1600" kern="1200"/>
            <a:t>Works directly with data stored in S3.</a:t>
          </a:r>
        </a:p>
        <a:p>
          <a:pPr marL="171450" lvl="1" indent="-171450" algn="l" defTabSz="711200">
            <a:lnSpc>
              <a:spcPct val="90000"/>
            </a:lnSpc>
            <a:spcBef>
              <a:spcPct val="0"/>
            </a:spcBef>
            <a:spcAft>
              <a:spcPct val="15000"/>
            </a:spcAft>
            <a:buChar char="•"/>
          </a:pPr>
          <a:r>
            <a:rPr lang="en-US" sz="1600" kern="1200"/>
            <a:t>Can also analyze CloudTrail logs.</a:t>
          </a:r>
        </a:p>
        <a:p>
          <a:pPr marL="171450" lvl="1" indent="-171450" algn="l" defTabSz="711200">
            <a:lnSpc>
              <a:spcPct val="90000"/>
            </a:lnSpc>
            <a:spcBef>
              <a:spcPct val="0"/>
            </a:spcBef>
            <a:spcAft>
              <a:spcPct val="15000"/>
            </a:spcAft>
            <a:buChar char="•"/>
          </a:pPr>
          <a:r>
            <a:rPr lang="en-US" sz="1600" kern="1200"/>
            <a:t>Great for scenarios requiring PCI-DSS compliance and preventing ID theft.</a:t>
          </a:r>
        </a:p>
      </dsp:txBody>
      <dsp:txXfrm rot="-5400000">
        <a:off x="2607137" y="3420251"/>
        <a:ext cx="4522579" cy="2076449"/>
      </dsp:txXfrm>
    </dsp:sp>
    <dsp:sp modelId="{E78F3DF4-6478-4DE4-9378-F99CE173727A}">
      <dsp:nvSpPr>
        <dsp:cNvPr id="0" name=""/>
        <dsp:cNvSpPr/>
      </dsp:nvSpPr>
      <dsp:spPr>
        <a:xfrm>
          <a:off x="0" y="3020281"/>
          <a:ext cx="2607137" cy="287638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Macie is a security service which uses ML and NLP to discover, classify, and protect sensitive data stored in S3.</a:t>
          </a:r>
        </a:p>
      </dsp:txBody>
      <dsp:txXfrm>
        <a:off x="127270" y="3147551"/>
        <a:ext cx="2352597" cy="2621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CD754-8801-44E4-87E1-BE711A345E5C}">
      <dsp:nvSpPr>
        <dsp:cNvPr id="0" name=""/>
        <dsp:cNvSpPr/>
      </dsp:nvSpPr>
      <dsp:spPr>
        <a:xfrm>
          <a:off x="0" y="3558996"/>
          <a:ext cx="7240043" cy="23350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Things to note about Cross Region Replication:</a:t>
          </a:r>
        </a:p>
      </dsp:txBody>
      <dsp:txXfrm>
        <a:off x="0" y="3558996"/>
        <a:ext cx="7240043" cy="1260947"/>
      </dsp:txXfrm>
    </dsp:sp>
    <dsp:sp modelId="{6813C7B0-4ECF-4F43-B140-8FBC6DD35BD9}">
      <dsp:nvSpPr>
        <dsp:cNvPr id="0" name=""/>
        <dsp:cNvSpPr/>
      </dsp:nvSpPr>
      <dsp:spPr>
        <a:xfrm>
          <a:off x="0" y="4773242"/>
          <a:ext cx="1810010" cy="10741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Objects added </a:t>
          </a:r>
          <a:r>
            <a:rPr lang="en-US" sz="1400" i="1" kern="1200"/>
            <a:t>after</a:t>
          </a:r>
          <a:r>
            <a:rPr lang="en-US" sz="1400" kern="1200"/>
            <a:t> CRR is enabled will not be automatically copied over</a:t>
          </a:r>
        </a:p>
      </dsp:txBody>
      <dsp:txXfrm>
        <a:off x="0" y="4773242"/>
        <a:ext cx="1810010" cy="1074140"/>
      </dsp:txXfrm>
    </dsp:sp>
    <dsp:sp modelId="{C2FF865C-E10E-49C7-BB3D-DE385F69BB0D}">
      <dsp:nvSpPr>
        <dsp:cNvPr id="0" name=""/>
        <dsp:cNvSpPr/>
      </dsp:nvSpPr>
      <dsp:spPr>
        <a:xfrm>
          <a:off x="1810010" y="4773242"/>
          <a:ext cx="1810010" cy="10741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Delete markers are not replicated</a:t>
          </a:r>
        </a:p>
      </dsp:txBody>
      <dsp:txXfrm>
        <a:off x="1810010" y="4773242"/>
        <a:ext cx="1810010" cy="1074140"/>
      </dsp:txXfrm>
    </dsp:sp>
    <dsp:sp modelId="{5497BA88-B810-4622-9693-4B4CED130403}">
      <dsp:nvSpPr>
        <dsp:cNvPr id="0" name=""/>
        <dsp:cNvSpPr/>
      </dsp:nvSpPr>
      <dsp:spPr>
        <a:xfrm>
          <a:off x="3620021" y="4773242"/>
          <a:ext cx="1810010" cy="107414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Individual version deletes are not replicated</a:t>
          </a:r>
        </a:p>
      </dsp:txBody>
      <dsp:txXfrm>
        <a:off x="3620021" y="4773242"/>
        <a:ext cx="1810010" cy="1074140"/>
      </dsp:txXfrm>
    </dsp:sp>
    <dsp:sp modelId="{496D6AAE-BA5E-4211-9DDF-62E93C526879}">
      <dsp:nvSpPr>
        <dsp:cNvPr id="0" name=""/>
        <dsp:cNvSpPr/>
      </dsp:nvSpPr>
      <dsp:spPr>
        <a:xfrm>
          <a:off x="5430032" y="4773242"/>
          <a:ext cx="1810010" cy="107414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Versioning must be enabled on both source and destination buckets for this to work.</a:t>
          </a:r>
        </a:p>
      </dsp:txBody>
      <dsp:txXfrm>
        <a:off x="5430032" y="4773242"/>
        <a:ext cx="1810010" cy="1074140"/>
      </dsp:txXfrm>
    </dsp:sp>
    <dsp:sp modelId="{2DA2543B-FE84-4486-BE6F-019E7B62E6D4}">
      <dsp:nvSpPr>
        <dsp:cNvPr id="0" name=""/>
        <dsp:cNvSpPr/>
      </dsp:nvSpPr>
      <dsp:spPr>
        <a:xfrm rot="10800000">
          <a:off x="0" y="2659"/>
          <a:ext cx="7240043" cy="359136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S3 allows for buckets to be configured to automatically duplicate contents across different regions.</a:t>
          </a:r>
        </a:p>
      </dsp:txBody>
      <dsp:txXfrm rot="10800000">
        <a:off x="0" y="2659"/>
        <a:ext cx="7240043" cy="2333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2C24D-8E15-4941-AD67-7A736645DEFE}">
      <dsp:nvSpPr>
        <dsp:cNvPr id="0" name=""/>
        <dsp:cNvSpPr/>
      </dsp:nvSpPr>
      <dsp:spPr>
        <a:xfrm>
          <a:off x="0" y="129571"/>
          <a:ext cx="7240043" cy="277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S3 Transfer Acceleration utilizes the AWS CloudFront Edge network to accelerate uploads to S3. Instead of uploading directly to your S3 bucket, you can use the distinct URL provided when enabled to upload directly to an Edge Location which will then transfer to S3.</a:t>
          </a:r>
        </a:p>
      </dsp:txBody>
      <dsp:txXfrm>
        <a:off x="135705" y="265276"/>
        <a:ext cx="6968633" cy="2508510"/>
      </dsp:txXfrm>
    </dsp:sp>
    <dsp:sp modelId="{36EE9481-A4D5-4544-9E50-B8787EF9124C}">
      <dsp:nvSpPr>
        <dsp:cNvPr id="0" name=""/>
        <dsp:cNvSpPr/>
      </dsp:nvSpPr>
      <dsp:spPr>
        <a:xfrm>
          <a:off x="0" y="2987251"/>
          <a:ext cx="7240043" cy="277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There is an S3 Transfer Acceleration test tool that will show you the performance benefits you get when uploading objects from all regions.</a:t>
          </a:r>
        </a:p>
      </dsp:txBody>
      <dsp:txXfrm>
        <a:off x="135705" y="3122956"/>
        <a:ext cx="6968633" cy="250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E1121-7BC4-4912-9194-14A1879D9113}">
      <dsp:nvSpPr>
        <dsp:cNvPr id="0" name=""/>
        <dsp:cNvSpPr/>
      </dsp:nvSpPr>
      <dsp:spPr>
        <a:xfrm rot="5400000">
          <a:off x="3062983" y="365776"/>
          <a:ext cx="2011680" cy="1750161"/>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CloudFront is just a CDN.</a:t>
          </a:r>
        </a:p>
      </dsp:txBody>
      <dsp:txXfrm rot="-5400000">
        <a:off x="3466475" y="548504"/>
        <a:ext cx="1204695" cy="1384706"/>
      </dsp:txXfrm>
    </dsp:sp>
    <dsp:sp modelId="{4B94F636-C4E1-40F4-BF9B-2FB75AE90B6B}">
      <dsp:nvSpPr>
        <dsp:cNvPr id="0" name=""/>
        <dsp:cNvSpPr/>
      </dsp:nvSpPr>
      <dsp:spPr>
        <a:xfrm>
          <a:off x="4997013" y="637353"/>
          <a:ext cx="2245034"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a:t>A CDN is is a system of distributed servers (a network) that deliver webpages and other content to a user based on the geographic locations of the user, the origin of the webpage, and a content delivery server.</a:t>
          </a:r>
        </a:p>
      </dsp:txBody>
      <dsp:txXfrm>
        <a:off x="4997013" y="637353"/>
        <a:ext cx="2245034" cy="1207008"/>
      </dsp:txXfrm>
    </dsp:sp>
    <dsp:sp modelId="{45C03AAB-7AB9-4229-B282-4F07DD73679B}">
      <dsp:nvSpPr>
        <dsp:cNvPr id="0" name=""/>
        <dsp:cNvSpPr/>
      </dsp:nvSpPr>
      <dsp:spPr>
        <a:xfrm rot="5400000">
          <a:off x="1172809" y="365776"/>
          <a:ext cx="2011680" cy="1750161"/>
        </a:xfrm>
        <a:prstGeom prst="hexagon">
          <a:avLst>
            <a:gd name="adj" fmla="val 25000"/>
            <a:gd name="vf" fmla="val 115470"/>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576301" y="548504"/>
        <a:ext cx="1204695" cy="1384706"/>
      </dsp:txXfrm>
    </dsp:sp>
    <dsp:sp modelId="{67CC5EB2-9D5B-4FC4-B9C6-5642F05E1486}">
      <dsp:nvSpPr>
        <dsp:cNvPr id="0" name=""/>
        <dsp:cNvSpPr/>
      </dsp:nvSpPr>
      <dsp:spPr>
        <a:xfrm rot="5400000">
          <a:off x="2114275" y="2073290"/>
          <a:ext cx="2011680" cy="1750161"/>
        </a:xfrm>
        <a:prstGeom prst="hexagon">
          <a:avLst>
            <a:gd name="adj" fmla="val 25000"/>
            <a:gd name="vf" fmla="val 115470"/>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CloudFront is a global service</a:t>
          </a:r>
        </a:p>
      </dsp:txBody>
      <dsp:txXfrm rot="-5400000">
        <a:off x="2517767" y="2256018"/>
        <a:ext cx="1204695" cy="1384706"/>
      </dsp:txXfrm>
    </dsp:sp>
    <dsp:sp modelId="{FD03644E-5604-414E-A893-3629232F106B}">
      <dsp:nvSpPr>
        <dsp:cNvPr id="0" name=""/>
        <dsp:cNvSpPr/>
      </dsp:nvSpPr>
      <dsp:spPr>
        <a:xfrm>
          <a:off x="0" y="2344867"/>
          <a:ext cx="2172614" cy="1207008"/>
        </a:xfrm>
        <a:prstGeom prst="rect">
          <a:avLst/>
        </a:prstGeom>
        <a:noFill/>
        <a:ln>
          <a:noFill/>
        </a:ln>
        <a:effectLst/>
      </dsp:spPr>
      <dsp:style>
        <a:lnRef idx="0">
          <a:scrgbClr r="0" g="0" b="0"/>
        </a:lnRef>
        <a:fillRef idx="0">
          <a:scrgbClr r="0" g="0" b="0"/>
        </a:fillRef>
        <a:effectRef idx="0">
          <a:scrgbClr r="0" g="0" b="0"/>
        </a:effectRef>
        <a:fontRef idx="minor"/>
      </dsp:style>
    </dsp:sp>
    <dsp:sp modelId="{83AEC512-32C0-4369-A485-1FBA092F608F}">
      <dsp:nvSpPr>
        <dsp:cNvPr id="0" name=""/>
        <dsp:cNvSpPr/>
      </dsp:nvSpPr>
      <dsp:spPr>
        <a:xfrm rot="5400000">
          <a:off x="4004450" y="2073290"/>
          <a:ext cx="2011680" cy="1750161"/>
        </a:xfrm>
        <a:prstGeom prst="hexagon">
          <a:avLst>
            <a:gd name="adj" fmla="val 25000"/>
            <a:gd name="vf" fmla="val 115470"/>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407942" y="2256018"/>
        <a:ext cx="1204695" cy="1384706"/>
      </dsp:txXfrm>
    </dsp:sp>
    <dsp:sp modelId="{90AE4A1A-DB14-4550-BEDC-BD2E7F68A4C1}">
      <dsp:nvSpPr>
        <dsp:cNvPr id="0" name=""/>
        <dsp:cNvSpPr/>
      </dsp:nvSpPr>
      <dsp:spPr>
        <a:xfrm rot="5400000">
          <a:off x="3062983" y="3780804"/>
          <a:ext cx="2011680" cy="1750161"/>
        </a:xfrm>
        <a:prstGeom prst="hexagon">
          <a:avLst>
            <a:gd name="adj" fmla="val 25000"/>
            <a:gd name="vf" fmla="val 115470"/>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Useful terms:</a:t>
          </a:r>
        </a:p>
      </dsp:txBody>
      <dsp:txXfrm rot="-5400000">
        <a:off x="3466475" y="3963532"/>
        <a:ext cx="1204695" cy="1384706"/>
      </dsp:txXfrm>
    </dsp:sp>
    <dsp:sp modelId="{474A7713-F17A-4015-A71C-F654F5F9D224}">
      <dsp:nvSpPr>
        <dsp:cNvPr id="0" name=""/>
        <dsp:cNvSpPr/>
      </dsp:nvSpPr>
      <dsp:spPr>
        <a:xfrm>
          <a:off x="4997013" y="4052381"/>
          <a:ext cx="2245034"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a:t>Edge Location: This is a location where content will be cached. This is separate to a region or availability zone. Edge locations are not read only. You can also write to edge locations.</a:t>
          </a:r>
        </a:p>
        <a:p>
          <a:pPr marL="0" lvl="0" indent="0" algn="l" defTabSz="355600">
            <a:lnSpc>
              <a:spcPct val="90000"/>
            </a:lnSpc>
            <a:spcBef>
              <a:spcPct val="0"/>
            </a:spcBef>
            <a:spcAft>
              <a:spcPct val="35000"/>
            </a:spcAft>
            <a:buNone/>
          </a:pPr>
          <a:r>
            <a:rPr lang="en-US" sz="800" kern="1200"/>
            <a:t>Origin: This is the origin of all the files that a CDN will distribute. This can be an S3 bucket, EC2 instances, an ELB, or Route53.</a:t>
          </a:r>
        </a:p>
        <a:p>
          <a:pPr marL="0" lvl="0" indent="0" algn="l" defTabSz="355600">
            <a:lnSpc>
              <a:spcPct val="90000"/>
            </a:lnSpc>
            <a:spcBef>
              <a:spcPct val="0"/>
            </a:spcBef>
            <a:spcAft>
              <a:spcPct val="35000"/>
            </a:spcAft>
            <a:buNone/>
          </a:pPr>
          <a:r>
            <a:rPr lang="en-US" sz="800" kern="1200"/>
            <a:t>Distribution: This is the name given to the DN which consists of a collection of Edge Location</a:t>
          </a:r>
        </a:p>
      </dsp:txBody>
      <dsp:txXfrm>
        <a:off x="4997013" y="4052381"/>
        <a:ext cx="2245034" cy="1207008"/>
      </dsp:txXfrm>
    </dsp:sp>
    <dsp:sp modelId="{67C9DE9A-C656-43FC-B0F6-36D2876EB809}">
      <dsp:nvSpPr>
        <dsp:cNvPr id="0" name=""/>
        <dsp:cNvSpPr/>
      </dsp:nvSpPr>
      <dsp:spPr>
        <a:xfrm rot="5400000">
          <a:off x="1172809" y="3780804"/>
          <a:ext cx="2011680" cy="1750161"/>
        </a:xfrm>
        <a:prstGeom prst="hexagon">
          <a:avLst>
            <a:gd name="adj" fmla="val 25000"/>
            <a:gd name="vf" fmla="val 11547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576301" y="3963532"/>
        <a:ext cx="1204695" cy="13847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62E50-C833-43F3-9D1D-630EAE27CE62}">
      <dsp:nvSpPr>
        <dsp:cNvPr id="0" name=""/>
        <dsp:cNvSpPr/>
      </dsp:nvSpPr>
      <dsp:spPr>
        <a:xfrm>
          <a:off x="565" y="1573894"/>
          <a:ext cx="2290794" cy="274895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280" tIns="0" rIns="226280" bIns="330200" numCol="1" spcCol="1270" anchor="t" anchorCtr="0">
          <a:noAutofit/>
        </a:bodyPr>
        <a:lstStyle/>
        <a:p>
          <a:pPr marL="0" lvl="0" indent="0" algn="l" defTabSz="666750">
            <a:lnSpc>
              <a:spcPct val="90000"/>
            </a:lnSpc>
            <a:spcBef>
              <a:spcPct val="0"/>
            </a:spcBef>
            <a:spcAft>
              <a:spcPct val="35000"/>
            </a:spcAft>
            <a:buNone/>
          </a:pPr>
          <a:r>
            <a:rPr lang="en-US" sz="1500" kern="1200"/>
            <a:t>Snowball – petabyte scale data transport solution.</a:t>
          </a:r>
        </a:p>
      </dsp:txBody>
      <dsp:txXfrm>
        <a:off x="565" y="2673476"/>
        <a:ext cx="2290794" cy="1649372"/>
      </dsp:txXfrm>
    </dsp:sp>
    <dsp:sp modelId="{008FB356-B7A5-46CD-A986-E2AC33186352}">
      <dsp:nvSpPr>
        <dsp:cNvPr id="0" name=""/>
        <dsp:cNvSpPr/>
      </dsp:nvSpPr>
      <dsp:spPr>
        <a:xfrm>
          <a:off x="565" y="1573894"/>
          <a:ext cx="2290794" cy="10995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6280" tIns="165100" rIns="226280"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p>
      </dsp:txBody>
      <dsp:txXfrm>
        <a:off x="565" y="1573894"/>
        <a:ext cx="2290794" cy="1099581"/>
      </dsp:txXfrm>
    </dsp:sp>
    <dsp:sp modelId="{7D679FC3-2D27-4264-B65B-6E7BFCABDBE1}">
      <dsp:nvSpPr>
        <dsp:cNvPr id="0" name=""/>
        <dsp:cNvSpPr/>
      </dsp:nvSpPr>
      <dsp:spPr>
        <a:xfrm>
          <a:off x="2474624" y="1573894"/>
          <a:ext cx="2290794" cy="274895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280" tIns="0" rIns="226280" bIns="330200" numCol="1" spcCol="1270" anchor="t" anchorCtr="0">
          <a:noAutofit/>
        </a:bodyPr>
        <a:lstStyle/>
        <a:p>
          <a:pPr marL="0" lvl="0" indent="0" algn="l" defTabSz="666750">
            <a:lnSpc>
              <a:spcPct val="90000"/>
            </a:lnSpc>
            <a:spcBef>
              <a:spcPct val="0"/>
            </a:spcBef>
            <a:spcAft>
              <a:spcPct val="35000"/>
            </a:spcAft>
            <a:buNone/>
          </a:pPr>
          <a:r>
            <a:rPr lang="en-US" sz="1500" kern="1200"/>
            <a:t>Snowball Edge – 100TB appliance with onboard compute capabilities.</a:t>
          </a:r>
        </a:p>
      </dsp:txBody>
      <dsp:txXfrm>
        <a:off x="2474624" y="2673476"/>
        <a:ext cx="2290794" cy="1649372"/>
      </dsp:txXfrm>
    </dsp:sp>
    <dsp:sp modelId="{E52C47DB-E21C-4BEA-A4B8-694AA2272D65}">
      <dsp:nvSpPr>
        <dsp:cNvPr id="0" name=""/>
        <dsp:cNvSpPr/>
      </dsp:nvSpPr>
      <dsp:spPr>
        <a:xfrm>
          <a:off x="2474624" y="1573894"/>
          <a:ext cx="2290794" cy="10995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6280" tIns="165100" rIns="226280"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p>
      </dsp:txBody>
      <dsp:txXfrm>
        <a:off x="2474624" y="1573894"/>
        <a:ext cx="2290794" cy="1099581"/>
      </dsp:txXfrm>
    </dsp:sp>
    <dsp:sp modelId="{DF802D72-4A49-4F75-9658-F7E16FF1431F}">
      <dsp:nvSpPr>
        <dsp:cNvPr id="0" name=""/>
        <dsp:cNvSpPr/>
      </dsp:nvSpPr>
      <dsp:spPr>
        <a:xfrm>
          <a:off x="4948682" y="1573894"/>
          <a:ext cx="2290794" cy="274895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280" tIns="0" rIns="226280" bIns="330200" numCol="1" spcCol="1270" anchor="t" anchorCtr="0">
          <a:noAutofit/>
        </a:bodyPr>
        <a:lstStyle/>
        <a:p>
          <a:pPr marL="0" lvl="0" indent="0" algn="l" defTabSz="666750">
            <a:lnSpc>
              <a:spcPct val="90000"/>
            </a:lnSpc>
            <a:spcBef>
              <a:spcPct val="0"/>
            </a:spcBef>
            <a:spcAft>
              <a:spcPct val="35000"/>
            </a:spcAft>
            <a:buNone/>
          </a:pPr>
          <a:r>
            <a:rPr lang="en-US" sz="1500" kern="1200"/>
            <a:t>Snowmobile - Up to 100PB per snowmobile. It's essentially a 45-foot long storage container on wheels that's been ruggedized.</a:t>
          </a:r>
        </a:p>
      </dsp:txBody>
      <dsp:txXfrm>
        <a:off x="4948682" y="2673476"/>
        <a:ext cx="2290794" cy="1649372"/>
      </dsp:txXfrm>
    </dsp:sp>
    <dsp:sp modelId="{EDC03A91-51B8-4090-851D-897438AF6C98}">
      <dsp:nvSpPr>
        <dsp:cNvPr id="0" name=""/>
        <dsp:cNvSpPr/>
      </dsp:nvSpPr>
      <dsp:spPr>
        <a:xfrm>
          <a:off x="4948682" y="1573894"/>
          <a:ext cx="2290794" cy="10995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6280" tIns="165100" rIns="226280" bIns="165100" numCol="1" spcCol="1270" anchor="ctr" anchorCtr="0">
          <a:noAutofit/>
        </a:bodyPr>
        <a:lstStyle/>
        <a:p>
          <a:pPr marL="0" lvl="0" indent="0" algn="l" defTabSz="2444750">
            <a:lnSpc>
              <a:spcPct val="90000"/>
            </a:lnSpc>
            <a:spcBef>
              <a:spcPct val="0"/>
            </a:spcBef>
            <a:spcAft>
              <a:spcPct val="35000"/>
            </a:spcAft>
            <a:buNone/>
          </a:pPr>
          <a:r>
            <a:rPr lang="en-US" sz="5500" kern="1200"/>
            <a:t>03</a:t>
          </a:r>
        </a:p>
      </dsp:txBody>
      <dsp:txXfrm>
        <a:off x="4948682" y="1573894"/>
        <a:ext cx="2290794" cy="10995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1E3EA-D3FB-46C9-BB36-ACFE9C5E6C9C}">
      <dsp:nvSpPr>
        <dsp:cNvPr id="0" name=""/>
        <dsp:cNvSpPr/>
      </dsp:nvSpPr>
      <dsp:spPr>
        <a:xfrm>
          <a:off x="1414" y="773601"/>
          <a:ext cx="3016341" cy="43495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Storage Gateway is a service that connects an on-premesis software appliance with cloud-based storage to provide seamless and secure integration between an organizations on-premises IT environment and AWS storage infrastructure. The service enables you to securely store data to the AWS cloud for scalable and cost-effective storage.</a:t>
          </a:r>
        </a:p>
      </dsp:txBody>
      <dsp:txXfrm>
        <a:off x="89760" y="861947"/>
        <a:ext cx="2839649" cy="4172848"/>
      </dsp:txXfrm>
    </dsp:sp>
    <dsp:sp modelId="{E73055CF-F973-446B-A10C-7240B973FC95}">
      <dsp:nvSpPr>
        <dsp:cNvPr id="0" name=""/>
        <dsp:cNvSpPr/>
      </dsp:nvSpPr>
      <dsp:spPr>
        <a:xfrm>
          <a:off x="3319389" y="2574345"/>
          <a:ext cx="639464" cy="74805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19389" y="2723955"/>
        <a:ext cx="447625" cy="448832"/>
      </dsp:txXfrm>
    </dsp:sp>
    <dsp:sp modelId="{34AA2802-AC30-45A4-8BEE-4E6A436E1908}">
      <dsp:nvSpPr>
        <dsp:cNvPr id="0" name=""/>
        <dsp:cNvSpPr/>
      </dsp:nvSpPr>
      <dsp:spPr>
        <a:xfrm>
          <a:off x="4224292" y="773601"/>
          <a:ext cx="3016341" cy="434954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AWS Storage Gateway's software appliance is available for download as a VM image that you install on a host in your datacenter. Storage Gateway supports either VMWare ESXi or Microsoft Hyper-V. Once you've installed your gateway and associated it with your account through the activation process, you can use the AWS Management Console to create the storage gateway option that is right for you.</a:t>
          </a:r>
        </a:p>
      </dsp:txBody>
      <dsp:txXfrm>
        <a:off x="4312638" y="861947"/>
        <a:ext cx="2839649" cy="41728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BA721-1702-499B-9624-2803B4269367}">
      <dsp:nvSpPr>
        <dsp:cNvPr id="0" name=""/>
        <dsp:cNvSpPr/>
      </dsp:nvSpPr>
      <dsp:spPr>
        <a:xfrm rot="5400000">
          <a:off x="4164465" y="-1364417"/>
          <a:ext cx="1520254" cy="46349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ISCSI – Internet Small Computer Systems Interface</a:t>
          </a:r>
        </a:p>
        <a:p>
          <a:pPr marL="342900" lvl="2" indent="-171450" algn="l" defTabSz="711200">
            <a:lnSpc>
              <a:spcPct val="90000"/>
            </a:lnSpc>
            <a:spcBef>
              <a:spcPct val="0"/>
            </a:spcBef>
            <a:spcAft>
              <a:spcPct val="15000"/>
            </a:spcAft>
            <a:buChar char="•"/>
          </a:pPr>
          <a:r>
            <a:rPr lang="en-US" sz="1600" kern="1200"/>
            <a:t>It is a transport layer protocol that works on top of TCP. It enables block level SCSI data transport between the iSCSI initiator and the storage target over TCP/IP</a:t>
          </a:r>
        </a:p>
      </dsp:txBody>
      <dsp:txXfrm rot="-5400000">
        <a:off x="2607138" y="267123"/>
        <a:ext cx="4560697" cy="1371828"/>
      </dsp:txXfrm>
    </dsp:sp>
    <dsp:sp modelId="{324FD1FA-7B19-4C35-A803-CADC9253FA06}">
      <dsp:nvSpPr>
        <dsp:cNvPr id="0" name=""/>
        <dsp:cNvSpPr/>
      </dsp:nvSpPr>
      <dsp:spPr>
        <a:xfrm>
          <a:off x="0" y="2879"/>
          <a:ext cx="2607137" cy="19003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Volume Gateway present your applications with disk volumes using the iSCSI block protocol.</a:t>
          </a:r>
        </a:p>
      </dsp:txBody>
      <dsp:txXfrm>
        <a:off x="92766" y="95645"/>
        <a:ext cx="2421605" cy="1714785"/>
      </dsp:txXfrm>
    </dsp:sp>
    <dsp:sp modelId="{DB68D660-4137-4A3C-8627-A3B8D89D5966}">
      <dsp:nvSpPr>
        <dsp:cNvPr id="0" name=""/>
        <dsp:cNvSpPr/>
      </dsp:nvSpPr>
      <dsp:spPr>
        <a:xfrm rot="5400000">
          <a:off x="4164465" y="630916"/>
          <a:ext cx="1520254" cy="4634910"/>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Stored Volumes</a:t>
          </a:r>
        </a:p>
        <a:p>
          <a:pPr marL="171450" lvl="1" indent="-171450" algn="l" defTabSz="711200">
            <a:lnSpc>
              <a:spcPct val="90000"/>
            </a:lnSpc>
            <a:spcBef>
              <a:spcPct val="0"/>
            </a:spcBef>
            <a:spcAft>
              <a:spcPct val="15000"/>
            </a:spcAft>
            <a:buChar char="•"/>
          </a:pPr>
          <a:r>
            <a:rPr lang="en-US" sz="1600" kern="1200"/>
            <a:t>Cached Volumes</a:t>
          </a:r>
        </a:p>
      </dsp:txBody>
      <dsp:txXfrm rot="-5400000">
        <a:off x="2607138" y="2262457"/>
        <a:ext cx="4560697" cy="1371828"/>
      </dsp:txXfrm>
    </dsp:sp>
    <dsp:sp modelId="{E62CBF85-8D4E-4A1F-AC58-7AF1193D65CB}">
      <dsp:nvSpPr>
        <dsp:cNvPr id="0" name=""/>
        <dsp:cNvSpPr/>
      </dsp:nvSpPr>
      <dsp:spPr>
        <a:xfrm>
          <a:off x="0" y="1998212"/>
          <a:ext cx="2607137" cy="190031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There are 2 types of volume gateways</a:t>
          </a:r>
        </a:p>
      </dsp:txBody>
      <dsp:txXfrm>
        <a:off x="92766" y="2090978"/>
        <a:ext cx="2421605" cy="1714785"/>
      </dsp:txXfrm>
    </dsp:sp>
    <dsp:sp modelId="{9E5A0F92-8CEE-40A4-8209-7EA170DD9FEE}">
      <dsp:nvSpPr>
        <dsp:cNvPr id="0" name=""/>
        <dsp:cNvSpPr/>
      </dsp:nvSpPr>
      <dsp:spPr>
        <a:xfrm rot="5400000">
          <a:off x="4164465" y="2626249"/>
          <a:ext cx="1520254" cy="4634910"/>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the names refer to what is happening on-prem </a:t>
          </a:r>
          <a:r>
            <a:rPr lang="en-US" sz="1600" b="1" i="1" kern="1200"/>
            <a:t>not </a:t>
          </a:r>
          <a:r>
            <a:rPr lang="en-US" sz="1600" kern="1200"/>
            <a:t>in the cloud.</a:t>
          </a:r>
        </a:p>
      </dsp:txBody>
      <dsp:txXfrm rot="-5400000">
        <a:off x="2607138" y="4257790"/>
        <a:ext cx="4560697" cy="1371828"/>
      </dsp:txXfrm>
    </dsp:sp>
    <dsp:sp modelId="{17240329-316D-4A95-972D-160AD32A7A46}">
      <dsp:nvSpPr>
        <dsp:cNvPr id="0" name=""/>
        <dsp:cNvSpPr/>
      </dsp:nvSpPr>
      <dsp:spPr>
        <a:xfrm>
          <a:off x="0" y="3993546"/>
          <a:ext cx="2607137" cy="190031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Note </a:t>
          </a:r>
        </a:p>
      </dsp:txBody>
      <dsp:txXfrm>
        <a:off x="92766" y="4086312"/>
        <a:ext cx="2421605" cy="17147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3B19-1981-46DF-B269-4E4B8AA8B0C3}">
      <dsp:nvSpPr>
        <dsp:cNvPr id="0" name=""/>
        <dsp:cNvSpPr/>
      </dsp:nvSpPr>
      <dsp:spPr>
        <a:xfrm>
          <a:off x="0" y="544111"/>
          <a:ext cx="7242048" cy="755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Stored Volumes let you store your primary data locally while asynchronously backing up the data to AWS. </a:t>
          </a:r>
        </a:p>
      </dsp:txBody>
      <dsp:txXfrm>
        <a:off x="36896" y="581007"/>
        <a:ext cx="7168256" cy="682028"/>
      </dsp:txXfrm>
    </dsp:sp>
    <dsp:sp modelId="{8B189B75-DF32-40D5-AF93-780A55E8F155}">
      <dsp:nvSpPr>
        <dsp:cNvPr id="0" name=""/>
        <dsp:cNvSpPr/>
      </dsp:nvSpPr>
      <dsp:spPr>
        <a:xfrm>
          <a:off x="0" y="1354651"/>
          <a:ext cx="7242048" cy="75582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Stored volumes provide your on-prem applications with low-latency access to their entire datasets, while providing durable offsite backup.</a:t>
          </a:r>
        </a:p>
      </dsp:txBody>
      <dsp:txXfrm>
        <a:off x="36896" y="1391547"/>
        <a:ext cx="7168256" cy="682028"/>
      </dsp:txXfrm>
    </dsp:sp>
    <dsp:sp modelId="{ABD642E8-C992-4627-B181-5EE935ACFBB7}">
      <dsp:nvSpPr>
        <dsp:cNvPr id="0" name=""/>
        <dsp:cNvSpPr/>
      </dsp:nvSpPr>
      <dsp:spPr>
        <a:xfrm>
          <a:off x="0" y="2165191"/>
          <a:ext cx="7242048" cy="75582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You can create storage volumes and mount them as iSCSI devices from your on-prem servers.</a:t>
          </a:r>
        </a:p>
      </dsp:txBody>
      <dsp:txXfrm>
        <a:off x="36896" y="2202087"/>
        <a:ext cx="7168256" cy="682028"/>
      </dsp:txXfrm>
    </dsp:sp>
    <dsp:sp modelId="{BC514379-44A9-4929-A928-2C7010EF0BA7}">
      <dsp:nvSpPr>
        <dsp:cNvPr id="0" name=""/>
        <dsp:cNvSpPr/>
      </dsp:nvSpPr>
      <dsp:spPr>
        <a:xfrm>
          <a:off x="0" y="2975731"/>
          <a:ext cx="7242048" cy="75582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Data written to you stored volumes is stored on your on-prem storage hardware.</a:t>
          </a:r>
        </a:p>
      </dsp:txBody>
      <dsp:txXfrm>
        <a:off x="36896" y="3012627"/>
        <a:ext cx="7168256" cy="682028"/>
      </dsp:txXfrm>
    </dsp:sp>
    <dsp:sp modelId="{23E724A3-D76A-4829-B853-D0FE5875BCE6}">
      <dsp:nvSpPr>
        <dsp:cNvPr id="0" name=""/>
        <dsp:cNvSpPr/>
      </dsp:nvSpPr>
      <dsp:spPr>
        <a:xfrm>
          <a:off x="0" y="3786271"/>
          <a:ext cx="7242048" cy="75582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data is asynchronously backed up to S3 in the form of EBS snapshots.</a:t>
          </a:r>
        </a:p>
      </dsp:txBody>
      <dsp:txXfrm>
        <a:off x="36896" y="3823167"/>
        <a:ext cx="7168256" cy="682028"/>
      </dsp:txXfrm>
    </dsp:sp>
    <dsp:sp modelId="{10D6A34C-2F40-4F09-A700-D0DEA5D39557}">
      <dsp:nvSpPr>
        <dsp:cNvPr id="0" name=""/>
        <dsp:cNvSpPr/>
      </dsp:nvSpPr>
      <dsp:spPr>
        <a:xfrm>
          <a:off x="0" y="4596811"/>
          <a:ext cx="7242048" cy="7558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Stored Volumes can be between 1 and 16TB in size.</a:t>
          </a:r>
        </a:p>
      </dsp:txBody>
      <dsp:txXfrm>
        <a:off x="36896" y="4633707"/>
        <a:ext cx="7168256" cy="6820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43C3F-0458-47FD-B725-FB91D362E788}">
      <dsp:nvSpPr>
        <dsp:cNvPr id="0" name=""/>
        <dsp:cNvSpPr/>
      </dsp:nvSpPr>
      <dsp:spPr>
        <a:xfrm>
          <a:off x="0" y="142682"/>
          <a:ext cx="7242048" cy="13618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Cached Volumes let you use S3 as your primary data storage while retaining frequently accessed data locally in your storage gateway. </a:t>
          </a:r>
        </a:p>
      </dsp:txBody>
      <dsp:txXfrm>
        <a:off x="66478" y="209160"/>
        <a:ext cx="7109092" cy="1228848"/>
      </dsp:txXfrm>
    </dsp:sp>
    <dsp:sp modelId="{B73D5760-5022-4992-9485-96A824BD538F}">
      <dsp:nvSpPr>
        <dsp:cNvPr id="0" name=""/>
        <dsp:cNvSpPr/>
      </dsp:nvSpPr>
      <dsp:spPr>
        <a:xfrm>
          <a:off x="0" y="1559206"/>
          <a:ext cx="7242048" cy="136180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Cached volumes minimize the need to scale your on-premises storage infrastructure, while still providing your applications with low-latency access to their frequently accessed data.</a:t>
          </a:r>
        </a:p>
      </dsp:txBody>
      <dsp:txXfrm>
        <a:off x="66478" y="1625684"/>
        <a:ext cx="7109092" cy="1228848"/>
      </dsp:txXfrm>
    </dsp:sp>
    <dsp:sp modelId="{AE50B25A-B13A-4CA3-9B18-25823C7552B1}">
      <dsp:nvSpPr>
        <dsp:cNvPr id="0" name=""/>
        <dsp:cNvSpPr/>
      </dsp:nvSpPr>
      <dsp:spPr>
        <a:xfrm>
          <a:off x="0" y="2975731"/>
          <a:ext cx="7242048" cy="136180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You can create storage volumes to up 32TB in size and attach them to iSCSI devices on your on-prem application servers. Your gateway stores data that write to these volumes in S3 and retains recently read data in your on-prem storage gateway's cache and upload buffer storage.</a:t>
          </a:r>
        </a:p>
      </dsp:txBody>
      <dsp:txXfrm>
        <a:off x="66478" y="3042209"/>
        <a:ext cx="7109092" cy="1228848"/>
      </dsp:txXfrm>
    </dsp:sp>
    <dsp:sp modelId="{2EB594A6-B576-47B7-9B90-664B11585279}">
      <dsp:nvSpPr>
        <dsp:cNvPr id="0" name=""/>
        <dsp:cNvSpPr/>
      </dsp:nvSpPr>
      <dsp:spPr>
        <a:xfrm>
          <a:off x="0" y="4392256"/>
          <a:ext cx="7242048" cy="136180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1-32TB in size for cached volumes.</a:t>
          </a:r>
        </a:p>
      </dsp:txBody>
      <dsp:txXfrm>
        <a:off x="66478" y="4458734"/>
        <a:ext cx="7109092" cy="12288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2"/>
            <a:ext cx="9144000" cy="2840037"/>
          </a:xfrm>
        </p:spPr>
        <p:txBody>
          <a:bodyPr>
            <a:normAutofit/>
          </a:bodyPr>
          <a:lstStyle/>
          <a:p>
            <a:r>
              <a:rPr lang="en-US" sz="5800">
                <a:cs typeface="Calibri Light"/>
              </a:rPr>
              <a:t>AWS Solutions Architect Associate</a:t>
            </a:r>
          </a:p>
        </p:txBody>
      </p:sp>
      <p:sp>
        <p:nvSpPr>
          <p:cNvPr id="3" name="Subtitle 2"/>
          <p:cNvSpPr>
            <a:spLocks noGrp="1"/>
          </p:cNvSpPr>
          <p:nvPr>
            <p:ph type="subTitle" idx="1"/>
          </p:nvPr>
        </p:nvSpPr>
        <p:spPr>
          <a:xfrm>
            <a:off x="1524000" y="4256436"/>
            <a:ext cx="9144000" cy="1600818"/>
          </a:xfrm>
        </p:spPr>
        <p:txBody>
          <a:bodyPr vert="horz" lIns="91440" tIns="45720" rIns="91440" bIns="45720" rtlCol="0">
            <a:normAutofit/>
          </a:bodyPr>
          <a:lstStyle/>
          <a:p>
            <a:r>
              <a:rPr lang="en-US">
                <a:solidFill>
                  <a:schemeClr val="accent1">
                    <a:lumMod val="60000"/>
                    <a:lumOff val="40000"/>
                  </a:schemeClr>
                </a:solidFill>
                <a:cs typeface="Calibri"/>
              </a:rPr>
              <a:t>S3 continued</a:t>
            </a:r>
            <a:endParaRPr lang="en-US">
              <a:solidFill>
                <a:schemeClr val="accent1">
                  <a:lumMod val="60000"/>
                  <a:lumOff val="40000"/>
                </a:schemeClr>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0F0C3-AD5B-4F11-866B-352B823420FD}"/>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Storage Gateway</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A60EE095-054F-4413-ACA9-434831BCFDE1}"/>
              </a:ext>
            </a:extLst>
          </p:cNvPr>
          <p:cNvGraphicFramePr>
            <a:graphicFrameLocks noGrp="1"/>
          </p:cNvGraphicFramePr>
          <p:nvPr>
            <p:ph idx="1"/>
            <p:extLst>
              <p:ext uri="{D42A27DB-BD31-4B8C-83A1-F6EECF244321}">
                <p14:modId xmlns:p14="http://schemas.microsoft.com/office/powerpoint/2010/main" val="1819707495"/>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734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838200" y="1129284"/>
            <a:ext cx="4114800" cy="4599432"/>
          </a:xfrm>
        </p:spPr>
        <p:txBody>
          <a:bodyPr anchor="ctr">
            <a:normAutofit/>
          </a:bodyPr>
          <a:lstStyle/>
          <a:p>
            <a:r>
              <a:rPr lang="en-US" sz="4800">
                <a:solidFill>
                  <a:schemeClr val="bg1"/>
                </a:solidFill>
                <a:cs typeface="Calibri Light"/>
              </a:rPr>
              <a:t>File Gateway (NFS &amp; SMB)</a:t>
            </a:r>
            <a:endParaRPr lang="en-US" sz="4800">
              <a:solidFill>
                <a:schemeClr val="bg1"/>
              </a:solidFill>
            </a:endParaRPr>
          </a:p>
        </p:txBody>
      </p:sp>
      <p:sp>
        <p:nvSpPr>
          <p:cNvPr id="3" name="Content Placeholder 2">
            <a:extLst>
              <a:ext uri="{FF2B5EF4-FFF2-40B4-BE49-F238E27FC236}">
                <a16:creationId xmlns:a16="http://schemas.microsoft.com/office/drawing/2014/main" id="{3B7AC1D8-BB02-43B5-BA0E-169202F224F6}"/>
              </a:ext>
            </a:extLst>
          </p:cNvPr>
          <p:cNvSpPr>
            <a:spLocks noGrp="1"/>
          </p:cNvSpPr>
          <p:nvPr>
            <p:ph idx="1"/>
          </p:nvPr>
        </p:nvSpPr>
        <p:spPr>
          <a:xfrm>
            <a:off x="5936104" y="1131482"/>
            <a:ext cx="5417695" cy="4595037"/>
          </a:xfrm>
        </p:spPr>
        <p:txBody>
          <a:bodyPr vert="horz" lIns="91440" tIns="45720" rIns="91440" bIns="45720" rtlCol="0" anchor="ctr">
            <a:normAutofit/>
          </a:bodyPr>
          <a:lstStyle/>
          <a:p>
            <a:r>
              <a:rPr lang="en-US" sz="2400">
                <a:solidFill>
                  <a:schemeClr val="bg1"/>
                </a:solidFill>
                <a:cs typeface="Calibri"/>
              </a:rPr>
              <a:t>Files are stored as objects in your S3 buckets, accessed through a NFS (Network File System) mount point. Ownership, permissions, and timestamps are durably stored in S3 in the user metadata of the object associated with the file. Once objects are transferred to S3, they can be managed as native S3 objects, and bucket policies such as verisoning, lifecycle management, and cross-region replication apply directly to the objects stored in your bucket.</a:t>
            </a:r>
          </a:p>
        </p:txBody>
      </p:sp>
    </p:spTree>
    <p:extLst>
      <p:ext uri="{BB962C8B-B14F-4D97-AF65-F5344CB8AC3E}">
        <p14:creationId xmlns:p14="http://schemas.microsoft.com/office/powerpoint/2010/main" val="32782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Volume Gateway (iSCSI)</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79B8F27A-8708-48C9-96FA-2B8DA66C1F28}"/>
              </a:ext>
            </a:extLst>
          </p:cNvPr>
          <p:cNvGraphicFramePr>
            <a:graphicFrameLocks noGrp="1"/>
          </p:cNvGraphicFramePr>
          <p:nvPr>
            <p:ph idx="1"/>
            <p:extLst>
              <p:ext uri="{D42A27DB-BD31-4B8C-83A1-F6EECF244321}">
                <p14:modId xmlns:p14="http://schemas.microsoft.com/office/powerpoint/2010/main" val="3162500147"/>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408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Stored Volumes (iSCSI)</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CC5B4615-0410-499A-BBD4-AAD61CBB7501}"/>
              </a:ext>
            </a:extLst>
          </p:cNvPr>
          <p:cNvGraphicFramePr>
            <a:graphicFrameLocks noGrp="1"/>
          </p:cNvGraphicFramePr>
          <p:nvPr>
            <p:ph idx="1"/>
            <p:extLst>
              <p:ext uri="{D42A27DB-BD31-4B8C-83A1-F6EECF244321}">
                <p14:modId xmlns:p14="http://schemas.microsoft.com/office/powerpoint/2010/main" val="1158422816"/>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97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Cached Volumes (iSCSI)</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7EC50254-5F04-48B1-A6CB-A84BD1C1EBC3}"/>
              </a:ext>
            </a:extLst>
          </p:cNvPr>
          <p:cNvGraphicFramePr>
            <a:graphicFrameLocks noGrp="1"/>
          </p:cNvGraphicFramePr>
          <p:nvPr>
            <p:ph idx="1"/>
            <p:extLst>
              <p:ext uri="{D42A27DB-BD31-4B8C-83A1-F6EECF244321}">
                <p14:modId xmlns:p14="http://schemas.microsoft.com/office/powerpoint/2010/main" val="2983412204"/>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843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Tape Gateway (VTL)</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F2807C7A-377F-4FCF-B08A-0F698AD1ECD5}"/>
              </a:ext>
            </a:extLst>
          </p:cNvPr>
          <p:cNvGraphicFramePr>
            <a:graphicFrameLocks noGrp="1"/>
          </p:cNvGraphicFramePr>
          <p:nvPr>
            <p:ph idx="1"/>
            <p:extLst>
              <p:ext uri="{D42A27DB-BD31-4B8C-83A1-F6EECF244321}">
                <p14:modId xmlns:p14="http://schemas.microsoft.com/office/powerpoint/2010/main" val="2563326906"/>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80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EDA7D-5AE8-4472-A6A2-D5438240AA9E}"/>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Athena and Macie</a:t>
            </a:r>
            <a:endParaRPr lang="en-US">
              <a:solidFill>
                <a:schemeClr val="bg1"/>
              </a:solidFill>
            </a:endParaRPr>
          </a:p>
        </p:txBody>
      </p:sp>
      <p:graphicFrame>
        <p:nvGraphicFramePr>
          <p:cNvPr id="12" name="Content Placeholder 2">
            <a:extLst>
              <a:ext uri="{FF2B5EF4-FFF2-40B4-BE49-F238E27FC236}">
                <a16:creationId xmlns:a16="http://schemas.microsoft.com/office/drawing/2014/main" id="{00E1E0D1-1D8C-4F83-8E1F-C08A67E23B0A}"/>
              </a:ext>
            </a:extLst>
          </p:cNvPr>
          <p:cNvGraphicFramePr>
            <a:graphicFrameLocks noGrp="1"/>
          </p:cNvGraphicFramePr>
          <p:nvPr>
            <p:ph idx="1"/>
            <p:extLst>
              <p:ext uri="{D42A27DB-BD31-4B8C-83A1-F6EECF244321}">
                <p14:modId xmlns:p14="http://schemas.microsoft.com/office/powerpoint/2010/main" val="1236573584"/>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32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C7E04-1078-4EC4-B93F-9BD04A3030A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Questions and Remainder from Last Week</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12AB83-7535-4B22-8638-E6424BF8D0EC}"/>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cs typeface="Calibri"/>
              </a:rPr>
              <a:t>Rotate Access Keys</a:t>
            </a:r>
          </a:p>
          <a:p>
            <a:pPr lvl="1"/>
            <a:r>
              <a:rPr lang="en-US" dirty="0">
                <a:cs typeface="Calibri"/>
              </a:rPr>
              <a:t>Create new and make inactive on IAM dashboard</a:t>
            </a:r>
          </a:p>
          <a:p>
            <a:r>
              <a:rPr lang="en-US" sz="2400">
                <a:cs typeface="Calibri"/>
              </a:rPr>
              <a:t>What is the difference between root user and full admin IAM role for a user?</a:t>
            </a:r>
            <a:endParaRPr lang="en-US" sz="2400"/>
          </a:p>
          <a:p>
            <a:pPr lvl="1"/>
            <a:r>
              <a:rPr lang="en-US" dirty="0">
                <a:cs typeface="Calibri"/>
              </a:rPr>
              <a:t>Root users have control over admins, and not vice versa. So, if someone hacked into an admin account, they could access a lot of your data and cost you a lot of money, but they wouldn't be able to hijack your account.</a:t>
            </a:r>
          </a:p>
          <a:p>
            <a:r>
              <a:rPr lang="en-US" sz="2400">
                <a:cs typeface="Calibri"/>
              </a:rPr>
              <a:t>S3 Security and Permissions</a:t>
            </a:r>
          </a:p>
          <a:p>
            <a:r>
              <a:rPr lang="en-US" sz="2400">
                <a:cs typeface="Calibri"/>
              </a:rPr>
              <a:t>S3 Lifecycles</a:t>
            </a:r>
          </a:p>
        </p:txBody>
      </p:sp>
    </p:spTree>
    <p:extLst>
      <p:ext uri="{BB962C8B-B14F-4D97-AF65-F5344CB8AC3E}">
        <p14:creationId xmlns:p14="http://schemas.microsoft.com/office/powerpoint/2010/main" val="204414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A0E7A-D9C0-482F-A7F3-F3F08A16EB85}"/>
              </a:ext>
            </a:extLst>
          </p:cNvPr>
          <p:cNvSpPr>
            <a:spLocks noGrp="1"/>
          </p:cNvSpPr>
          <p:nvPr>
            <p:ph type="title"/>
          </p:nvPr>
        </p:nvSpPr>
        <p:spPr>
          <a:xfrm>
            <a:off x="594360" y="637125"/>
            <a:ext cx="3163824" cy="5256371"/>
          </a:xfrm>
        </p:spPr>
        <p:txBody>
          <a:bodyPr>
            <a:normAutofit/>
          </a:bodyPr>
          <a:lstStyle/>
          <a:p>
            <a:r>
              <a:rPr lang="en-US" sz="4100">
                <a:solidFill>
                  <a:schemeClr val="bg1"/>
                </a:solidFill>
                <a:cs typeface="Calibri Light"/>
              </a:rPr>
              <a:t>AWS Organizations</a:t>
            </a:r>
            <a:endParaRPr lang="en-US" sz="4100">
              <a:solidFill>
                <a:schemeClr val="bg1"/>
              </a:solidFill>
            </a:endParaRPr>
          </a:p>
        </p:txBody>
      </p:sp>
      <p:graphicFrame>
        <p:nvGraphicFramePr>
          <p:cNvPr id="5" name="Content Placeholder 2">
            <a:extLst>
              <a:ext uri="{FF2B5EF4-FFF2-40B4-BE49-F238E27FC236}">
                <a16:creationId xmlns:a16="http://schemas.microsoft.com/office/drawing/2014/main" id="{5AA17456-28B6-4538-88CF-0E8C41048F13}"/>
              </a:ext>
            </a:extLst>
          </p:cNvPr>
          <p:cNvGraphicFramePr>
            <a:graphicFrameLocks noGrp="1"/>
          </p:cNvGraphicFramePr>
          <p:nvPr>
            <p:ph idx="1"/>
            <p:extLst>
              <p:ext uri="{D42A27DB-BD31-4B8C-83A1-F6EECF244321}">
                <p14:modId xmlns:p14="http://schemas.microsoft.com/office/powerpoint/2010/main" val="2032078692"/>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47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C5FAC-8377-4C3D-9484-72E0ABB9B8FD}"/>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Sharing S3 Buckets Across Accounts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5C6E5E3-B8E5-40A6-A16A-7A969986B06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cs typeface="Calibri"/>
              </a:rPr>
              <a:t>There are 3 ways to share access across accounts:</a:t>
            </a:r>
          </a:p>
          <a:p>
            <a:pPr lvl="1"/>
            <a:r>
              <a:rPr lang="en-US">
                <a:cs typeface="Calibri"/>
              </a:rPr>
              <a:t>Using Bucket Policies and IAM – applies across entire bucket and only allows programmatic access.</a:t>
            </a:r>
            <a:endParaRPr lang="en-US" dirty="0">
              <a:cs typeface="Calibri"/>
            </a:endParaRPr>
          </a:p>
          <a:p>
            <a:pPr lvl="1"/>
            <a:r>
              <a:rPr lang="en-US">
                <a:cs typeface="Calibri"/>
              </a:rPr>
              <a:t>Using Bucket Access Control Lists (ACLs) and IAM – applies to individual objects.</a:t>
            </a:r>
          </a:p>
          <a:p>
            <a:pPr lvl="1"/>
            <a:r>
              <a:rPr lang="en-US">
                <a:cs typeface="Calibri"/>
              </a:rPr>
              <a:t>Cross-Account IAM roles – allows programmatic AND console access</a:t>
            </a:r>
            <a:endParaRPr lang="en-US" dirty="0">
              <a:cs typeface="Calibri"/>
            </a:endParaRPr>
          </a:p>
        </p:txBody>
      </p:sp>
    </p:spTree>
    <p:extLst>
      <p:ext uri="{BB962C8B-B14F-4D97-AF65-F5344CB8AC3E}">
        <p14:creationId xmlns:p14="http://schemas.microsoft.com/office/powerpoint/2010/main" val="362012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40C7D-13D8-495C-9E46-480448508A6B}"/>
              </a:ext>
            </a:extLst>
          </p:cNvPr>
          <p:cNvSpPr>
            <a:spLocks noGrp="1"/>
          </p:cNvSpPr>
          <p:nvPr>
            <p:ph type="title"/>
          </p:nvPr>
        </p:nvSpPr>
        <p:spPr>
          <a:xfrm>
            <a:off x="594360" y="637125"/>
            <a:ext cx="3163448" cy="5256371"/>
          </a:xfrm>
        </p:spPr>
        <p:txBody>
          <a:bodyPr>
            <a:normAutofit/>
          </a:bodyPr>
          <a:lstStyle/>
          <a:p>
            <a:r>
              <a:rPr lang="en-US">
                <a:cs typeface="Calibri Light"/>
              </a:rPr>
              <a:t>S3 Cross Region Replication</a:t>
            </a:r>
            <a:endParaRPr lang="en-US"/>
          </a:p>
        </p:txBody>
      </p:sp>
      <p:graphicFrame>
        <p:nvGraphicFramePr>
          <p:cNvPr id="5" name="Content Placeholder 2">
            <a:extLst>
              <a:ext uri="{FF2B5EF4-FFF2-40B4-BE49-F238E27FC236}">
                <a16:creationId xmlns:a16="http://schemas.microsoft.com/office/drawing/2014/main" id="{09884FD7-61E1-4CC1-B296-EBA77FF1521E}"/>
              </a:ext>
            </a:extLst>
          </p:cNvPr>
          <p:cNvGraphicFramePr>
            <a:graphicFrameLocks noGrp="1"/>
          </p:cNvGraphicFramePr>
          <p:nvPr>
            <p:ph idx="1"/>
            <p:extLst>
              <p:ext uri="{D42A27DB-BD31-4B8C-83A1-F6EECF244321}">
                <p14:modId xmlns:p14="http://schemas.microsoft.com/office/powerpoint/2010/main" val="2622547876"/>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253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BE7CC-4AE4-4C95-9BBB-366875F6B4AA}"/>
              </a:ext>
            </a:extLst>
          </p:cNvPr>
          <p:cNvSpPr>
            <a:spLocks noGrp="1"/>
          </p:cNvSpPr>
          <p:nvPr>
            <p:ph type="title"/>
          </p:nvPr>
        </p:nvSpPr>
        <p:spPr>
          <a:xfrm>
            <a:off x="594360" y="637125"/>
            <a:ext cx="3163448" cy="5256371"/>
          </a:xfrm>
        </p:spPr>
        <p:txBody>
          <a:bodyPr>
            <a:normAutofit/>
          </a:bodyPr>
          <a:lstStyle/>
          <a:p>
            <a:r>
              <a:rPr lang="en-US">
                <a:cs typeface="Calibri Light"/>
              </a:rPr>
              <a:t>S3 Transfer Acceleration</a:t>
            </a:r>
            <a:endParaRPr lang="en-US"/>
          </a:p>
        </p:txBody>
      </p:sp>
      <p:graphicFrame>
        <p:nvGraphicFramePr>
          <p:cNvPr id="7" name="Content Placeholder 2">
            <a:extLst>
              <a:ext uri="{FF2B5EF4-FFF2-40B4-BE49-F238E27FC236}">
                <a16:creationId xmlns:a16="http://schemas.microsoft.com/office/drawing/2014/main" id="{C27A0D64-CD78-4DBF-BE49-C8DD5D5A42F6}"/>
              </a:ext>
            </a:extLst>
          </p:cNvPr>
          <p:cNvGraphicFramePr>
            <a:graphicFrameLocks noGrp="1"/>
          </p:cNvGraphicFramePr>
          <p:nvPr>
            <p:ph idx="1"/>
            <p:extLst>
              <p:ext uri="{D42A27DB-BD31-4B8C-83A1-F6EECF244321}">
                <p14:modId xmlns:p14="http://schemas.microsoft.com/office/powerpoint/2010/main" val="3308261421"/>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017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D0496-4D61-4D64-9C44-1A5AB7FB8D3F}"/>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CloudFront</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9F97FD36-F58A-4980-9D12-B88F37CE0F79}"/>
              </a:ext>
            </a:extLst>
          </p:cNvPr>
          <p:cNvGraphicFramePr>
            <a:graphicFrameLocks noGrp="1"/>
          </p:cNvGraphicFramePr>
          <p:nvPr>
            <p:ph idx="1"/>
            <p:extLst>
              <p:ext uri="{D42A27DB-BD31-4B8C-83A1-F6EECF244321}">
                <p14:modId xmlns:p14="http://schemas.microsoft.com/office/powerpoint/2010/main" val="967330286"/>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30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03D0496-4D61-4D64-9C44-1A5AB7FB8D3F}"/>
              </a:ext>
            </a:extLst>
          </p:cNvPr>
          <p:cNvSpPr>
            <a:spLocks noGrp="1"/>
          </p:cNvSpPr>
          <p:nvPr>
            <p:ph type="title"/>
          </p:nvPr>
        </p:nvSpPr>
        <p:spPr>
          <a:xfrm>
            <a:off x="777240" y="731519"/>
            <a:ext cx="2845191" cy="3237579"/>
          </a:xfrm>
        </p:spPr>
        <p:txBody>
          <a:bodyPr>
            <a:normAutofit/>
          </a:bodyPr>
          <a:lstStyle/>
          <a:p>
            <a:r>
              <a:rPr lang="en-US" sz="3800">
                <a:solidFill>
                  <a:srgbClr val="FFFFFF"/>
                </a:solidFill>
                <a:cs typeface="Calibri Light"/>
              </a:rPr>
              <a:t>CloudFront (cont'd)</a:t>
            </a:r>
            <a:endParaRPr lang="en-US"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43C3D-52C6-4995-99D1-C198E6B0C9AC}"/>
              </a:ext>
            </a:extLst>
          </p:cNvPr>
          <p:cNvSpPr>
            <a:spLocks noGrp="1"/>
          </p:cNvSpPr>
          <p:nvPr>
            <p:ph idx="1"/>
          </p:nvPr>
        </p:nvSpPr>
        <p:spPr>
          <a:xfrm>
            <a:off x="4379709" y="686862"/>
            <a:ext cx="7037591" cy="5475129"/>
          </a:xfrm>
        </p:spPr>
        <p:txBody>
          <a:bodyPr vert="horz" lIns="91440" tIns="45720" rIns="91440" bIns="45720" rtlCol="0" anchor="ctr">
            <a:normAutofit/>
          </a:bodyPr>
          <a:lstStyle/>
          <a:p>
            <a:r>
              <a:rPr lang="en-US" sz="2200">
                <a:cs typeface="Calibri"/>
              </a:rPr>
              <a:t>CloudFront allows AWS to cache (or upload) files from edge locations that are geographically closer to the user. This results in sometimes very drastic performance increases for end-users.</a:t>
            </a:r>
          </a:p>
          <a:p>
            <a:r>
              <a:rPr lang="en-US" sz="2200">
                <a:cs typeface="Calibri"/>
              </a:rPr>
              <a:t>Files are stored for the life of the configured TTL, unless invalidated.</a:t>
            </a:r>
          </a:p>
          <a:p>
            <a:pPr lvl="1"/>
            <a:r>
              <a:rPr lang="en-US" sz="2200">
                <a:cs typeface="Calibri"/>
              </a:rPr>
              <a:t>You are charged for invalidating the cache.</a:t>
            </a:r>
          </a:p>
          <a:p>
            <a:r>
              <a:rPr lang="en-US" sz="2200">
                <a:cs typeface="Calibri"/>
              </a:rPr>
              <a:t>Can be used to deliver entire websites, including dynamic, static, and streaming content. Content is automatically routed to the nearest edge location for best possible performance.</a:t>
            </a:r>
          </a:p>
          <a:p>
            <a:r>
              <a:rPr lang="en-US" sz="2200">
                <a:cs typeface="Calibri"/>
              </a:rPr>
              <a:t>Currently there are two different types of Distributions:</a:t>
            </a:r>
          </a:p>
          <a:p>
            <a:pPr lvl="1"/>
            <a:r>
              <a:rPr lang="en-US" sz="2200">
                <a:cs typeface="Calibri"/>
              </a:rPr>
              <a:t>RTMP (deprecated – this is an adobe protocol that is dying at the end of 2020)</a:t>
            </a:r>
          </a:p>
          <a:p>
            <a:pPr lvl="1"/>
            <a:r>
              <a:rPr lang="en-US" sz="2200">
                <a:cs typeface="Calibri"/>
              </a:rPr>
              <a:t>Web Distribution</a:t>
            </a:r>
          </a:p>
        </p:txBody>
      </p:sp>
    </p:spTree>
    <p:extLst>
      <p:ext uri="{BB962C8B-B14F-4D97-AF65-F5344CB8AC3E}">
        <p14:creationId xmlns:p14="http://schemas.microsoft.com/office/powerpoint/2010/main" val="190987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6AFD1-77F7-41B2-B8B0-D81189CDE1C2}"/>
              </a:ext>
            </a:extLst>
          </p:cNvPr>
          <p:cNvSpPr>
            <a:spLocks noGrp="1"/>
          </p:cNvSpPr>
          <p:nvPr>
            <p:ph type="title"/>
          </p:nvPr>
        </p:nvSpPr>
        <p:spPr>
          <a:xfrm>
            <a:off x="594360" y="637125"/>
            <a:ext cx="3163448" cy="5256371"/>
          </a:xfrm>
        </p:spPr>
        <p:txBody>
          <a:bodyPr>
            <a:normAutofit/>
          </a:bodyPr>
          <a:lstStyle/>
          <a:p>
            <a:r>
              <a:rPr lang="en-US">
                <a:cs typeface="Calibri Light"/>
              </a:rPr>
              <a:t>Snowball</a:t>
            </a:r>
            <a:endParaRPr lang="en-US"/>
          </a:p>
        </p:txBody>
      </p:sp>
      <p:graphicFrame>
        <p:nvGraphicFramePr>
          <p:cNvPr id="7" name="Content Placeholder 2">
            <a:extLst>
              <a:ext uri="{FF2B5EF4-FFF2-40B4-BE49-F238E27FC236}">
                <a16:creationId xmlns:a16="http://schemas.microsoft.com/office/drawing/2014/main" id="{AEB9CB49-7F4D-4D38-870F-C2117A621CD4}"/>
              </a:ext>
            </a:extLst>
          </p:cNvPr>
          <p:cNvGraphicFramePr>
            <a:graphicFrameLocks noGrp="1"/>
          </p:cNvGraphicFramePr>
          <p:nvPr>
            <p:ph idx="1"/>
            <p:extLst>
              <p:ext uri="{D42A27DB-BD31-4B8C-83A1-F6EECF244321}">
                <p14:modId xmlns:p14="http://schemas.microsoft.com/office/powerpoint/2010/main" val="2415165974"/>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3939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AWS Solutions Architect Associate</vt:lpstr>
      <vt:lpstr>Questions and Remainder from Last Week</vt:lpstr>
      <vt:lpstr>AWS Organizations</vt:lpstr>
      <vt:lpstr>Sharing S3 Buckets Across Accounts</vt:lpstr>
      <vt:lpstr>S3 Cross Region Replication</vt:lpstr>
      <vt:lpstr>S3 Transfer Acceleration</vt:lpstr>
      <vt:lpstr>CloudFront</vt:lpstr>
      <vt:lpstr>CloudFront (cont'd)</vt:lpstr>
      <vt:lpstr>Snowball</vt:lpstr>
      <vt:lpstr>Storage Gateway</vt:lpstr>
      <vt:lpstr>File Gateway (NFS &amp; SMB)</vt:lpstr>
      <vt:lpstr>Volume Gateway (iSCSI)</vt:lpstr>
      <vt:lpstr>Stored Volumes (iSCSI)</vt:lpstr>
      <vt:lpstr>Cached Volumes (iSCSI)</vt:lpstr>
      <vt:lpstr>Tape Gateway (VTL)</vt:lpstr>
      <vt:lpstr>Athena and Macie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547</cp:revision>
  <dcterms:created xsi:type="dcterms:W3CDTF">2020-04-29T14:24:26Z</dcterms:created>
  <dcterms:modified xsi:type="dcterms:W3CDTF">2020-04-29T19:48:39Z</dcterms:modified>
</cp:coreProperties>
</file>