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7" r:id="rId4"/>
    <p:sldId id="268" r:id="rId5"/>
    <p:sldId id="270" r:id="rId6"/>
    <p:sldId id="271" r:id="rId7"/>
    <p:sldId id="269" r:id="rId8"/>
    <p:sldId id="272" r:id="rId9"/>
    <p:sldId id="273"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C760C-1577-57AA-AD3F-DE22F10EAD70}" v="7517" dt="2020-04-29T19:48:33.806"/>
    <p1510:client id="{AAB4188D-5E56-1467-3EE9-57200E93E6A5}" v="4220" dt="2020-05-05T03:04:13.329"/>
    <p1510:client id="{C2568B54-BB39-307A-BE7A-D2118B0045C2}" v="1733" dt="2020-04-29T16:57:5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Timothy" userId="S::timothy.smith2@asurion.com::14a4f112-fa3c-4447-bcd2-05a85831596c" providerId="AD" clId="Web-{AAB4188D-5E56-1467-3EE9-57200E93E6A5}"/>
    <pc:docChg chg="addSld delSld modSld">
      <pc:chgData name="Smith, Timothy" userId="S::timothy.smith2@asurion.com::14a4f112-fa3c-4447-bcd2-05a85831596c" providerId="AD" clId="Web-{AAB4188D-5E56-1467-3EE9-57200E93E6A5}" dt="2020-05-05T03:04:13.329" v="4218" actId="20577"/>
      <pc:docMkLst>
        <pc:docMk/>
      </pc:docMkLst>
      <pc:sldChg chg="modSp">
        <pc:chgData name="Smith, Timothy" userId="S::timothy.smith2@asurion.com::14a4f112-fa3c-4447-bcd2-05a85831596c" providerId="AD" clId="Web-{AAB4188D-5E56-1467-3EE9-57200E93E6A5}" dt="2020-05-05T01:32:08.483" v="4" actId="20577"/>
        <pc:sldMkLst>
          <pc:docMk/>
          <pc:sldMk cId="109857222" sldId="256"/>
        </pc:sldMkLst>
        <pc:spChg chg="mod">
          <ac:chgData name="Smith, Timothy" userId="S::timothy.smith2@asurion.com::14a4f112-fa3c-4447-bcd2-05a85831596c" providerId="AD" clId="Web-{AAB4188D-5E56-1467-3EE9-57200E93E6A5}" dt="2020-05-05T01:32:08.483" v="4" actId="20577"/>
          <ac:spMkLst>
            <pc:docMk/>
            <pc:sldMk cId="109857222" sldId="256"/>
            <ac:spMk id="3" creationId="{00000000-0000-0000-0000-000000000000}"/>
          </ac:spMkLst>
        </pc:spChg>
      </pc:sldChg>
      <pc:sldChg chg="del">
        <pc:chgData name="Smith, Timothy" userId="S::timothy.smith2@asurion.com::14a4f112-fa3c-4447-bcd2-05a85831596c" providerId="AD" clId="Web-{AAB4188D-5E56-1467-3EE9-57200E93E6A5}" dt="2020-05-05T01:32:23.952" v="14"/>
        <pc:sldMkLst>
          <pc:docMk/>
          <pc:sldMk cId="2044148851" sldId="257"/>
        </pc:sldMkLst>
      </pc:sldChg>
      <pc:sldChg chg="del">
        <pc:chgData name="Smith, Timothy" userId="S::timothy.smith2@asurion.com::14a4f112-fa3c-4447-bcd2-05a85831596c" providerId="AD" clId="Web-{AAB4188D-5E56-1467-3EE9-57200E93E6A5}" dt="2020-05-05T01:32:23.952" v="13"/>
        <pc:sldMkLst>
          <pc:docMk/>
          <pc:sldMk cId="1872475184" sldId="258"/>
        </pc:sldMkLst>
      </pc:sldChg>
      <pc:sldChg chg="del">
        <pc:chgData name="Smith, Timothy" userId="S::timothy.smith2@asurion.com::14a4f112-fa3c-4447-bcd2-05a85831596c" providerId="AD" clId="Web-{AAB4188D-5E56-1467-3EE9-57200E93E6A5}" dt="2020-05-05T01:32:23.952" v="12"/>
        <pc:sldMkLst>
          <pc:docMk/>
          <pc:sldMk cId="3620121935" sldId="259"/>
        </pc:sldMkLst>
      </pc:sldChg>
      <pc:sldChg chg="del">
        <pc:chgData name="Smith, Timothy" userId="S::timothy.smith2@asurion.com::14a4f112-fa3c-4447-bcd2-05a85831596c" providerId="AD" clId="Web-{AAB4188D-5E56-1467-3EE9-57200E93E6A5}" dt="2020-05-05T01:32:23.936" v="11"/>
        <pc:sldMkLst>
          <pc:docMk/>
          <pc:sldMk cId="2572539121" sldId="260"/>
        </pc:sldMkLst>
      </pc:sldChg>
      <pc:sldChg chg="del">
        <pc:chgData name="Smith, Timothy" userId="S::timothy.smith2@asurion.com::14a4f112-fa3c-4447-bcd2-05a85831596c" providerId="AD" clId="Web-{AAB4188D-5E56-1467-3EE9-57200E93E6A5}" dt="2020-05-05T01:32:23.936" v="10"/>
        <pc:sldMkLst>
          <pc:docMk/>
          <pc:sldMk cId="3676017230" sldId="261"/>
        </pc:sldMkLst>
      </pc:sldChg>
      <pc:sldChg chg="del">
        <pc:chgData name="Smith, Timothy" userId="S::timothy.smith2@asurion.com::14a4f112-fa3c-4447-bcd2-05a85831596c" providerId="AD" clId="Web-{AAB4188D-5E56-1467-3EE9-57200E93E6A5}" dt="2020-05-05T01:32:23.936" v="9"/>
        <pc:sldMkLst>
          <pc:docMk/>
          <pc:sldMk cId="3601309186" sldId="262"/>
        </pc:sldMkLst>
      </pc:sldChg>
      <pc:sldChg chg="del">
        <pc:chgData name="Smith, Timothy" userId="S::timothy.smith2@asurion.com::14a4f112-fa3c-4447-bcd2-05a85831596c" providerId="AD" clId="Web-{AAB4188D-5E56-1467-3EE9-57200E93E6A5}" dt="2020-05-05T01:32:23.921" v="7"/>
        <pc:sldMkLst>
          <pc:docMk/>
          <pc:sldMk cId="3012393950" sldId="263"/>
        </pc:sldMkLst>
      </pc:sldChg>
      <pc:sldChg chg="del">
        <pc:chgData name="Smith, Timothy" userId="S::timothy.smith2@asurion.com::14a4f112-fa3c-4447-bcd2-05a85831596c" providerId="AD" clId="Web-{AAB4188D-5E56-1467-3EE9-57200E93E6A5}" dt="2020-05-05T01:32:30.452" v="15"/>
        <pc:sldMkLst>
          <pc:docMk/>
          <pc:sldMk cId="1529327513" sldId="265"/>
        </pc:sldMkLst>
      </pc:sldChg>
      <pc:sldChg chg="del">
        <pc:chgData name="Smith, Timothy" userId="S::timothy.smith2@asurion.com::14a4f112-fa3c-4447-bcd2-05a85831596c" providerId="AD" clId="Web-{AAB4188D-5E56-1467-3EE9-57200E93E6A5}" dt="2020-05-05T01:32:23.921" v="8"/>
        <pc:sldMkLst>
          <pc:docMk/>
          <pc:sldMk cId="1909875512" sldId="266"/>
        </pc:sldMkLst>
      </pc:sldChg>
      <pc:sldChg chg="addSp delSp modSp new mod setBg">
        <pc:chgData name="Smith, Timothy" userId="S::timothy.smith2@asurion.com::14a4f112-fa3c-4447-bcd2-05a85831596c" providerId="AD" clId="Web-{AAB4188D-5E56-1467-3EE9-57200E93E6A5}" dt="2020-05-05T03:02:25.245" v="4204"/>
        <pc:sldMkLst>
          <pc:docMk/>
          <pc:sldMk cId="4266557610" sldId="272"/>
        </pc:sldMkLst>
        <pc:spChg chg="mod">
          <ac:chgData name="Smith, Timothy" userId="S::timothy.smith2@asurion.com::14a4f112-fa3c-4447-bcd2-05a85831596c" providerId="AD" clId="Web-{AAB4188D-5E56-1467-3EE9-57200E93E6A5}" dt="2020-05-05T03:02:25.245" v="4204"/>
          <ac:spMkLst>
            <pc:docMk/>
            <pc:sldMk cId="4266557610" sldId="272"/>
            <ac:spMk id="2" creationId="{9D87C07A-71D4-4CF6-B5EF-C27BF898C677}"/>
          </ac:spMkLst>
        </pc:spChg>
        <pc:spChg chg="add del mod">
          <ac:chgData name="Smith, Timothy" userId="S::timothy.smith2@asurion.com::14a4f112-fa3c-4447-bcd2-05a85831596c" providerId="AD" clId="Web-{AAB4188D-5E56-1467-3EE9-57200E93E6A5}" dt="2020-05-05T03:02:25.245" v="4204"/>
          <ac:spMkLst>
            <pc:docMk/>
            <pc:sldMk cId="4266557610" sldId="272"/>
            <ac:spMk id="3" creationId="{3E109291-2561-4560-BB8E-B7E21B0E36B1}"/>
          </ac:spMkLst>
        </pc:spChg>
        <pc:spChg chg="add">
          <ac:chgData name="Smith, Timothy" userId="S::timothy.smith2@asurion.com::14a4f112-fa3c-4447-bcd2-05a85831596c" providerId="AD" clId="Web-{AAB4188D-5E56-1467-3EE9-57200E93E6A5}" dt="2020-05-05T03:02:25.245" v="4204"/>
          <ac:spMkLst>
            <pc:docMk/>
            <pc:sldMk cId="4266557610" sldId="272"/>
            <ac:spMk id="6" creationId="{3A5B4632-C963-4296-86F0-79AA9EA5AE98}"/>
          </ac:spMkLst>
        </pc:spChg>
        <pc:spChg chg="add del">
          <ac:chgData name="Smith, Timothy" userId="S::timothy.smith2@asurion.com::14a4f112-fa3c-4447-bcd2-05a85831596c" providerId="AD" clId="Web-{AAB4188D-5E56-1467-3EE9-57200E93E6A5}" dt="2020-05-05T03:02:25.199" v="4203"/>
          <ac:spMkLst>
            <pc:docMk/>
            <pc:sldMk cId="4266557610" sldId="272"/>
            <ac:spMk id="10" creationId="{46C2E80F-49A6-4372-B103-219D417A55ED}"/>
          </ac:spMkLst>
        </pc:spChg>
        <pc:graphicFrameChg chg="add del">
          <ac:chgData name="Smith, Timothy" userId="S::timothy.smith2@asurion.com::14a4f112-fa3c-4447-bcd2-05a85831596c" providerId="AD" clId="Web-{AAB4188D-5E56-1467-3EE9-57200E93E6A5}" dt="2020-05-05T03:02:25.199" v="4203"/>
          <ac:graphicFrameMkLst>
            <pc:docMk/>
            <pc:sldMk cId="4266557610" sldId="272"/>
            <ac:graphicFrameMk id="5" creationId="{F607D064-A71D-4CF6-8129-68281E31AB7B}"/>
          </ac:graphicFrameMkLst>
        </pc:graphicFrameChg>
        <pc:graphicFrameChg chg="add">
          <ac:chgData name="Smith, Timothy" userId="S::timothy.smith2@asurion.com::14a4f112-fa3c-4447-bcd2-05a85831596c" providerId="AD" clId="Web-{AAB4188D-5E56-1467-3EE9-57200E93E6A5}" dt="2020-05-05T03:02:25.245" v="4204"/>
          <ac:graphicFrameMkLst>
            <pc:docMk/>
            <pc:sldMk cId="4266557610" sldId="272"/>
            <ac:graphicFrameMk id="7" creationId="{8ADDC1D7-3EF4-45BB-BC24-239F4B116657}"/>
          </ac:graphicFrameMkLst>
        </pc:graphicFrameChg>
      </pc:sldChg>
      <pc:sldChg chg="addSp delSp modSp new mod setBg setClrOvrMap">
        <pc:chgData name="Smith, Timothy" userId="S::timothy.smith2@asurion.com::14a4f112-fa3c-4447-bcd2-05a85831596c" providerId="AD" clId="Web-{AAB4188D-5E56-1467-3EE9-57200E93E6A5}" dt="2020-05-05T03:02:50.028" v="4207"/>
        <pc:sldMkLst>
          <pc:docMk/>
          <pc:sldMk cId="286008134" sldId="273"/>
        </pc:sldMkLst>
        <pc:spChg chg="mod">
          <ac:chgData name="Smith, Timothy" userId="S::timothy.smith2@asurion.com::14a4f112-fa3c-4447-bcd2-05a85831596c" providerId="AD" clId="Web-{AAB4188D-5E56-1467-3EE9-57200E93E6A5}" dt="2020-05-05T03:02:50.028" v="4207"/>
          <ac:spMkLst>
            <pc:docMk/>
            <pc:sldMk cId="286008134" sldId="273"/>
            <ac:spMk id="2" creationId="{8BAD5958-0007-4719-8413-64C50C8DD549}"/>
          </ac:spMkLst>
        </pc:spChg>
        <pc:spChg chg="add del mod">
          <ac:chgData name="Smith, Timothy" userId="S::timothy.smith2@asurion.com::14a4f112-fa3c-4447-bcd2-05a85831596c" providerId="AD" clId="Web-{AAB4188D-5E56-1467-3EE9-57200E93E6A5}" dt="2020-05-05T03:02:50.028" v="4207"/>
          <ac:spMkLst>
            <pc:docMk/>
            <pc:sldMk cId="286008134" sldId="273"/>
            <ac:spMk id="3" creationId="{F5015663-8B9D-4AFE-B9CC-9F7ADCF84A02}"/>
          </ac:spMkLst>
        </pc:spChg>
        <pc:spChg chg="add">
          <ac:chgData name="Smith, Timothy" userId="S::timothy.smith2@asurion.com::14a4f112-fa3c-4447-bcd2-05a85831596c" providerId="AD" clId="Web-{AAB4188D-5E56-1467-3EE9-57200E93E6A5}" dt="2020-05-05T03:02:50.028" v="4207"/>
          <ac:spMkLst>
            <pc:docMk/>
            <pc:sldMk cId="286008134" sldId="273"/>
            <ac:spMk id="6" creationId="{3A5B4632-C963-4296-86F0-79AA9EA5AE98}"/>
          </ac:spMkLst>
        </pc:spChg>
        <pc:spChg chg="add del">
          <ac:chgData name="Smith, Timothy" userId="S::timothy.smith2@asurion.com::14a4f112-fa3c-4447-bcd2-05a85831596c" providerId="AD" clId="Web-{AAB4188D-5E56-1467-3EE9-57200E93E6A5}" dt="2020-05-05T03:02:49.997" v="4206"/>
          <ac:spMkLst>
            <pc:docMk/>
            <pc:sldMk cId="286008134" sldId="273"/>
            <ac:spMk id="10" creationId="{08E89D5E-1885-4160-AC77-CC471DD1D0DB}"/>
          </ac:spMkLst>
        </pc:spChg>
        <pc:graphicFrameChg chg="add del">
          <ac:chgData name="Smith, Timothy" userId="S::timothy.smith2@asurion.com::14a4f112-fa3c-4447-bcd2-05a85831596c" providerId="AD" clId="Web-{AAB4188D-5E56-1467-3EE9-57200E93E6A5}" dt="2020-05-05T03:02:49.997" v="4206"/>
          <ac:graphicFrameMkLst>
            <pc:docMk/>
            <pc:sldMk cId="286008134" sldId="273"/>
            <ac:graphicFrameMk id="5" creationId="{B1570FAA-EB97-43DD-90EE-3C463B3000CF}"/>
          </ac:graphicFrameMkLst>
        </pc:graphicFrameChg>
        <pc:graphicFrameChg chg="add">
          <ac:chgData name="Smith, Timothy" userId="S::timothy.smith2@asurion.com::14a4f112-fa3c-4447-bcd2-05a85831596c" providerId="AD" clId="Web-{AAB4188D-5E56-1467-3EE9-57200E93E6A5}" dt="2020-05-05T03:02:50.028" v="4207"/>
          <ac:graphicFrameMkLst>
            <pc:docMk/>
            <pc:sldMk cId="286008134" sldId="273"/>
            <ac:graphicFrameMk id="7" creationId="{9DAD24C3-C485-4F8E-B4EB-0CFC43266EF9}"/>
          </ac:graphicFrameMkLst>
        </pc:graphicFrameChg>
        <pc:cxnChg chg="add del">
          <ac:chgData name="Smith, Timothy" userId="S::timothy.smith2@asurion.com::14a4f112-fa3c-4447-bcd2-05a85831596c" providerId="AD" clId="Web-{AAB4188D-5E56-1467-3EE9-57200E93E6A5}" dt="2020-05-05T03:02:49.997" v="4206"/>
          <ac:cxnSpMkLst>
            <pc:docMk/>
            <pc:sldMk cId="286008134" sldId="273"/>
            <ac:cxnSpMk id="12" creationId="{EC15C128-8E68-44BD-BF94-FBA9CA4B0309}"/>
          </ac:cxnSpMkLst>
        </pc:cxnChg>
      </pc:sldChg>
      <pc:sldChg chg="addSp delSp modSp new mod setBg">
        <pc:chgData name="Smith, Timothy" userId="S::timothy.smith2@asurion.com::14a4f112-fa3c-4447-bcd2-05a85831596c" providerId="AD" clId="Web-{AAB4188D-5E56-1467-3EE9-57200E93E6A5}" dt="2020-05-05T03:03:00.435" v="4208"/>
        <pc:sldMkLst>
          <pc:docMk/>
          <pc:sldMk cId="889703689" sldId="274"/>
        </pc:sldMkLst>
        <pc:spChg chg="mod">
          <ac:chgData name="Smith, Timothy" userId="S::timothy.smith2@asurion.com::14a4f112-fa3c-4447-bcd2-05a85831596c" providerId="AD" clId="Web-{AAB4188D-5E56-1467-3EE9-57200E93E6A5}" dt="2020-05-05T03:03:00.435" v="4208"/>
          <ac:spMkLst>
            <pc:docMk/>
            <pc:sldMk cId="889703689" sldId="274"/>
            <ac:spMk id="2" creationId="{4696025A-03DC-448D-9E84-4FD5071240D1}"/>
          </ac:spMkLst>
        </pc:spChg>
        <pc:spChg chg="del mod">
          <ac:chgData name="Smith, Timothy" userId="S::timothy.smith2@asurion.com::14a4f112-fa3c-4447-bcd2-05a85831596c" providerId="AD" clId="Web-{AAB4188D-5E56-1467-3EE9-57200E93E6A5}" dt="2020-05-05T03:03:00.435" v="4208"/>
          <ac:spMkLst>
            <pc:docMk/>
            <pc:sldMk cId="889703689" sldId="274"/>
            <ac:spMk id="3" creationId="{F2C9AACA-41CD-4BBF-91C8-F3C2D356D1EA}"/>
          </ac:spMkLst>
        </pc:spChg>
        <pc:spChg chg="add">
          <ac:chgData name="Smith, Timothy" userId="S::timothy.smith2@asurion.com::14a4f112-fa3c-4447-bcd2-05a85831596c" providerId="AD" clId="Web-{AAB4188D-5E56-1467-3EE9-57200E93E6A5}" dt="2020-05-05T03:03:00.435" v="4208"/>
          <ac:spMkLst>
            <pc:docMk/>
            <pc:sldMk cId="889703689" sldId="274"/>
            <ac:spMk id="10" creationId="{3A5B4632-C963-4296-86F0-79AA9EA5AE98}"/>
          </ac:spMkLst>
        </pc:spChg>
        <pc:graphicFrameChg chg="add">
          <ac:chgData name="Smith, Timothy" userId="S::timothy.smith2@asurion.com::14a4f112-fa3c-4447-bcd2-05a85831596c" providerId="AD" clId="Web-{AAB4188D-5E56-1467-3EE9-57200E93E6A5}" dt="2020-05-05T03:03:00.435" v="4208"/>
          <ac:graphicFrameMkLst>
            <pc:docMk/>
            <pc:sldMk cId="889703689" sldId="274"/>
            <ac:graphicFrameMk id="5" creationId="{AEBA678E-865B-467A-98E9-18052BEAD766}"/>
          </ac:graphicFrameMkLst>
        </pc:graphicFrameChg>
      </pc:sldChg>
      <pc:sldChg chg="addSp delSp modSp add mod replId setBg">
        <pc:chgData name="Smith, Timothy" userId="S::timothy.smith2@asurion.com::14a4f112-fa3c-4447-bcd2-05a85831596c" providerId="AD" clId="Web-{AAB4188D-5E56-1467-3EE9-57200E93E6A5}" dt="2020-05-05T03:03:11.638" v="4209"/>
        <pc:sldMkLst>
          <pc:docMk/>
          <pc:sldMk cId="369592358" sldId="275"/>
        </pc:sldMkLst>
        <pc:spChg chg="mod">
          <ac:chgData name="Smith, Timothy" userId="S::timothy.smith2@asurion.com::14a4f112-fa3c-4447-bcd2-05a85831596c" providerId="AD" clId="Web-{AAB4188D-5E56-1467-3EE9-57200E93E6A5}" dt="2020-05-05T03:03:11.638" v="4209"/>
          <ac:spMkLst>
            <pc:docMk/>
            <pc:sldMk cId="369592358" sldId="275"/>
            <ac:spMk id="2" creationId="{4696025A-03DC-448D-9E84-4FD5071240D1}"/>
          </ac:spMkLst>
        </pc:spChg>
        <pc:spChg chg="del mod">
          <ac:chgData name="Smith, Timothy" userId="S::timothy.smith2@asurion.com::14a4f112-fa3c-4447-bcd2-05a85831596c" providerId="AD" clId="Web-{AAB4188D-5E56-1467-3EE9-57200E93E6A5}" dt="2020-05-05T03:03:11.638" v="4209"/>
          <ac:spMkLst>
            <pc:docMk/>
            <pc:sldMk cId="369592358" sldId="275"/>
            <ac:spMk id="3" creationId="{F2C9AACA-41CD-4BBF-91C8-F3C2D356D1EA}"/>
          </ac:spMkLst>
        </pc:spChg>
        <pc:spChg chg="add">
          <ac:chgData name="Smith, Timothy" userId="S::timothy.smith2@asurion.com::14a4f112-fa3c-4447-bcd2-05a85831596c" providerId="AD" clId="Web-{AAB4188D-5E56-1467-3EE9-57200E93E6A5}" dt="2020-05-05T03:03:11.638" v="4209"/>
          <ac:spMkLst>
            <pc:docMk/>
            <pc:sldMk cId="369592358" sldId="275"/>
            <ac:spMk id="10" creationId="{3A5B4632-C963-4296-86F0-79AA9EA5AE98}"/>
          </ac:spMkLst>
        </pc:spChg>
        <pc:graphicFrameChg chg="add">
          <ac:chgData name="Smith, Timothy" userId="S::timothy.smith2@asurion.com::14a4f112-fa3c-4447-bcd2-05a85831596c" providerId="AD" clId="Web-{AAB4188D-5E56-1467-3EE9-57200E93E6A5}" dt="2020-05-05T03:03:11.638" v="4209"/>
          <ac:graphicFrameMkLst>
            <pc:docMk/>
            <pc:sldMk cId="369592358" sldId="275"/>
            <ac:graphicFrameMk id="5" creationId="{9B5BED87-CBA0-43BA-ADFF-B8D85DBA2C19}"/>
          </ac:graphicFrameMkLst>
        </pc:graphicFrameChg>
      </pc:sldChg>
      <pc:sldChg chg="addSp modSp add mod replId setBg">
        <pc:chgData name="Smith, Timothy" userId="S::timothy.smith2@asurion.com::14a4f112-fa3c-4447-bcd2-05a85831596c" providerId="AD" clId="Web-{AAB4188D-5E56-1467-3EE9-57200E93E6A5}" dt="2020-05-05T03:03:30.702" v="4210"/>
        <pc:sldMkLst>
          <pc:docMk/>
          <pc:sldMk cId="1045634363" sldId="276"/>
        </pc:sldMkLst>
        <pc:spChg chg="mod">
          <ac:chgData name="Smith, Timothy" userId="S::timothy.smith2@asurion.com::14a4f112-fa3c-4447-bcd2-05a85831596c" providerId="AD" clId="Web-{AAB4188D-5E56-1467-3EE9-57200E93E6A5}" dt="2020-05-05T03:03:30.702" v="4210"/>
          <ac:spMkLst>
            <pc:docMk/>
            <pc:sldMk cId="1045634363" sldId="276"/>
            <ac:spMk id="2" creationId="{4696025A-03DC-448D-9E84-4FD5071240D1}"/>
          </ac:spMkLst>
        </pc:spChg>
        <pc:spChg chg="mod">
          <ac:chgData name="Smith, Timothy" userId="S::timothy.smith2@asurion.com::14a4f112-fa3c-4447-bcd2-05a85831596c" providerId="AD" clId="Web-{AAB4188D-5E56-1467-3EE9-57200E93E6A5}" dt="2020-05-05T03:03:30.702" v="4210"/>
          <ac:spMkLst>
            <pc:docMk/>
            <pc:sldMk cId="1045634363" sldId="276"/>
            <ac:spMk id="3" creationId="{F2C9AACA-41CD-4BBF-91C8-F3C2D356D1EA}"/>
          </ac:spMkLst>
        </pc:spChg>
        <pc:spChg chg="add">
          <ac:chgData name="Smith, Timothy" userId="S::timothy.smith2@asurion.com::14a4f112-fa3c-4447-bcd2-05a85831596c" providerId="AD" clId="Web-{AAB4188D-5E56-1467-3EE9-57200E93E6A5}" dt="2020-05-05T03:03:30.702" v="4210"/>
          <ac:spMkLst>
            <pc:docMk/>
            <pc:sldMk cId="1045634363" sldId="276"/>
            <ac:spMk id="8" creationId="{907EF6B7-1338-4443-8C46-6A318D952DFD}"/>
          </ac:spMkLst>
        </pc:spChg>
        <pc:spChg chg="add">
          <ac:chgData name="Smith, Timothy" userId="S::timothy.smith2@asurion.com::14a4f112-fa3c-4447-bcd2-05a85831596c" providerId="AD" clId="Web-{AAB4188D-5E56-1467-3EE9-57200E93E6A5}" dt="2020-05-05T03:03:30.702" v="4210"/>
          <ac:spMkLst>
            <pc:docMk/>
            <pc:sldMk cId="1045634363" sldId="276"/>
            <ac:spMk id="10" creationId="{DAAE4CDD-124C-4DCF-9584-B6033B545DD5}"/>
          </ac:spMkLst>
        </pc:spChg>
        <pc:spChg chg="add">
          <ac:chgData name="Smith, Timothy" userId="S::timothy.smith2@asurion.com::14a4f112-fa3c-4447-bcd2-05a85831596c" providerId="AD" clId="Web-{AAB4188D-5E56-1467-3EE9-57200E93E6A5}" dt="2020-05-05T03:03:30.702" v="4210"/>
          <ac:spMkLst>
            <pc:docMk/>
            <pc:sldMk cId="1045634363" sldId="276"/>
            <ac:spMk id="12" creationId="{081E4A58-353D-44AE-B2FC-2A74E2E400F7}"/>
          </ac:spMkLst>
        </pc:spChg>
      </pc:sldChg>
      <pc:sldChg chg="addSp delSp modSp add mod replId setBg">
        <pc:chgData name="Smith, Timothy" userId="S::timothy.smith2@asurion.com::14a4f112-fa3c-4447-bcd2-05a85831596c" providerId="AD" clId="Web-{AAB4188D-5E56-1467-3EE9-57200E93E6A5}" dt="2020-05-05T03:03:38.437" v="4211"/>
        <pc:sldMkLst>
          <pc:docMk/>
          <pc:sldMk cId="1852235110" sldId="277"/>
        </pc:sldMkLst>
        <pc:spChg chg="mod">
          <ac:chgData name="Smith, Timothy" userId="S::timothy.smith2@asurion.com::14a4f112-fa3c-4447-bcd2-05a85831596c" providerId="AD" clId="Web-{AAB4188D-5E56-1467-3EE9-57200E93E6A5}" dt="2020-05-05T03:03:38.437" v="4211"/>
          <ac:spMkLst>
            <pc:docMk/>
            <pc:sldMk cId="1852235110" sldId="277"/>
            <ac:spMk id="2" creationId="{4696025A-03DC-448D-9E84-4FD5071240D1}"/>
          </ac:spMkLst>
        </pc:spChg>
        <pc:spChg chg="del mod">
          <ac:chgData name="Smith, Timothy" userId="S::timothy.smith2@asurion.com::14a4f112-fa3c-4447-bcd2-05a85831596c" providerId="AD" clId="Web-{AAB4188D-5E56-1467-3EE9-57200E93E6A5}" dt="2020-05-05T03:03:38.437" v="4211"/>
          <ac:spMkLst>
            <pc:docMk/>
            <pc:sldMk cId="1852235110" sldId="277"/>
            <ac:spMk id="3" creationId="{F2C9AACA-41CD-4BBF-91C8-F3C2D356D1EA}"/>
          </ac:spMkLst>
        </pc:spChg>
        <pc:spChg chg="add">
          <ac:chgData name="Smith, Timothy" userId="S::timothy.smith2@asurion.com::14a4f112-fa3c-4447-bcd2-05a85831596c" providerId="AD" clId="Web-{AAB4188D-5E56-1467-3EE9-57200E93E6A5}" dt="2020-05-05T03:03:38.437" v="4211"/>
          <ac:spMkLst>
            <pc:docMk/>
            <pc:sldMk cId="1852235110" sldId="277"/>
            <ac:spMk id="10" creationId="{3A5B4632-C963-4296-86F0-79AA9EA5AE98}"/>
          </ac:spMkLst>
        </pc:spChg>
        <pc:graphicFrameChg chg="add">
          <ac:chgData name="Smith, Timothy" userId="S::timothy.smith2@asurion.com::14a4f112-fa3c-4447-bcd2-05a85831596c" providerId="AD" clId="Web-{AAB4188D-5E56-1467-3EE9-57200E93E6A5}" dt="2020-05-05T03:03:38.437" v="4211"/>
          <ac:graphicFrameMkLst>
            <pc:docMk/>
            <pc:sldMk cId="1852235110" sldId="277"/>
            <ac:graphicFrameMk id="5" creationId="{DFD39E2B-ECFB-47F8-9FF7-240462C4FC61}"/>
          </ac:graphicFrameMkLst>
        </pc:graphicFrameChg>
      </pc:sldChg>
      <pc:sldChg chg="addSp delSp modSp add mod replId setBg">
        <pc:chgData name="Smith, Timothy" userId="S::timothy.smith2@asurion.com::14a4f112-fa3c-4447-bcd2-05a85831596c" providerId="AD" clId="Web-{AAB4188D-5E56-1467-3EE9-57200E93E6A5}" dt="2020-05-05T03:03:48.828" v="4212"/>
        <pc:sldMkLst>
          <pc:docMk/>
          <pc:sldMk cId="1636612382" sldId="278"/>
        </pc:sldMkLst>
        <pc:spChg chg="mod">
          <ac:chgData name="Smith, Timothy" userId="S::timothy.smith2@asurion.com::14a4f112-fa3c-4447-bcd2-05a85831596c" providerId="AD" clId="Web-{AAB4188D-5E56-1467-3EE9-57200E93E6A5}" dt="2020-05-05T03:03:48.828" v="4212"/>
          <ac:spMkLst>
            <pc:docMk/>
            <pc:sldMk cId="1636612382" sldId="278"/>
            <ac:spMk id="2" creationId="{4696025A-03DC-448D-9E84-4FD5071240D1}"/>
          </ac:spMkLst>
        </pc:spChg>
        <pc:spChg chg="del mod">
          <ac:chgData name="Smith, Timothy" userId="S::timothy.smith2@asurion.com::14a4f112-fa3c-4447-bcd2-05a85831596c" providerId="AD" clId="Web-{AAB4188D-5E56-1467-3EE9-57200E93E6A5}" dt="2020-05-05T03:03:48.828" v="4212"/>
          <ac:spMkLst>
            <pc:docMk/>
            <pc:sldMk cId="1636612382" sldId="278"/>
            <ac:spMk id="3" creationId="{F2C9AACA-41CD-4BBF-91C8-F3C2D356D1EA}"/>
          </ac:spMkLst>
        </pc:spChg>
        <pc:spChg chg="add">
          <ac:chgData name="Smith, Timothy" userId="S::timothy.smith2@asurion.com::14a4f112-fa3c-4447-bcd2-05a85831596c" providerId="AD" clId="Web-{AAB4188D-5E56-1467-3EE9-57200E93E6A5}" dt="2020-05-05T03:03:48.828" v="4212"/>
          <ac:spMkLst>
            <pc:docMk/>
            <pc:sldMk cId="1636612382" sldId="278"/>
            <ac:spMk id="10" creationId="{3A5B4632-C963-4296-86F0-79AA9EA5AE98}"/>
          </ac:spMkLst>
        </pc:spChg>
        <pc:graphicFrameChg chg="add">
          <ac:chgData name="Smith, Timothy" userId="S::timothy.smith2@asurion.com::14a4f112-fa3c-4447-bcd2-05a85831596c" providerId="AD" clId="Web-{AAB4188D-5E56-1467-3EE9-57200E93E6A5}" dt="2020-05-05T03:03:48.828" v="4212"/>
          <ac:graphicFrameMkLst>
            <pc:docMk/>
            <pc:sldMk cId="1636612382" sldId="278"/>
            <ac:graphicFrameMk id="5" creationId="{71FE5304-FDEA-44EC-8267-6FEEB1947DB8}"/>
          </ac:graphicFrameMkLst>
        </pc:graphicFrameChg>
      </pc:sldChg>
      <pc:sldChg chg="addSp delSp modSp add mod replId setBg">
        <pc:chgData name="Smith, Timothy" userId="S::timothy.smith2@asurion.com::14a4f112-fa3c-4447-bcd2-05a85831596c" providerId="AD" clId="Web-{AAB4188D-5E56-1467-3EE9-57200E93E6A5}" dt="2020-05-05T03:04:13.329" v="4218" actId="20577"/>
        <pc:sldMkLst>
          <pc:docMk/>
          <pc:sldMk cId="1279431907" sldId="279"/>
        </pc:sldMkLst>
        <pc:spChg chg="mod">
          <ac:chgData name="Smith, Timothy" userId="S::timothy.smith2@asurion.com::14a4f112-fa3c-4447-bcd2-05a85831596c" providerId="AD" clId="Web-{AAB4188D-5E56-1467-3EE9-57200E93E6A5}" dt="2020-05-05T03:04:00.250" v="4215"/>
          <ac:spMkLst>
            <pc:docMk/>
            <pc:sldMk cId="1279431907" sldId="279"/>
            <ac:spMk id="2" creationId="{4696025A-03DC-448D-9E84-4FD5071240D1}"/>
          </ac:spMkLst>
        </pc:spChg>
        <pc:spChg chg="add del mod">
          <ac:chgData name="Smith, Timothy" userId="S::timothy.smith2@asurion.com::14a4f112-fa3c-4447-bcd2-05a85831596c" providerId="AD" clId="Web-{AAB4188D-5E56-1467-3EE9-57200E93E6A5}" dt="2020-05-05T03:04:00.250" v="4215"/>
          <ac:spMkLst>
            <pc:docMk/>
            <pc:sldMk cId="1279431907" sldId="279"/>
            <ac:spMk id="3" creationId="{F2C9AACA-41CD-4BBF-91C8-F3C2D356D1EA}"/>
          </ac:spMkLst>
        </pc:spChg>
        <pc:spChg chg="add">
          <ac:chgData name="Smith, Timothy" userId="S::timothy.smith2@asurion.com::14a4f112-fa3c-4447-bcd2-05a85831596c" providerId="AD" clId="Web-{AAB4188D-5E56-1467-3EE9-57200E93E6A5}" dt="2020-05-05T03:04:00.250" v="4215"/>
          <ac:spMkLst>
            <pc:docMk/>
            <pc:sldMk cId="1279431907" sldId="279"/>
            <ac:spMk id="6" creationId="{3A5B4632-C963-4296-86F0-79AA9EA5AE98}"/>
          </ac:spMkLst>
        </pc:spChg>
        <pc:spChg chg="add del">
          <ac:chgData name="Smith, Timothy" userId="S::timothy.smith2@asurion.com::14a4f112-fa3c-4447-bcd2-05a85831596c" providerId="AD" clId="Web-{AAB4188D-5E56-1467-3EE9-57200E93E6A5}" dt="2020-05-05T03:04:00.203" v="4214"/>
          <ac:spMkLst>
            <pc:docMk/>
            <pc:sldMk cId="1279431907" sldId="279"/>
            <ac:spMk id="10" creationId="{3A5B4632-C963-4296-86F0-79AA9EA5AE98}"/>
          </ac:spMkLst>
        </pc:spChg>
        <pc:graphicFrameChg chg="add del">
          <ac:chgData name="Smith, Timothy" userId="S::timothy.smith2@asurion.com::14a4f112-fa3c-4447-bcd2-05a85831596c" providerId="AD" clId="Web-{AAB4188D-5E56-1467-3EE9-57200E93E6A5}" dt="2020-05-05T03:04:00.203" v="4214"/>
          <ac:graphicFrameMkLst>
            <pc:docMk/>
            <pc:sldMk cId="1279431907" sldId="279"/>
            <ac:graphicFrameMk id="5" creationId="{A72BE3B9-B4EA-4883-A435-877856080730}"/>
          </ac:graphicFrameMkLst>
        </pc:graphicFrameChg>
        <pc:graphicFrameChg chg="add modGraphic">
          <ac:chgData name="Smith, Timothy" userId="S::timothy.smith2@asurion.com::14a4f112-fa3c-4447-bcd2-05a85831596c" providerId="AD" clId="Web-{AAB4188D-5E56-1467-3EE9-57200E93E6A5}" dt="2020-05-05T03:04:13.329" v="4218" actId="20577"/>
          <ac:graphicFrameMkLst>
            <pc:docMk/>
            <pc:sldMk cId="1279431907" sldId="279"/>
            <ac:graphicFrameMk id="7" creationId="{071F4F3E-46EC-422F-B937-83FC6B37BDB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3EBF8-FB2B-4909-894B-136ED77DF145}"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FFB079C2-FA27-4BFE-BFDE-A2811D0D9D87}">
      <dgm:prSet/>
      <dgm:spPr/>
      <dgm:t>
        <a:bodyPr/>
        <a:lstStyle/>
        <a:p>
          <a:r>
            <a:rPr lang="en-US"/>
            <a:t>Storage Gateway is a service that connects an on-premesis software appliance with cloud-based storage to provide seamless and secure integration between an organizations on-premises IT environment and AWS storage infrastructure. The service enables you to securely store data to the AWS cloud for scalable and cost-effective storage.</a:t>
          </a:r>
        </a:p>
      </dgm:t>
    </dgm:pt>
    <dgm:pt modelId="{0C48A3D2-7CF3-4C2A-9071-C976CAC1CA76}" type="parTrans" cxnId="{F03BD2F2-538F-4FAB-A313-ECA00F17A611}">
      <dgm:prSet/>
      <dgm:spPr/>
      <dgm:t>
        <a:bodyPr/>
        <a:lstStyle/>
        <a:p>
          <a:endParaRPr lang="en-US"/>
        </a:p>
      </dgm:t>
    </dgm:pt>
    <dgm:pt modelId="{7063843A-5E4A-4CAB-B78F-C60BFC54B80F}" type="sibTrans" cxnId="{F03BD2F2-538F-4FAB-A313-ECA00F17A611}">
      <dgm:prSet/>
      <dgm:spPr/>
      <dgm:t>
        <a:bodyPr/>
        <a:lstStyle/>
        <a:p>
          <a:endParaRPr lang="en-US"/>
        </a:p>
      </dgm:t>
    </dgm:pt>
    <dgm:pt modelId="{A82B184D-A132-4007-AC2F-B6D465405FE5}">
      <dgm:prSet/>
      <dgm:spPr/>
      <dgm:t>
        <a:bodyPr/>
        <a:lstStyle/>
        <a:p>
          <a:r>
            <a:rPr lang="en-US"/>
            <a:t>AWS Storage Gateway's software appliance is available for download as a VM image that you install on a host in your datacenter. Storage Gateway supports either VMWare ESXi or Microsoft Hyper-V. Once you've installed your gateway and associated it with your account through the activation process, you can use the AWS Management Console to create the storage gateway option that is right for you.</a:t>
          </a:r>
        </a:p>
      </dgm:t>
    </dgm:pt>
    <dgm:pt modelId="{D737B4C7-6532-4E1C-987B-01A31683E253}" type="parTrans" cxnId="{9128D48B-BAD0-4333-8FC5-83CA58E532C6}">
      <dgm:prSet/>
      <dgm:spPr/>
      <dgm:t>
        <a:bodyPr/>
        <a:lstStyle/>
        <a:p>
          <a:endParaRPr lang="en-US"/>
        </a:p>
      </dgm:t>
    </dgm:pt>
    <dgm:pt modelId="{D0801513-6AF2-4AC8-82CB-277640ACB2D0}" type="sibTrans" cxnId="{9128D48B-BAD0-4333-8FC5-83CA58E532C6}">
      <dgm:prSet/>
      <dgm:spPr/>
      <dgm:t>
        <a:bodyPr/>
        <a:lstStyle/>
        <a:p>
          <a:endParaRPr lang="en-US"/>
        </a:p>
      </dgm:t>
    </dgm:pt>
    <dgm:pt modelId="{7B6EAFF4-6456-4FB3-BF2D-E944D4679799}" type="pres">
      <dgm:prSet presAssocID="{0B33EBF8-FB2B-4909-894B-136ED77DF145}" presName="Name0" presStyleCnt="0">
        <dgm:presLayoutVars>
          <dgm:dir/>
          <dgm:resizeHandles val="exact"/>
        </dgm:presLayoutVars>
      </dgm:prSet>
      <dgm:spPr/>
    </dgm:pt>
    <dgm:pt modelId="{6351E3EA-D3FB-46C9-BB36-ACFE9C5E6C9C}" type="pres">
      <dgm:prSet presAssocID="{FFB079C2-FA27-4BFE-BFDE-A2811D0D9D87}" presName="node" presStyleLbl="node1" presStyleIdx="0" presStyleCnt="2">
        <dgm:presLayoutVars>
          <dgm:bulletEnabled val="1"/>
        </dgm:presLayoutVars>
      </dgm:prSet>
      <dgm:spPr/>
    </dgm:pt>
    <dgm:pt modelId="{E73055CF-F973-446B-A10C-7240B973FC95}" type="pres">
      <dgm:prSet presAssocID="{7063843A-5E4A-4CAB-B78F-C60BFC54B80F}" presName="sibTrans" presStyleLbl="sibTrans2D1" presStyleIdx="0" presStyleCnt="1"/>
      <dgm:spPr/>
    </dgm:pt>
    <dgm:pt modelId="{985FB537-0BA8-4B15-8B1B-52F21CC21EC1}" type="pres">
      <dgm:prSet presAssocID="{7063843A-5E4A-4CAB-B78F-C60BFC54B80F}" presName="connectorText" presStyleLbl="sibTrans2D1" presStyleIdx="0" presStyleCnt="1"/>
      <dgm:spPr/>
    </dgm:pt>
    <dgm:pt modelId="{34AA2802-AC30-45A4-8BEE-4E6A436E1908}" type="pres">
      <dgm:prSet presAssocID="{A82B184D-A132-4007-AC2F-B6D465405FE5}" presName="node" presStyleLbl="node1" presStyleIdx="1" presStyleCnt="2">
        <dgm:presLayoutVars>
          <dgm:bulletEnabled val="1"/>
        </dgm:presLayoutVars>
      </dgm:prSet>
      <dgm:spPr/>
    </dgm:pt>
  </dgm:ptLst>
  <dgm:cxnLst>
    <dgm:cxn modelId="{CD744A13-F482-48EF-8B72-0DFA8436EF01}" type="presOf" srcId="{0B33EBF8-FB2B-4909-894B-136ED77DF145}" destId="{7B6EAFF4-6456-4FB3-BF2D-E944D4679799}" srcOrd="0" destOrd="0" presId="urn:microsoft.com/office/officeart/2005/8/layout/process1"/>
    <dgm:cxn modelId="{7347F949-893A-48E6-A6F7-D8B50DACEE70}" type="presOf" srcId="{7063843A-5E4A-4CAB-B78F-C60BFC54B80F}" destId="{E73055CF-F973-446B-A10C-7240B973FC95}" srcOrd="0" destOrd="0" presId="urn:microsoft.com/office/officeart/2005/8/layout/process1"/>
    <dgm:cxn modelId="{01818389-D1EB-4CC1-856B-1DA89BF04742}" type="presOf" srcId="{A82B184D-A132-4007-AC2F-B6D465405FE5}" destId="{34AA2802-AC30-45A4-8BEE-4E6A436E1908}" srcOrd="0" destOrd="0" presId="urn:microsoft.com/office/officeart/2005/8/layout/process1"/>
    <dgm:cxn modelId="{9128D48B-BAD0-4333-8FC5-83CA58E532C6}" srcId="{0B33EBF8-FB2B-4909-894B-136ED77DF145}" destId="{A82B184D-A132-4007-AC2F-B6D465405FE5}" srcOrd="1" destOrd="0" parTransId="{D737B4C7-6532-4E1C-987B-01A31683E253}" sibTransId="{D0801513-6AF2-4AC8-82CB-277640ACB2D0}"/>
    <dgm:cxn modelId="{8A8EA692-DD8C-43D0-9DAE-1DB3FD2D295C}" type="presOf" srcId="{FFB079C2-FA27-4BFE-BFDE-A2811D0D9D87}" destId="{6351E3EA-D3FB-46C9-BB36-ACFE9C5E6C9C}" srcOrd="0" destOrd="0" presId="urn:microsoft.com/office/officeart/2005/8/layout/process1"/>
    <dgm:cxn modelId="{4DCC71CF-ED17-41F5-881A-73B66BE9CCBC}" type="presOf" srcId="{7063843A-5E4A-4CAB-B78F-C60BFC54B80F}" destId="{985FB537-0BA8-4B15-8B1B-52F21CC21EC1}" srcOrd="1" destOrd="0" presId="urn:microsoft.com/office/officeart/2005/8/layout/process1"/>
    <dgm:cxn modelId="{F03BD2F2-538F-4FAB-A313-ECA00F17A611}" srcId="{0B33EBF8-FB2B-4909-894B-136ED77DF145}" destId="{FFB079C2-FA27-4BFE-BFDE-A2811D0D9D87}" srcOrd="0" destOrd="0" parTransId="{0C48A3D2-7CF3-4C2A-9071-C976CAC1CA76}" sibTransId="{7063843A-5E4A-4CAB-B78F-C60BFC54B80F}"/>
    <dgm:cxn modelId="{7962DDEC-29AA-48CD-BECA-A1B8CBA04CF0}" type="presParOf" srcId="{7B6EAFF4-6456-4FB3-BF2D-E944D4679799}" destId="{6351E3EA-D3FB-46C9-BB36-ACFE9C5E6C9C}" srcOrd="0" destOrd="0" presId="urn:microsoft.com/office/officeart/2005/8/layout/process1"/>
    <dgm:cxn modelId="{5EF8844F-BA68-451D-8B6C-AEC7458DF738}" type="presParOf" srcId="{7B6EAFF4-6456-4FB3-BF2D-E944D4679799}" destId="{E73055CF-F973-446B-A10C-7240B973FC95}" srcOrd="1" destOrd="0" presId="urn:microsoft.com/office/officeart/2005/8/layout/process1"/>
    <dgm:cxn modelId="{2926E602-55D0-4BC0-A075-03CA21DD9BBE}" type="presParOf" srcId="{E73055CF-F973-446B-A10C-7240B973FC95}" destId="{985FB537-0BA8-4B15-8B1B-52F21CC21EC1}" srcOrd="0" destOrd="0" presId="urn:microsoft.com/office/officeart/2005/8/layout/process1"/>
    <dgm:cxn modelId="{4DBDADB3-6ECD-4B22-87C6-1B090066294F}" type="presParOf" srcId="{7B6EAFF4-6456-4FB3-BF2D-E944D4679799}" destId="{34AA2802-AC30-45A4-8BEE-4E6A436E1908}"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27AEFE-8447-4347-9E55-7919A3AC63A8}"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2D18D8C8-F5D4-4473-BB89-1351FF2B4136}">
      <dgm:prSet/>
      <dgm:spPr/>
      <dgm:t>
        <a:bodyPr/>
        <a:lstStyle/>
        <a:p>
          <a:r>
            <a:rPr lang="en-US"/>
            <a:t>Allows you to gain dedicated cloud servers</a:t>
          </a:r>
        </a:p>
      </dgm:t>
    </dgm:pt>
    <dgm:pt modelId="{F819861D-A39F-467C-877F-A54BEB583E7C}" type="parTrans" cxnId="{894749E0-85FA-4F40-9D7B-989CB987BFC8}">
      <dgm:prSet/>
      <dgm:spPr/>
      <dgm:t>
        <a:bodyPr/>
        <a:lstStyle/>
        <a:p>
          <a:endParaRPr lang="en-US"/>
        </a:p>
      </dgm:t>
    </dgm:pt>
    <dgm:pt modelId="{F9632A0D-7AB4-48F9-97AB-E649F9586D5C}" type="sibTrans" cxnId="{894749E0-85FA-4F40-9D7B-989CB987BFC8}">
      <dgm:prSet/>
      <dgm:spPr/>
      <dgm:t>
        <a:bodyPr/>
        <a:lstStyle/>
        <a:p>
          <a:endParaRPr lang="en-US"/>
        </a:p>
      </dgm:t>
    </dgm:pt>
    <dgm:pt modelId="{9BA6F15A-4FFC-4837-B174-B7E331199807}">
      <dgm:prSet/>
      <dgm:spPr/>
      <dgm:t>
        <a:bodyPr/>
        <a:lstStyle/>
        <a:p>
          <a:r>
            <a:rPr lang="en-US"/>
            <a:t>What it is useful for:</a:t>
          </a:r>
        </a:p>
      </dgm:t>
    </dgm:pt>
    <dgm:pt modelId="{F648A91F-CADA-4687-AE02-33089DB1153C}" type="parTrans" cxnId="{A8FF65AC-E1A5-434A-B1AA-5103CD34079F}">
      <dgm:prSet/>
      <dgm:spPr/>
      <dgm:t>
        <a:bodyPr/>
        <a:lstStyle/>
        <a:p>
          <a:endParaRPr lang="en-US"/>
        </a:p>
      </dgm:t>
    </dgm:pt>
    <dgm:pt modelId="{999D5966-8D4D-4553-8DB4-EE0E13BA699B}" type="sibTrans" cxnId="{A8FF65AC-E1A5-434A-B1AA-5103CD34079F}">
      <dgm:prSet/>
      <dgm:spPr/>
      <dgm:t>
        <a:bodyPr/>
        <a:lstStyle/>
        <a:p>
          <a:endParaRPr lang="en-US"/>
        </a:p>
      </dgm:t>
    </dgm:pt>
    <dgm:pt modelId="{CA4FFADE-778E-494D-B34B-EE72CF673A6D}">
      <dgm:prSet/>
      <dgm:spPr/>
      <dgm:t>
        <a:bodyPr/>
        <a:lstStyle/>
        <a:p>
          <a:r>
            <a:rPr lang="en-US"/>
            <a:t>Helping reduce costs for licensed software that uses server-bound licensing.</a:t>
          </a:r>
        </a:p>
      </dgm:t>
    </dgm:pt>
    <dgm:pt modelId="{6182A127-6D66-4FB1-898B-C5E886B1F20B}" type="parTrans" cxnId="{B8646B35-5146-494F-957D-79A4968A5A13}">
      <dgm:prSet/>
      <dgm:spPr/>
      <dgm:t>
        <a:bodyPr/>
        <a:lstStyle/>
        <a:p>
          <a:endParaRPr lang="en-US"/>
        </a:p>
      </dgm:t>
    </dgm:pt>
    <dgm:pt modelId="{879DEEAF-E46E-442B-A83F-15C98EE5B90B}" type="sibTrans" cxnId="{B8646B35-5146-494F-957D-79A4968A5A13}">
      <dgm:prSet/>
      <dgm:spPr/>
      <dgm:t>
        <a:bodyPr/>
        <a:lstStyle/>
        <a:p>
          <a:endParaRPr lang="en-US"/>
        </a:p>
      </dgm:t>
    </dgm:pt>
    <dgm:pt modelId="{DAB8F42D-1AD6-472B-95FB-1C2CCAAF19F9}">
      <dgm:prSet/>
      <dgm:spPr/>
      <dgm:t>
        <a:bodyPr/>
        <a:lstStyle/>
        <a:p>
          <a:r>
            <a:rPr lang="en-US"/>
            <a:t>Applications that need to meet regulatory requirements that do not support multi-tenant virtualization.</a:t>
          </a:r>
        </a:p>
      </dgm:t>
    </dgm:pt>
    <dgm:pt modelId="{D6353599-1F0A-49BC-A313-5A82C5E9B283}" type="parTrans" cxnId="{1F299F8E-4A76-40AC-A063-8CE74D70A67C}">
      <dgm:prSet/>
      <dgm:spPr/>
      <dgm:t>
        <a:bodyPr/>
        <a:lstStyle/>
        <a:p>
          <a:endParaRPr lang="en-US"/>
        </a:p>
      </dgm:t>
    </dgm:pt>
    <dgm:pt modelId="{D47D6CBB-572F-4E1C-91B2-7297B0A8456F}" type="sibTrans" cxnId="{1F299F8E-4A76-40AC-A063-8CE74D70A67C}">
      <dgm:prSet/>
      <dgm:spPr/>
      <dgm:t>
        <a:bodyPr/>
        <a:lstStyle/>
        <a:p>
          <a:endParaRPr lang="en-US"/>
        </a:p>
      </dgm:t>
    </dgm:pt>
    <dgm:pt modelId="{E4873BD3-B27D-464D-9005-3DA10DF8EFE7}">
      <dgm:prSet/>
      <dgm:spPr/>
      <dgm:t>
        <a:bodyPr/>
        <a:lstStyle/>
        <a:p>
          <a:r>
            <a:rPr lang="en-US"/>
            <a:t>Also great for licensing that doesn't support cloud deployments or multi-tenancy.</a:t>
          </a:r>
        </a:p>
      </dgm:t>
    </dgm:pt>
    <dgm:pt modelId="{5D54DB1E-63A6-47B4-9D7C-1F6446B5C46B}" type="parTrans" cxnId="{18F5AFA5-1016-4648-91F5-6D96DE793118}">
      <dgm:prSet/>
      <dgm:spPr/>
      <dgm:t>
        <a:bodyPr/>
        <a:lstStyle/>
        <a:p>
          <a:endParaRPr lang="en-US"/>
        </a:p>
      </dgm:t>
    </dgm:pt>
    <dgm:pt modelId="{4D35FFCF-FBB7-489D-8712-B8DB8CAA45C1}" type="sibTrans" cxnId="{18F5AFA5-1016-4648-91F5-6D96DE793118}">
      <dgm:prSet/>
      <dgm:spPr/>
      <dgm:t>
        <a:bodyPr/>
        <a:lstStyle/>
        <a:p>
          <a:endParaRPr lang="en-US"/>
        </a:p>
      </dgm:t>
    </dgm:pt>
    <dgm:pt modelId="{5D0EC320-519E-4A84-879C-47E152DE5547}">
      <dgm:prSet/>
      <dgm:spPr/>
      <dgm:t>
        <a:bodyPr/>
        <a:lstStyle/>
        <a:p>
          <a:r>
            <a:rPr lang="en-US"/>
            <a:t>Dedicated Hosts can be purchased hourly or reserved. Reserved has the opportunity for up to 70% discount of the on demand price.</a:t>
          </a:r>
        </a:p>
      </dgm:t>
    </dgm:pt>
    <dgm:pt modelId="{885AC8E6-D9F9-43D6-A6F9-0A60E162B9AD}" type="parTrans" cxnId="{68CA3C6B-5C56-4897-9351-86C2A02E7B97}">
      <dgm:prSet/>
      <dgm:spPr/>
      <dgm:t>
        <a:bodyPr/>
        <a:lstStyle/>
        <a:p>
          <a:endParaRPr lang="en-US"/>
        </a:p>
      </dgm:t>
    </dgm:pt>
    <dgm:pt modelId="{57CAAD21-3051-49B8-A95D-1D1F1D0791C8}" type="sibTrans" cxnId="{68CA3C6B-5C56-4897-9351-86C2A02E7B97}">
      <dgm:prSet/>
      <dgm:spPr/>
      <dgm:t>
        <a:bodyPr/>
        <a:lstStyle/>
        <a:p>
          <a:endParaRPr lang="en-US"/>
        </a:p>
      </dgm:t>
    </dgm:pt>
    <dgm:pt modelId="{9280257A-5C3C-43E3-8475-84605A16C39B}" type="pres">
      <dgm:prSet presAssocID="{3A27AEFE-8447-4347-9E55-7919A3AC63A8}" presName="Name0" presStyleCnt="0">
        <dgm:presLayoutVars>
          <dgm:dir/>
          <dgm:animLvl val="lvl"/>
          <dgm:resizeHandles val="exact"/>
        </dgm:presLayoutVars>
      </dgm:prSet>
      <dgm:spPr/>
    </dgm:pt>
    <dgm:pt modelId="{FEEF6BD4-BE1D-437B-93C8-86A121B20512}" type="pres">
      <dgm:prSet presAssocID="{2D18D8C8-F5D4-4473-BB89-1351FF2B4136}" presName="linNode" presStyleCnt="0"/>
      <dgm:spPr/>
    </dgm:pt>
    <dgm:pt modelId="{5CFF5729-FDC7-4BF3-B606-5762DFB5F3C7}" type="pres">
      <dgm:prSet presAssocID="{2D18D8C8-F5D4-4473-BB89-1351FF2B4136}" presName="parentText" presStyleLbl="node1" presStyleIdx="0" presStyleCnt="3">
        <dgm:presLayoutVars>
          <dgm:chMax val="1"/>
          <dgm:bulletEnabled val="1"/>
        </dgm:presLayoutVars>
      </dgm:prSet>
      <dgm:spPr/>
    </dgm:pt>
    <dgm:pt modelId="{43AB3D99-4535-4070-B9F4-9D0938E2DDB2}" type="pres">
      <dgm:prSet presAssocID="{F9632A0D-7AB4-48F9-97AB-E649F9586D5C}" presName="sp" presStyleCnt="0"/>
      <dgm:spPr/>
    </dgm:pt>
    <dgm:pt modelId="{46EA156B-1BC2-4326-A0C9-84C03C6A2C3C}" type="pres">
      <dgm:prSet presAssocID="{9BA6F15A-4FFC-4837-B174-B7E331199807}" presName="linNode" presStyleCnt="0"/>
      <dgm:spPr/>
    </dgm:pt>
    <dgm:pt modelId="{8813FB8E-35DA-4FD5-A4B8-9B5F6107A2CA}" type="pres">
      <dgm:prSet presAssocID="{9BA6F15A-4FFC-4837-B174-B7E331199807}" presName="parentText" presStyleLbl="node1" presStyleIdx="1" presStyleCnt="3">
        <dgm:presLayoutVars>
          <dgm:chMax val="1"/>
          <dgm:bulletEnabled val="1"/>
        </dgm:presLayoutVars>
      </dgm:prSet>
      <dgm:spPr/>
    </dgm:pt>
    <dgm:pt modelId="{96460F48-2E14-4BE6-9E6A-5A45057B5ADF}" type="pres">
      <dgm:prSet presAssocID="{9BA6F15A-4FFC-4837-B174-B7E331199807}" presName="descendantText" presStyleLbl="alignAccFollowNode1" presStyleIdx="0" presStyleCnt="1">
        <dgm:presLayoutVars>
          <dgm:bulletEnabled val="1"/>
        </dgm:presLayoutVars>
      </dgm:prSet>
      <dgm:spPr/>
    </dgm:pt>
    <dgm:pt modelId="{5B6981E9-D928-4A17-A667-24374FE08125}" type="pres">
      <dgm:prSet presAssocID="{999D5966-8D4D-4553-8DB4-EE0E13BA699B}" presName="sp" presStyleCnt="0"/>
      <dgm:spPr/>
    </dgm:pt>
    <dgm:pt modelId="{64B19748-5633-44E6-A78C-C822488F7D1D}" type="pres">
      <dgm:prSet presAssocID="{5D0EC320-519E-4A84-879C-47E152DE5547}" presName="linNode" presStyleCnt="0"/>
      <dgm:spPr/>
    </dgm:pt>
    <dgm:pt modelId="{32DCC3D6-B266-4E0B-8C9F-6D50BE28A970}" type="pres">
      <dgm:prSet presAssocID="{5D0EC320-519E-4A84-879C-47E152DE5547}" presName="parentText" presStyleLbl="node1" presStyleIdx="2" presStyleCnt="3">
        <dgm:presLayoutVars>
          <dgm:chMax val="1"/>
          <dgm:bulletEnabled val="1"/>
        </dgm:presLayoutVars>
      </dgm:prSet>
      <dgm:spPr/>
    </dgm:pt>
  </dgm:ptLst>
  <dgm:cxnLst>
    <dgm:cxn modelId="{16080119-2770-4204-A3F3-4F3FCE13D25D}" type="presOf" srcId="{2D18D8C8-F5D4-4473-BB89-1351FF2B4136}" destId="{5CFF5729-FDC7-4BF3-B606-5762DFB5F3C7}" srcOrd="0" destOrd="0" presId="urn:microsoft.com/office/officeart/2005/8/layout/vList5"/>
    <dgm:cxn modelId="{0CA5B11A-192B-4388-B80F-9B2CB3475910}" type="presOf" srcId="{3A27AEFE-8447-4347-9E55-7919A3AC63A8}" destId="{9280257A-5C3C-43E3-8475-84605A16C39B}" srcOrd="0" destOrd="0" presId="urn:microsoft.com/office/officeart/2005/8/layout/vList5"/>
    <dgm:cxn modelId="{7BEA291F-F7A7-4765-A414-17090750ADE7}" type="presOf" srcId="{DAB8F42D-1AD6-472B-95FB-1C2CCAAF19F9}" destId="{96460F48-2E14-4BE6-9E6A-5A45057B5ADF}" srcOrd="0" destOrd="1" presId="urn:microsoft.com/office/officeart/2005/8/layout/vList5"/>
    <dgm:cxn modelId="{B8646B35-5146-494F-957D-79A4968A5A13}" srcId="{9BA6F15A-4FFC-4837-B174-B7E331199807}" destId="{CA4FFADE-778E-494D-B34B-EE72CF673A6D}" srcOrd="0" destOrd="0" parTransId="{6182A127-6D66-4FB1-898B-C5E886B1F20B}" sibTransId="{879DEEAF-E46E-442B-A83F-15C98EE5B90B}"/>
    <dgm:cxn modelId="{68CA3C6B-5C56-4897-9351-86C2A02E7B97}" srcId="{3A27AEFE-8447-4347-9E55-7919A3AC63A8}" destId="{5D0EC320-519E-4A84-879C-47E152DE5547}" srcOrd="2" destOrd="0" parTransId="{885AC8E6-D9F9-43D6-A6F9-0A60E162B9AD}" sibTransId="{57CAAD21-3051-49B8-A95D-1D1F1D0791C8}"/>
    <dgm:cxn modelId="{1F299F8E-4A76-40AC-A063-8CE74D70A67C}" srcId="{9BA6F15A-4FFC-4837-B174-B7E331199807}" destId="{DAB8F42D-1AD6-472B-95FB-1C2CCAAF19F9}" srcOrd="1" destOrd="0" parTransId="{D6353599-1F0A-49BC-A313-5A82C5E9B283}" sibTransId="{D47D6CBB-572F-4E1C-91B2-7297B0A8456F}"/>
    <dgm:cxn modelId="{6BBDE290-4D87-4587-9D4D-995BA943E552}" type="presOf" srcId="{9BA6F15A-4FFC-4837-B174-B7E331199807}" destId="{8813FB8E-35DA-4FD5-A4B8-9B5F6107A2CA}" srcOrd="0" destOrd="0" presId="urn:microsoft.com/office/officeart/2005/8/layout/vList5"/>
    <dgm:cxn modelId="{18F5AFA5-1016-4648-91F5-6D96DE793118}" srcId="{9BA6F15A-4FFC-4837-B174-B7E331199807}" destId="{E4873BD3-B27D-464D-9005-3DA10DF8EFE7}" srcOrd="2" destOrd="0" parTransId="{5D54DB1E-63A6-47B4-9D7C-1F6446B5C46B}" sibTransId="{4D35FFCF-FBB7-489D-8712-B8DB8CAA45C1}"/>
    <dgm:cxn modelId="{A8FF65AC-E1A5-434A-B1AA-5103CD34079F}" srcId="{3A27AEFE-8447-4347-9E55-7919A3AC63A8}" destId="{9BA6F15A-4FFC-4837-B174-B7E331199807}" srcOrd="1" destOrd="0" parTransId="{F648A91F-CADA-4687-AE02-33089DB1153C}" sibTransId="{999D5966-8D4D-4553-8DB4-EE0E13BA699B}"/>
    <dgm:cxn modelId="{FCAC11BE-5BF9-4840-8795-BB9E15C92A88}" type="presOf" srcId="{5D0EC320-519E-4A84-879C-47E152DE5547}" destId="{32DCC3D6-B266-4E0B-8C9F-6D50BE28A970}" srcOrd="0" destOrd="0" presId="urn:microsoft.com/office/officeart/2005/8/layout/vList5"/>
    <dgm:cxn modelId="{3C5899D6-BE43-467E-8E3B-37E5AB67CFE0}" type="presOf" srcId="{CA4FFADE-778E-494D-B34B-EE72CF673A6D}" destId="{96460F48-2E14-4BE6-9E6A-5A45057B5ADF}" srcOrd="0" destOrd="0" presId="urn:microsoft.com/office/officeart/2005/8/layout/vList5"/>
    <dgm:cxn modelId="{894749E0-85FA-4F40-9D7B-989CB987BFC8}" srcId="{3A27AEFE-8447-4347-9E55-7919A3AC63A8}" destId="{2D18D8C8-F5D4-4473-BB89-1351FF2B4136}" srcOrd="0" destOrd="0" parTransId="{F819861D-A39F-467C-877F-A54BEB583E7C}" sibTransId="{F9632A0D-7AB4-48F9-97AB-E649F9586D5C}"/>
    <dgm:cxn modelId="{1C6D5EFA-BBFA-4A1A-859E-0DE9090A56AE}" type="presOf" srcId="{E4873BD3-B27D-464D-9005-3DA10DF8EFE7}" destId="{96460F48-2E14-4BE6-9E6A-5A45057B5ADF}" srcOrd="0" destOrd="2" presId="urn:microsoft.com/office/officeart/2005/8/layout/vList5"/>
    <dgm:cxn modelId="{69D9CC88-EE33-4D1E-9143-63360195530C}" type="presParOf" srcId="{9280257A-5C3C-43E3-8475-84605A16C39B}" destId="{FEEF6BD4-BE1D-437B-93C8-86A121B20512}" srcOrd="0" destOrd="0" presId="urn:microsoft.com/office/officeart/2005/8/layout/vList5"/>
    <dgm:cxn modelId="{6565CC76-FD9E-4CC3-ABF3-82532A237412}" type="presParOf" srcId="{FEEF6BD4-BE1D-437B-93C8-86A121B20512}" destId="{5CFF5729-FDC7-4BF3-B606-5762DFB5F3C7}" srcOrd="0" destOrd="0" presId="urn:microsoft.com/office/officeart/2005/8/layout/vList5"/>
    <dgm:cxn modelId="{103EA9A4-8F1D-405A-82C9-BB692D29CF64}" type="presParOf" srcId="{9280257A-5C3C-43E3-8475-84605A16C39B}" destId="{43AB3D99-4535-4070-B9F4-9D0938E2DDB2}" srcOrd="1" destOrd="0" presId="urn:microsoft.com/office/officeart/2005/8/layout/vList5"/>
    <dgm:cxn modelId="{38629A12-BB08-4686-A5DA-0DBB5EB0E2E6}" type="presParOf" srcId="{9280257A-5C3C-43E3-8475-84605A16C39B}" destId="{46EA156B-1BC2-4326-A0C9-84C03C6A2C3C}" srcOrd="2" destOrd="0" presId="urn:microsoft.com/office/officeart/2005/8/layout/vList5"/>
    <dgm:cxn modelId="{977AAF39-6F57-401A-B059-2CA1802A8055}" type="presParOf" srcId="{46EA156B-1BC2-4326-A0C9-84C03C6A2C3C}" destId="{8813FB8E-35DA-4FD5-A4B8-9B5F6107A2CA}" srcOrd="0" destOrd="0" presId="urn:microsoft.com/office/officeart/2005/8/layout/vList5"/>
    <dgm:cxn modelId="{71041A9B-4ED1-4C09-8B10-5B07DF9063D9}" type="presParOf" srcId="{46EA156B-1BC2-4326-A0C9-84C03C6A2C3C}" destId="{96460F48-2E14-4BE6-9E6A-5A45057B5ADF}" srcOrd="1" destOrd="0" presId="urn:microsoft.com/office/officeart/2005/8/layout/vList5"/>
    <dgm:cxn modelId="{70FF057B-E08C-4FB6-B54C-8EF18B1A1919}" type="presParOf" srcId="{9280257A-5C3C-43E3-8475-84605A16C39B}" destId="{5B6981E9-D928-4A17-A667-24374FE08125}" srcOrd="3" destOrd="0" presId="urn:microsoft.com/office/officeart/2005/8/layout/vList5"/>
    <dgm:cxn modelId="{AEC9D459-572C-42ED-9C7F-7BF47631690E}" type="presParOf" srcId="{9280257A-5C3C-43E3-8475-84605A16C39B}" destId="{64B19748-5633-44E6-A78C-C822488F7D1D}" srcOrd="4" destOrd="0" presId="urn:microsoft.com/office/officeart/2005/8/layout/vList5"/>
    <dgm:cxn modelId="{7C3320E3-77AC-4F6A-8246-53876B795076}" type="presParOf" srcId="{64B19748-5633-44E6-A78C-C822488F7D1D}" destId="{32DCC3D6-B266-4E0B-8C9F-6D50BE28A97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4FE6FB-371E-4BA4-93DF-BB611FE59C71}"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94968049-EC64-4392-919F-C3C075F0854F}">
      <dgm:prSet/>
      <dgm:spPr/>
      <dgm:t>
        <a:bodyPr/>
        <a:lstStyle/>
        <a:p>
          <a:r>
            <a:rPr lang="en-US"/>
            <a:t>I-family: High speed storage</a:t>
          </a:r>
        </a:p>
      </dgm:t>
    </dgm:pt>
    <dgm:pt modelId="{E166C1B0-269D-4D5B-8231-543E6D1D25B7}" type="parTrans" cxnId="{255EBD52-1F12-4197-96C8-8C674D19F0BD}">
      <dgm:prSet/>
      <dgm:spPr/>
      <dgm:t>
        <a:bodyPr/>
        <a:lstStyle/>
        <a:p>
          <a:endParaRPr lang="en-US"/>
        </a:p>
      </dgm:t>
    </dgm:pt>
    <dgm:pt modelId="{C6F0E399-8890-4308-8896-1BCDD5A6352B}" type="sibTrans" cxnId="{255EBD52-1F12-4197-96C8-8C674D19F0BD}">
      <dgm:prSet/>
      <dgm:spPr/>
      <dgm:t>
        <a:bodyPr/>
        <a:lstStyle/>
        <a:p>
          <a:endParaRPr lang="en-US"/>
        </a:p>
      </dgm:t>
    </dgm:pt>
    <dgm:pt modelId="{8E2273BB-46D7-4217-92A9-D6E0AFF7CBBD}">
      <dgm:prSet/>
      <dgm:spPr/>
      <dgm:t>
        <a:bodyPr/>
        <a:lstStyle/>
        <a:p>
          <a:r>
            <a:rPr lang="en-US"/>
            <a:t>Good for NoSQL DBS and Data Warehousing</a:t>
          </a:r>
        </a:p>
      </dgm:t>
    </dgm:pt>
    <dgm:pt modelId="{471411F8-66F5-4DF4-9729-414C4A8CA587}" type="parTrans" cxnId="{634A191B-8E45-44C6-8D59-A9DD5AB2E7CD}">
      <dgm:prSet/>
      <dgm:spPr/>
      <dgm:t>
        <a:bodyPr/>
        <a:lstStyle/>
        <a:p>
          <a:endParaRPr lang="en-US"/>
        </a:p>
      </dgm:t>
    </dgm:pt>
    <dgm:pt modelId="{63799596-3B34-4034-8187-02FCFFB0449A}" type="sibTrans" cxnId="{634A191B-8E45-44C6-8D59-A9DD5AB2E7CD}">
      <dgm:prSet/>
      <dgm:spPr/>
      <dgm:t>
        <a:bodyPr/>
        <a:lstStyle/>
        <a:p>
          <a:endParaRPr lang="en-US"/>
        </a:p>
      </dgm:t>
    </dgm:pt>
    <dgm:pt modelId="{0EB9BAD3-5519-43C4-A068-74617F1A7854}">
      <dgm:prSet/>
      <dgm:spPr/>
      <dgm:t>
        <a:bodyPr/>
        <a:lstStyle/>
        <a:p>
          <a:r>
            <a:rPr lang="en-US"/>
            <a:t>T-family: Lowest cost, General Purpose</a:t>
          </a:r>
        </a:p>
      </dgm:t>
    </dgm:pt>
    <dgm:pt modelId="{BA7BDB46-0537-4206-ADCC-ACB63F0CF421}" type="parTrans" cxnId="{AD7BDE75-C712-4ED1-BEB2-9E5D93961436}">
      <dgm:prSet/>
      <dgm:spPr/>
      <dgm:t>
        <a:bodyPr/>
        <a:lstStyle/>
        <a:p>
          <a:endParaRPr lang="en-US"/>
        </a:p>
      </dgm:t>
    </dgm:pt>
    <dgm:pt modelId="{B546A7C5-F2DB-4C5F-B89C-F054B28A077C}" type="sibTrans" cxnId="{AD7BDE75-C712-4ED1-BEB2-9E5D93961436}">
      <dgm:prSet/>
      <dgm:spPr/>
      <dgm:t>
        <a:bodyPr/>
        <a:lstStyle/>
        <a:p>
          <a:endParaRPr lang="en-US"/>
        </a:p>
      </dgm:t>
    </dgm:pt>
    <dgm:pt modelId="{3437A003-C090-468E-BA8F-BB8124FB490B}">
      <dgm:prSet/>
      <dgm:spPr/>
      <dgm:t>
        <a:bodyPr/>
        <a:lstStyle/>
        <a:p>
          <a:r>
            <a:rPr lang="en-US"/>
            <a:t>Web servers and small DBs</a:t>
          </a:r>
        </a:p>
      </dgm:t>
    </dgm:pt>
    <dgm:pt modelId="{F6757C33-BEC6-4346-9CCE-38480D27C828}" type="parTrans" cxnId="{94297E8B-2C62-42F1-89A3-208DA4A96584}">
      <dgm:prSet/>
      <dgm:spPr/>
      <dgm:t>
        <a:bodyPr/>
        <a:lstStyle/>
        <a:p>
          <a:endParaRPr lang="en-US"/>
        </a:p>
      </dgm:t>
    </dgm:pt>
    <dgm:pt modelId="{76EDDAF0-6B7F-42E5-AAFB-A0E9AEA1464D}" type="sibTrans" cxnId="{94297E8B-2C62-42F1-89A3-208DA4A96584}">
      <dgm:prSet/>
      <dgm:spPr/>
      <dgm:t>
        <a:bodyPr/>
        <a:lstStyle/>
        <a:p>
          <a:endParaRPr lang="en-US"/>
        </a:p>
      </dgm:t>
    </dgm:pt>
    <dgm:pt modelId="{3441F16B-1425-4CB8-85C5-F635F27E60C7}">
      <dgm:prSet/>
      <dgm:spPr/>
      <dgm:t>
        <a:bodyPr/>
        <a:lstStyle/>
        <a:p>
          <a:r>
            <a:rPr lang="en-US"/>
            <a:t>R-family: Memory Optimized</a:t>
          </a:r>
        </a:p>
      </dgm:t>
    </dgm:pt>
    <dgm:pt modelId="{D407B158-A837-439E-8DDC-78B1C0F76260}" type="parTrans" cxnId="{CD73B70B-F2CE-4F77-9CC8-2B152D075E67}">
      <dgm:prSet/>
      <dgm:spPr/>
      <dgm:t>
        <a:bodyPr/>
        <a:lstStyle/>
        <a:p>
          <a:endParaRPr lang="en-US"/>
        </a:p>
      </dgm:t>
    </dgm:pt>
    <dgm:pt modelId="{C0A6FB8F-2860-4C20-9C88-E3BAD707174E}" type="sibTrans" cxnId="{CD73B70B-F2CE-4F77-9CC8-2B152D075E67}">
      <dgm:prSet/>
      <dgm:spPr/>
      <dgm:t>
        <a:bodyPr/>
        <a:lstStyle/>
        <a:p>
          <a:endParaRPr lang="en-US"/>
        </a:p>
      </dgm:t>
    </dgm:pt>
    <dgm:pt modelId="{21904E0A-9E0F-4315-9D4D-4AC6EBE151A5}">
      <dgm:prSet/>
      <dgm:spPr/>
      <dgm:t>
        <a:bodyPr/>
        <a:lstStyle/>
        <a:p>
          <a:r>
            <a:rPr lang="en-US"/>
            <a:t>Memory intensive apps and DBs</a:t>
          </a:r>
        </a:p>
      </dgm:t>
    </dgm:pt>
    <dgm:pt modelId="{ED2F8E86-947A-405C-979D-E598F40B6D6A}" type="parTrans" cxnId="{19368316-A963-4EB8-8895-AD46809B2E12}">
      <dgm:prSet/>
      <dgm:spPr/>
      <dgm:t>
        <a:bodyPr/>
        <a:lstStyle/>
        <a:p>
          <a:endParaRPr lang="en-US"/>
        </a:p>
      </dgm:t>
    </dgm:pt>
    <dgm:pt modelId="{82A0F330-A7E2-4D65-AAD6-3313D600929C}" type="sibTrans" cxnId="{19368316-A963-4EB8-8895-AD46809B2E12}">
      <dgm:prSet/>
      <dgm:spPr/>
      <dgm:t>
        <a:bodyPr/>
        <a:lstStyle/>
        <a:p>
          <a:endParaRPr lang="en-US"/>
        </a:p>
      </dgm:t>
    </dgm:pt>
    <dgm:pt modelId="{2EAA00AA-7691-4338-AC46-CFE49DCA4DA5}">
      <dgm:prSet/>
      <dgm:spPr/>
      <dgm:t>
        <a:bodyPr/>
        <a:lstStyle/>
        <a:p>
          <a:r>
            <a:rPr lang="en-US"/>
            <a:t>M-family: General Purpose</a:t>
          </a:r>
        </a:p>
      </dgm:t>
    </dgm:pt>
    <dgm:pt modelId="{FDBB6707-9D3A-45C7-98F6-7994F2D3A3FC}" type="parTrans" cxnId="{7A919E0E-825A-432C-8FF6-44BAFA7941A0}">
      <dgm:prSet/>
      <dgm:spPr/>
      <dgm:t>
        <a:bodyPr/>
        <a:lstStyle/>
        <a:p>
          <a:endParaRPr lang="en-US"/>
        </a:p>
      </dgm:t>
    </dgm:pt>
    <dgm:pt modelId="{C829DD9A-76DE-4568-AFC4-417EEC3E4A82}" type="sibTrans" cxnId="{7A919E0E-825A-432C-8FF6-44BAFA7941A0}">
      <dgm:prSet/>
      <dgm:spPr/>
      <dgm:t>
        <a:bodyPr/>
        <a:lstStyle/>
        <a:p>
          <a:endParaRPr lang="en-US"/>
        </a:p>
      </dgm:t>
    </dgm:pt>
    <dgm:pt modelId="{401631C0-AB51-4400-BAE8-00371C6537D4}">
      <dgm:prSet/>
      <dgm:spPr/>
      <dgm:t>
        <a:bodyPr/>
        <a:lstStyle/>
        <a:p>
          <a:r>
            <a:rPr lang="en-US"/>
            <a:t>Application servers</a:t>
          </a:r>
        </a:p>
      </dgm:t>
    </dgm:pt>
    <dgm:pt modelId="{99D5138F-C1D3-4B7B-A1A0-882E9A51B86F}" type="parTrans" cxnId="{F456A6A5-40DD-45DD-8D67-056AF39B1B84}">
      <dgm:prSet/>
      <dgm:spPr/>
      <dgm:t>
        <a:bodyPr/>
        <a:lstStyle/>
        <a:p>
          <a:endParaRPr lang="en-US"/>
        </a:p>
      </dgm:t>
    </dgm:pt>
    <dgm:pt modelId="{89D7CD24-2D3D-4B89-A199-A6811AB989F7}" type="sibTrans" cxnId="{F456A6A5-40DD-45DD-8D67-056AF39B1B84}">
      <dgm:prSet/>
      <dgm:spPr/>
      <dgm:t>
        <a:bodyPr/>
        <a:lstStyle/>
        <a:p>
          <a:endParaRPr lang="en-US"/>
        </a:p>
      </dgm:t>
    </dgm:pt>
    <dgm:pt modelId="{337703D9-DDE2-4141-942D-FBADBF4F28ED}">
      <dgm:prSet/>
      <dgm:spPr/>
      <dgm:t>
        <a:bodyPr/>
        <a:lstStyle/>
        <a:p>
          <a:r>
            <a:rPr lang="en-US"/>
            <a:t>X-family: Memory Optimized</a:t>
          </a:r>
        </a:p>
      </dgm:t>
    </dgm:pt>
    <dgm:pt modelId="{015728DA-F000-4D70-9DC7-F0CF07D91282}" type="parTrans" cxnId="{2C105D79-642B-4A35-B3BF-57B2623A3638}">
      <dgm:prSet/>
      <dgm:spPr/>
      <dgm:t>
        <a:bodyPr/>
        <a:lstStyle/>
        <a:p>
          <a:endParaRPr lang="en-US"/>
        </a:p>
      </dgm:t>
    </dgm:pt>
    <dgm:pt modelId="{F4A1D309-E78C-46CB-8B4B-2A4934088810}" type="sibTrans" cxnId="{2C105D79-642B-4A35-B3BF-57B2623A3638}">
      <dgm:prSet/>
      <dgm:spPr/>
      <dgm:t>
        <a:bodyPr/>
        <a:lstStyle/>
        <a:p>
          <a:endParaRPr lang="en-US"/>
        </a:p>
      </dgm:t>
    </dgm:pt>
    <dgm:pt modelId="{1BCC4880-765B-4310-8B64-A88C56125AC5}">
      <dgm:prSet/>
      <dgm:spPr/>
      <dgm:t>
        <a:bodyPr/>
        <a:lstStyle/>
        <a:p>
          <a:r>
            <a:rPr lang="en-US"/>
            <a:t>Apache Spark, etc</a:t>
          </a:r>
        </a:p>
      </dgm:t>
    </dgm:pt>
    <dgm:pt modelId="{5C44241E-D666-449D-99EB-B357A46953BB}" type="parTrans" cxnId="{6D2CCE22-2874-4C7F-8C8A-49ACE16734F7}">
      <dgm:prSet/>
      <dgm:spPr/>
      <dgm:t>
        <a:bodyPr/>
        <a:lstStyle/>
        <a:p>
          <a:endParaRPr lang="en-US"/>
        </a:p>
      </dgm:t>
    </dgm:pt>
    <dgm:pt modelId="{07F1F3EB-CD82-4C5A-B4A4-FD2CF42BD9FB}" type="sibTrans" cxnId="{6D2CCE22-2874-4C7F-8C8A-49ACE16734F7}">
      <dgm:prSet/>
      <dgm:spPr/>
      <dgm:t>
        <a:bodyPr/>
        <a:lstStyle/>
        <a:p>
          <a:endParaRPr lang="en-US"/>
        </a:p>
      </dgm:t>
    </dgm:pt>
    <dgm:pt modelId="{72E36D2F-499C-4D2B-A90D-348BEE751B82}" type="pres">
      <dgm:prSet presAssocID="{BF4FE6FB-371E-4BA4-93DF-BB611FE59C71}" presName="Name0" presStyleCnt="0">
        <dgm:presLayoutVars>
          <dgm:dir/>
          <dgm:animLvl val="lvl"/>
          <dgm:resizeHandles val="exact"/>
        </dgm:presLayoutVars>
      </dgm:prSet>
      <dgm:spPr/>
    </dgm:pt>
    <dgm:pt modelId="{3B632F38-032C-449B-9C3B-D4E981DA665C}" type="pres">
      <dgm:prSet presAssocID="{94968049-EC64-4392-919F-C3C075F0854F}" presName="linNode" presStyleCnt="0"/>
      <dgm:spPr/>
    </dgm:pt>
    <dgm:pt modelId="{788EDB8A-8B10-4B18-805B-75301D20C9D5}" type="pres">
      <dgm:prSet presAssocID="{94968049-EC64-4392-919F-C3C075F0854F}" presName="parentText" presStyleLbl="node1" presStyleIdx="0" presStyleCnt="5">
        <dgm:presLayoutVars>
          <dgm:chMax val="1"/>
          <dgm:bulletEnabled val="1"/>
        </dgm:presLayoutVars>
      </dgm:prSet>
      <dgm:spPr/>
    </dgm:pt>
    <dgm:pt modelId="{75FDDECE-9778-4E1C-8C40-252163F6B79C}" type="pres">
      <dgm:prSet presAssocID="{94968049-EC64-4392-919F-C3C075F0854F}" presName="descendantText" presStyleLbl="alignAccFollowNode1" presStyleIdx="0" presStyleCnt="5">
        <dgm:presLayoutVars>
          <dgm:bulletEnabled val="1"/>
        </dgm:presLayoutVars>
      </dgm:prSet>
      <dgm:spPr/>
    </dgm:pt>
    <dgm:pt modelId="{C54490FD-87C7-45CF-A87B-C315D5E4E60A}" type="pres">
      <dgm:prSet presAssocID="{C6F0E399-8890-4308-8896-1BCDD5A6352B}" presName="sp" presStyleCnt="0"/>
      <dgm:spPr/>
    </dgm:pt>
    <dgm:pt modelId="{715CAC74-DABF-4C28-BBA3-CE629A715111}" type="pres">
      <dgm:prSet presAssocID="{0EB9BAD3-5519-43C4-A068-74617F1A7854}" presName="linNode" presStyleCnt="0"/>
      <dgm:spPr/>
    </dgm:pt>
    <dgm:pt modelId="{1FDCCB99-71D3-4B24-B60A-0763EE407ACE}" type="pres">
      <dgm:prSet presAssocID="{0EB9BAD3-5519-43C4-A068-74617F1A7854}" presName="parentText" presStyleLbl="node1" presStyleIdx="1" presStyleCnt="5">
        <dgm:presLayoutVars>
          <dgm:chMax val="1"/>
          <dgm:bulletEnabled val="1"/>
        </dgm:presLayoutVars>
      </dgm:prSet>
      <dgm:spPr/>
    </dgm:pt>
    <dgm:pt modelId="{902B6447-D63D-4C96-85DB-359D459E57F4}" type="pres">
      <dgm:prSet presAssocID="{0EB9BAD3-5519-43C4-A068-74617F1A7854}" presName="descendantText" presStyleLbl="alignAccFollowNode1" presStyleIdx="1" presStyleCnt="5">
        <dgm:presLayoutVars>
          <dgm:bulletEnabled val="1"/>
        </dgm:presLayoutVars>
      </dgm:prSet>
      <dgm:spPr/>
    </dgm:pt>
    <dgm:pt modelId="{2CBED7E9-1831-490F-9E78-9473B313687D}" type="pres">
      <dgm:prSet presAssocID="{B546A7C5-F2DB-4C5F-B89C-F054B28A077C}" presName="sp" presStyleCnt="0"/>
      <dgm:spPr/>
    </dgm:pt>
    <dgm:pt modelId="{DB5361F3-1C1A-4D2A-B632-A5A780839F9F}" type="pres">
      <dgm:prSet presAssocID="{3441F16B-1425-4CB8-85C5-F635F27E60C7}" presName="linNode" presStyleCnt="0"/>
      <dgm:spPr/>
    </dgm:pt>
    <dgm:pt modelId="{8402510D-97FD-4BB5-A92F-3879AB5D2E83}" type="pres">
      <dgm:prSet presAssocID="{3441F16B-1425-4CB8-85C5-F635F27E60C7}" presName="parentText" presStyleLbl="node1" presStyleIdx="2" presStyleCnt="5">
        <dgm:presLayoutVars>
          <dgm:chMax val="1"/>
          <dgm:bulletEnabled val="1"/>
        </dgm:presLayoutVars>
      </dgm:prSet>
      <dgm:spPr/>
    </dgm:pt>
    <dgm:pt modelId="{5D897F9F-EA15-46F0-BA8F-D3133F37BB72}" type="pres">
      <dgm:prSet presAssocID="{3441F16B-1425-4CB8-85C5-F635F27E60C7}" presName="descendantText" presStyleLbl="alignAccFollowNode1" presStyleIdx="2" presStyleCnt="5">
        <dgm:presLayoutVars>
          <dgm:bulletEnabled val="1"/>
        </dgm:presLayoutVars>
      </dgm:prSet>
      <dgm:spPr/>
    </dgm:pt>
    <dgm:pt modelId="{98170519-C2D2-41E1-880A-29B0DA86426D}" type="pres">
      <dgm:prSet presAssocID="{C0A6FB8F-2860-4C20-9C88-E3BAD707174E}" presName="sp" presStyleCnt="0"/>
      <dgm:spPr/>
    </dgm:pt>
    <dgm:pt modelId="{96C20112-9198-4600-8A13-E83EF2F421B5}" type="pres">
      <dgm:prSet presAssocID="{2EAA00AA-7691-4338-AC46-CFE49DCA4DA5}" presName="linNode" presStyleCnt="0"/>
      <dgm:spPr/>
    </dgm:pt>
    <dgm:pt modelId="{079BD68E-2758-4EB1-8E5F-9181E42653F6}" type="pres">
      <dgm:prSet presAssocID="{2EAA00AA-7691-4338-AC46-CFE49DCA4DA5}" presName="parentText" presStyleLbl="node1" presStyleIdx="3" presStyleCnt="5">
        <dgm:presLayoutVars>
          <dgm:chMax val="1"/>
          <dgm:bulletEnabled val="1"/>
        </dgm:presLayoutVars>
      </dgm:prSet>
      <dgm:spPr/>
    </dgm:pt>
    <dgm:pt modelId="{2EE2C9EC-0947-4510-B99B-C63658660565}" type="pres">
      <dgm:prSet presAssocID="{2EAA00AA-7691-4338-AC46-CFE49DCA4DA5}" presName="descendantText" presStyleLbl="alignAccFollowNode1" presStyleIdx="3" presStyleCnt="5">
        <dgm:presLayoutVars>
          <dgm:bulletEnabled val="1"/>
        </dgm:presLayoutVars>
      </dgm:prSet>
      <dgm:spPr/>
    </dgm:pt>
    <dgm:pt modelId="{3E6029C3-C23F-47B7-AF42-664515A1B8AB}" type="pres">
      <dgm:prSet presAssocID="{C829DD9A-76DE-4568-AFC4-417EEC3E4A82}" presName="sp" presStyleCnt="0"/>
      <dgm:spPr/>
    </dgm:pt>
    <dgm:pt modelId="{F34C5A0C-AB3B-4175-ADBC-E493D31A79C6}" type="pres">
      <dgm:prSet presAssocID="{337703D9-DDE2-4141-942D-FBADBF4F28ED}" presName="linNode" presStyleCnt="0"/>
      <dgm:spPr/>
    </dgm:pt>
    <dgm:pt modelId="{303940A4-1A5E-4E20-867C-4601A2A090B7}" type="pres">
      <dgm:prSet presAssocID="{337703D9-DDE2-4141-942D-FBADBF4F28ED}" presName="parentText" presStyleLbl="node1" presStyleIdx="4" presStyleCnt="5">
        <dgm:presLayoutVars>
          <dgm:chMax val="1"/>
          <dgm:bulletEnabled val="1"/>
        </dgm:presLayoutVars>
      </dgm:prSet>
      <dgm:spPr/>
    </dgm:pt>
    <dgm:pt modelId="{034F53EF-018C-44D3-BBBC-2E5EE70FFEA5}" type="pres">
      <dgm:prSet presAssocID="{337703D9-DDE2-4141-942D-FBADBF4F28ED}" presName="descendantText" presStyleLbl="alignAccFollowNode1" presStyleIdx="4" presStyleCnt="5">
        <dgm:presLayoutVars>
          <dgm:bulletEnabled val="1"/>
        </dgm:presLayoutVars>
      </dgm:prSet>
      <dgm:spPr/>
    </dgm:pt>
  </dgm:ptLst>
  <dgm:cxnLst>
    <dgm:cxn modelId="{CD73B70B-F2CE-4F77-9CC8-2B152D075E67}" srcId="{BF4FE6FB-371E-4BA4-93DF-BB611FE59C71}" destId="{3441F16B-1425-4CB8-85C5-F635F27E60C7}" srcOrd="2" destOrd="0" parTransId="{D407B158-A837-439E-8DDC-78B1C0F76260}" sibTransId="{C0A6FB8F-2860-4C20-9C88-E3BAD707174E}"/>
    <dgm:cxn modelId="{7A919E0E-825A-432C-8FF6-44BAFA7941A0}" srcId="{BF4FE6FB-371E-4BA4-93DF-BB611FE59C71}" destId="{2EAA00AA-7691-4338-AC46-CFE49DCA4DA5}" srcOrd="3" destOrd="0" parTransId="{FDBB6707-9D3A-45C7-98F6-7994F2D3A3FC}" sibTransId="{C829DD9A-76DE-4568-AFC4-417EEC3E4A82}"/>
    <dgm:cxn modelId="{31BCAD10-F1A4-40AA-A539-C4CF09AA103D}" type="presOf" srcId="{337703D9-DDE2-4141-942D-FBADBF4F28ED}" destId="{303940A4-1A5E-4E20-867C-4601A2A090B7}" srcOrd="0" destOrd="0" presId="urn:microsoft.com/office/officeart/2005/8/layout/vList5"/>
    <dgm:cxn modelId="{19368316-A963-4EB8-8895-AD46809B2E12}" srcId="{3441F16B-1425-4CB8-85C5-F635F27E60C7}" destId="{21904E0A-9E0F-4315-9D4D-4AC6EBE151A5}" srcOrd="0" destOrd="0" parTransId="{ED2F8E86-947A-405C-979D-E598F40B6D6A}" sibTransId="{82A0F330-A7E2-4D65-AAD6-3313D600929C}"/>
    <dgm:cxn modelId="{634A191B-8E45-44C6-8D59-A9DD5AB2E7CD}" srcId="{94968049-EC64-4392-919F-C3C075F0854F}" destId="{8E2273BB-46D7-4217-92A9-D6E0AFF7CBBD}" srcOrd="0" destOrd="0" parTransId="{471411F8-66F5-4DF4-9729-414C4A8CA587}" sibTransId="{63799596-3B34-4034-8187-02FCFFB0449A}"/>
    <dgm:cxn modelId="{ABA7441F-F10D-4957-A0B8-0965B22AF002}" type="presOf" srcId="{2EAA00AA-7691-4338-AC46-CFE49DCA4DA5}" destId="{079BD68E-2758-4EB1-8E5F-9181E42653F6}" srcOrd="0" destOrd="0" presId="urn:microsoft.com/office/officeart/2005/8/layout/vList5"/>
    <dgm:cxn modelId="{6D2CCE22-2874-4C7F-8C8A-49ACE16734F7}" srcId="{337703D9-DDE2-4141-942D-FBADBF4F28ED}" destId="{1BCC4880-765B-4310-8B64-A88C56125AC5}" srcOrd="0" destOrd="0" parTransId="{5C44241E-D666-449D-99EB-B357A46953BB}" sibTransId="{07F1F3EB-CD82-4C5A-B4A4-FD2CF42BD9FB}"/>
    <dgm:cxn modelId="{88CA1D3D-6D47-4309-BEC9-2D78737BE096}" type="presOf" srcId="{0EB9BAD3-5519-43C4-A068-74617F1A7854}" destId="{1FDCCB99-71D3-4B24-B60A-0763EE407ACE}" srcOrd="0" destOrd="0" presId="urn:microsoft.com/office/officeart/2005/8/layout/vList5"/>
    <dgm:cxn modelId="{255EBD52-1F12-4197-96C8-8C674D19F0BD}" srcId="{BF4FE6FB-371E-4BA4-93DF-BB611FE59C71}" destId="{94968049-EC64-4392-919F-C3C075F0854F}" srcOrd="0" destOrd="0" parTransId="{E166C1B0-269D-4D5B-8231-543E6D1D25B7}" sibTransId="{C6F0E399-8890-4308-8896-1BCDD5A6352B}"/>
    <dgm:cxn modelId="{AD7BDE75-C712-4ED1-BEB2-9E5D93961436}" srcId="{BF4FE6FB-371E-4BA4-93DF-BB611FE59C71}" destId="{0EB9BAD3-5519-43C4-A068-74617F1A7854}" srcOrd="1" destOrd="0" parTransId="{BA7BDB46-0537-4206-ADCC-ACB63F0CF421}" sibTransId="{B546A7C5-F2DB-4C5F-B89C-F054B28A077C}"/>
    <dgm:cxn modelId="{2C105D79-642B-4A35-B3BF-57B2623A3638}" srcId="{BF4FE6FB-371E-4BA4-93DF-BB611FE59C71}" destId="{337703D9-DDE2-4141-942D-FBADBF4F28ED}" srcOrd="4" destOrd="0" parTransId="{015728DA-F000-4D70-9DC7-F0CF07D91282}" sibTransId="{F4A1D309-E78C-46CB-8B4B-2A4934088810}"/>
    <dgm:cxn modelId="{94297E8B-2C62-42F1-89A3-208DA4A96584}" srcId="{0EB9BAD3-5519-43C4-A068-74617F1A7854}" destId="{3437A003-C090-468E-BA8F-BB8124FB490B}" srcOrd="0" destOrd="0" parTransId="{F6757C33-BEC6-4346-9CCE-38480D27C828}" sibTransId="{76EDDAF0-6B7F-42E5-AAFB-A0E9AEA1464D}"/>
    <dgm:cxn modelId="{6FF6E08B-7EA3-4C8E-A38C-4C91CBA74036}" type="presOf" srcId="{1BCC4880-765B-4310-8B64-A88C56125AC5}" destId="{034F53EF-018C-44D3-BBBC-2E5EE70FFEA5}" srcOrd="0" destOrd="0" presId="urn:microsoft.com/office/officeart/2005/8/layout/vList5"/>
    <dgm:cxn modelId="{F456A6A5-40DD-45DD-8D67-056AF39B1B84}" srcId="{2EAA00AA-7691-4338-AC46-CFE49DCA4DA5}" destId="{401631C0-AB51-4400-BAE8-00371C6537D4}" srcOrd="0" destOrd="0" parTransId="{99D5138F-C1D3-4B7B-A1A0-882E9A51B86F}" sibTransId="{89D7CD24-2D3D-4B89-A199-A6811AB989F7}"/>
    <dgm:cxn modelId="{21CE69A7-3D24-4235-B74B-D1C4740EAF63}" type="presOf" srcId="{401631C0-AB51-4400-BAE8-00371C6537D4}" destId="{2EE2C9EC-0947-4510-B99B-C63658660565}" srcOrd="0" destOrd="0" presId="urn:microsoft.com/office/officeart/2005/8/layout/vList5"/>
    <dgm:cxn modelId="{0F025FAA-3D40-4FDA-B571-BB18FCDF4630}" type="presOf" srcId="{8E2273BB-46D7-4217-92A9-D6E0AFF7CBBD}" destId="{75FDDECE-9778-4E1C-8C40-252163F6B79C}" srcOrd="0" destOrd="0" presId="urn:microsoft.com/office/officeart/2005/8/layout/vList5"/>
    <dgm:cxn modelId="{51C32BCB-E24A-4ECA-837F-D23C91BB9329}" type="presOf" srcId="{3441F16B-1425-4CB8-85C5-F635F27E60C7}" destId="{8402510D-97FD-4BB5-A92F-3879AB5D2E83}" srcOrd="0" destOrd="0" presId="urn:microsoft.com/office/officeart/2005/8/layout/vList5"/>
    <dgm:cxn modelId="{73FE90CD-1F8D-436F-9996-9098E2FF5A0A}" type="presOf" srcId="{3437A003-C090-468E-BA8F-BB8124FB490B}" destId="{902B6447-D63D-4C96-85DB-359D459E57F4}" srcOrd="0" destOrd="0" presId="urn:microsoft.com/office/officeart/2005/8/layout/vList5"/>
    <dgm:cxn modelId="{39D5EDD3-EE73-4C92-951A-950A9CFFD965}" type="presOf" srcId="{21904E0A-9E0F-4315-9D4D-4AC6EBE151A5}" destId="{5D897F9F-EA15-46F0-BA8F-D3133F37BB72}" srcOrd="0" destOrd="0" presId="urn:microsoft.com/office/officeart/2005/8/layout/vList5"/>
    <dgm:cxn modelId="{E06439E9-893C-4BD0-B36E-8C8B91E69AE0}" type="presOf" srcId="{94968049-EC64-4392-919F-C3C075F0854F}" destId="{788EDB8A-8B10-4B18-805B-75301D20C9D5}" srcOrd="0" destOrd="0" presId="urn:microsoft.com/office/officeart/2005/8/layout/vList5"/>
    <dgm:cxn modelId="{6577A7EC-3A59-438C-809F-32428413E96E}" type="presOf" srcId="{BF4FE6FB-371E-4BA4-93DF-BB611FE59C71}" destId="{72E36D2F-499C-4D2B-A90D-348BEE751B82}" srcOrd="0" destOrd="0" presId="urn:microsoft.com/office/officeart/2005/8/layout/vList5"/>
    <dgm:cxn modelId="{1FEEB49A-CEA8-48DF-9CA1-09C7E728D85C}" type="presParOf" srcId="{72E36D2F-499C-4D2B-A90D-348BEE751B82}" destId="{3B632F38-032C-449B-9C3B-D4E981DA665C}" srcOrd="0" destOrd="0" presId="urn:microsoft.com/office/officeart/2005/8/layout/vList5"/>
    <dgm:cxn modelId="{33AD63EE-1A08-45BA-A53C-0476146DEFA1}" type="presParOf" srcId="{3B632F38-032C-449B-9C3B-D4E981DA665C}" destId="{788EDB8A-8B10-4B18-805B-75301D20C9D5}" srcOrd="0" destOrd="0" presId="urn:microsoft.com/office/officeart/2005/8/layout/vList5"/>
    <dgm:cxn modelId="{D0B06B5E-C54D-4389-83DD-5AFB14902CCB}" type="presParOf" srcId="{3B632F38-032C-449B-9C3B-D4E981DA665C}" destId="{75FDDECE-9778-4E1C-8C40-252163F6B79C}" srcOrd="1" destOrd="0" presId="urn:microsoft.com/office/officeart/2005/8/layout/vList5"/>
    <dgm:cxn modelId="{755FFACB-EA05-4A0D-B27C-95ACC6963F67}" type="presParOf" srcId="{72E36D2F-499C-4D2B-A90D-348BEE751B82}" destId="{C54490FD-87C7-45CF-A87B-C315D5E4E60A}" srcOrd="1" destOrd="0" presId="urn:microsoft.com/office/officeart/2005/8/layout/vList5"/>
    <dgm:cxn modelId="{D6B9FDF3-D84A-476C-9D75-1F68CD3F9D57}" type="presParOf" srcId="{72E36D2F-499C-4D2B-A90D-348BEE751B82}" destId="{715CAC74-DABF-4C28-BBA3-CE629A715111}" srcOrd="2" destOrd="0" presId="urn:microsoft.com/office/officeart/2005/8/layout/vList5"/>
    <dgm:cxn modelId="{F905173E-81E6-4ADA-ACFD-5BD2C38A7BA5}" type="presParOf" srcId="{715CAC74-DABF-4C28-BBA3-CE629A715111}" destId="{1FDCCB99-71D3-4B24-B60A-0763EE407ACE}" srcOrd="0" destOrd="0" presId="urn:microsoft.com/office/officeart/2005/8/layout/vList5"/>
    <dgm:cxn modelId="{DA411E45-5710-41FE-8427-37E44A54AFAF}" type="presParOf" srcId="{715CAC74-DABF-4C28-BBA3-CE629A715111}" destId="{902B6447-D63D-4C96-85DB-359D459E57F4}" srcOrd="1" destOrd="0" presId="urn:microsoft.com/office/officeart/2005/8/layout/vList5"/>
    <dgm:cxn modelId="{539EC45F-CF96-4564-8AEE-63E981C462D7}" type="presParOf" srcId="{72E36D2F-499C-4D2B-A90D-348BEE751B82}" destId="{2CBED7E9-1831-490F-9E78-9473B313687D}" srcOrd="3" destOrd="0" presId="urn:microsoft.com/office/officeart/2005/8/layout/vList5"/>
    <dgm:cxn modelId="{A031204C-9E5A-4135-82A5-1BB68B84AAB5}" type="presParOf" srcId="{72E36D2F-499C-4D2B-A90D-348BEE751B82}" destId="{DB5361F3-1C1A-4D2A-B632-A5A780839F9F}" srcOrd="4" destOrd="0" presId="urn:microsoft.com/office/officeart/2005/8/layout/vList5"/>
    <dgm:cxn modelId="{8A2E4A92-1FF4-4FEB-B862-FB71F9AB5641}" type="presParOf" srcId="{DB5361F3-1C1A-4D2A-B632-A5A780839F9F}" destId="{8402510D-97FD-4BB5-A92F-3879AB5D2E83}" srcOrd="0" destOrd="0" presId="urn:microsoft.com/office/officeart/2005/8/layout/vList5"/>
    <dgm:cxn modelId="{C334F705-F543-4A44-878E-6DB9221C291D}" type="presParOf" srcId="{DB5361F3-1C1A-4D2A-B632-A5A780839F9F}" destId="{5D897F9F-EA15-46F0-BA8F-D3133F37BB72}" srcOrd="1" destOrd="0" presId="urn:microsoft.com/office/officeart/2005/8/layout/vList5"/>
    <dgm:cxn modelId="{5EDB1FE8-001B-45B3-ADAD-A5D468DA9ED7}" type="presParOf" srcId="{72E36D2F-499C-4D2B-A90D-348BEE751B82}" destId="{98170519-C2D2-41E1-880A-29B0DA86426D}" srcOrd="5" destOrd="0" presId="urn:microsoft.com/office/officeart/2005/8/layout/vList5"/>
    <dgm:cxn modelId="{3626C896-39A5-4068-B1BF-D5F8F25D3664}" type="presParOf" srcId="{72E36D2F-499C-4D2B-A90D-348BEE751B82}" destId="{96C20112-9198-4600-8A13-E83EF2F421B5}" srcOrd="6" destOrd="0" presId="urn:microsoft.com/office/officeart/2005/8/layout/vList5"/>
    <dgm:cxn modelId="{555AA4EE-2439-4F02-ADC6-CAFE292BB94A}" type="presParOf" srcId="{96C20112-9198-4600-8A13-E83EF2F421B5}" destId="{079BD68E-2758-4EB1-8E5F-9181E42653F6}" srcOrd="0" destOrd="0" presId="urn:microsoft.com/office/officeart/2005/8/layout/vList5"/>
    <dgm:cxn modelId="{5C6BBA27-7BD3-4371-A893-18CAD349FC46}" type="presParOf" srcId="{96C20112-9198-4600-8A13-E83EF2F421B5}" destId="{2EE2C9EC-0947-4510-B99B-C63658660565}" srcOrd="1" destOrd="0" presId="urn:microsoft.com/office/officeart/2005/8/layout/vList5"/>
    <dgm:cxn modelId="{34359D6F-19B7-496E-B57A-5A9E5F7E6B83}" type="presParOf" srcId="{72E36D2F-499C-4D2B-A90D-348BEE751B82}" destId="{3E6029C3-C23F-47B7-AF42-664515A1B8AB}" srcOrd="7" destOrd="0" presId="urn:microsoft.com/office/officeart/2005/8/layout/vList5"/>
    <dgm:cxn modelId="{2CBA1D3F-2909-4F9E-B280-6735477A0543}" type="presParOf" srcId="{72E36D2F-499C-4D2B-A90D-348BEE751B82}" destId="{F34C5A0C-AB3B-4175-ADBC-E493D31A79C6}" srcOrd="8" destOrd="0" presId="urn:microsoft.com/office/officeart/2005/8/layout/vList5"/>
    <dgm:cxn modelId="{2FAA8CA1-EA50-4A59-A0C6-7CC3DB2A3030}" type="presParOf" srcId="{F34C5A0C-AB3B-4175-ADBC-E493D31A79C6}" destId="{303940A4-1A5E-4E20-867C-4601A2A090B7}" srcOrd="0" destOrd="0" presId="urn:microsoft.com/office/officeart/2005/8/layout/vList5"/>
    <dgm:cxn modelId="{B48800CD-3BAA-4E10-88B9-2D5F3448A6D2}" type="presParOf" srcId="{F34C5A0C-AB3B-4175-ADBC-E493D31A79C6}" destId="{034F53EF-018C-44D3-BBBC-2E5EE70FFEA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1905D-D574-4D9C-8ABD-8E6B1C55531F}"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7D44A256-6E6E-4BBC-BF75-5B88FE1B287F}">
      <dgm:prSet/>
      <dgm:spPr/>
      <dgm:t>
        <a:bodyPr/>
        <a:lstStyle/>
        <a:p>
          <a:r>
            <a:rPr lang="en-US"/>
            <a:t>Create an EC2 instance</a:t>
          </a:r>
        </a:p>
      </dgm:t>
    </dgm:pt>
    <dgm:pt modelId="{F96AD7D5-7BBF-4446-9773-0F7EFAFA75DC}" type="parTrans" cxnId="{CE25DDD5-5045-4C98-814E-E27E4635DF2B}">
      <dgm:prSet/>
      <dgm:spPr/>
      <dgm:t>
        <a:bodyPr/>
        <a:lstStyle/>
        <a:p>
          <a:endParaRPr lang="en-US"/>
        </a:p>
      </dgm:t>
    </dgm:pt>
    <dgm:pt modelId="{99675438-69B6-4D45-A534-3A3E790E46BA}" type="sibTrans" cxnId="{CE25DDD5-5045-4C98-814E-E27E4635DF2B}">
      <dgm:prSet/>
      <dgm:spPr/>
      <dgm:t>
        <a:bodyPr/>
        <a:lstStyle/>
        <a:p>
          <a:endParaRPr lang="en-US"/>
        </a:p>
      </dgm:t>
    </dgm:pt>
    <dgm:pt modelId="{1D5D6EE9-B86A-49D9-8A28-C1F40126B762}">
      <dgm:prSet/>
      <dgm:spPr/>
      <dgm:t>
        <a:bodyPr/>
        <a:lstStyle/>
        <a:p>
          <a:r>
            <a:rPr lang="en-US"/>
            <a:t>Install Apache httpd</a:t>
          </a:r>
        </a:p>
      </dgm:t>
    </dgm:pt>
    <dgm:pt modelId="{42DF7589-302F-4442-845B-56CFCBF9EF16}" type="parTrans" cxnId="{BDD829E8-B64F-4139-9F3A-37B7695903F7}">
      <dgm:prSet/>
      <dgm:spPr/>
      <dgm:t>
        <a:bodyPr/>
        <a:lstStyle/>
        <a:p>
          <a:endParaRPr lang="en-US"/>
        </a:p>
      </dgm:t>
    </dgm:pt>
    <dgm:pt modelId="{E1A58564-57E5-4022-956F-9D1D7B883C6B}" type="sibTrans" cxnId="{BDD829E8-B64F-4139-9F3A-37B7695903F7}">
      <dgm:prSet/>
      <dgm:spPr/>
      <dgm:t>
        <a:bodyPr/>
        <a:lstStyle/>
        <a:p>
          <a:endParaRPr lang="en-US"/>
        </a:p>
      </dgm:t>
    </dgm:pt>
    <dgm:pt modelId="{257D4A5C-BAC7-4A46-9186-2274D3FD3CC0}">
      <dgm:prSet/>
      <dgm:spPr/>
      <dgm:t>
        <a:bodyPr/>
        <a:lstStyle/>
        <a:p>
          <a:r>
            <a:rPr lang="en-US"/>
            <a:t>Create a simple html page</a:t>
          </a:r>
        </a:p>
      </dgm:t>
    </dgm:pt>
    <dgm:pt modelId="{86DE04A0-BF81-4128-9B07-D373A81EA095}" type="parTrans" cxnId="{CA538E54-B643-457A-8B7B-639FEA915F85}">
      <dgm:prSet/>
      <dgm:spPr/>
      <dgm:t>
        <a:bodyPr/>
        <a:lstStyle/>
        <a:p>
          <a:endParaRPr lang="en-US"/>
        </a:p>
      </dgm:t>
    </dgm:pt>
    <dgm:pt modelId="{DD8AC8E0-ED2D-4C85-A87D-FB9C5F8AE94B}" type="sibTrans" cxnId="{CA538E54-B643-457A-8B7B-639FEA915F85}">
      <dgm:prSet/>
      <dgm:spPr/>
      <dgm:t>
        <a:bodyPr/>
        <a:lstStyle/>
        <a:p>
          <a:endParaRPr lang="en-US"/>
        </a:p>
      </dgm:t>
    </dgm:pt>
    <dgm:pt modelId="{5EC24CCE-33F0-43D5-B969-66BE3D9F714A}">
      <dgm:prSet phldr="0"/>
      <dgm:spPr/>
      <dgm:t>
        <a:bodyPr/>
        <a:lstStyle/>
        <a:p>
          <a:pPr rtl="0"/>
          <a:r>
            <a:rPr lang="en-US" dirty="0">
              <a:latin typeface="Calibri Light" panose="020F0302020204030204"/>
            </a:rPr>
            <a:t>Get happy</a:t>
          </a:r>
        </a:p>
      </dgm:t>
    </dgm:pt>
    <dgm:pt modelId="{61685C6E-7E0A-4B0A-928A-D116A58A924A}" type="parTrans" cxnId="{C5E3B673-88D2-471F-95CF-0F0BA4F4CAF6}">
      <dgm:prSet/>
      <dgm:spPr/>
    </dgm:pt>
    <dgm:pt modelId="{CBAD99C3-6774-4E8D-8683-282DDDF7D5F5}" type="sibTrans" cxnId="{C5E3B673-88D2-471F-95CF-0F0BA4F4CAF6}">
      <dgm:prSet/>
      <dgm:spPr/>
    </dgm:pt>
    <dgm:pt modelId="{F816E9CD-0E7D-4417-820B-9BABD22AC277}" type="pres">
      <dgm:prSet presAssocID="{F7E1905D-D574-4D9C-8ABD-8E6B1C55531F}" presName="Name0" presStyleCnt="0">
        <dgm:presLayoutVars>
          <dgm:dir/>
          <dgm:resizeHandles val="exact"/>
        </dgm:presLayoutVars>
      </dgm:prSet>
      <dgm:spPr/>
    </dgm:pt>
    <dgm:pt modelId="{CB74CC17-CD44-4289-B24E-B9C408CC8538}" type="pres">
      <dgm:prSet presAssocID="{7D44A256-6E6E-4BBC-BF75-5B88FE1B287F}" presName="node" presStyleLbl="node1" presStyleIdx="0" presStyleCnt="4">
        <dgm:presLayoutVars>
          <dgm:bulletEnabled val="1"/>
        </dgm:presLayoutVars>
      </dgm:prSet>
      <dgm:spPr/>
    </dgm:pt>
    <dgm:pt modelId="{96F9E2BF-61E8-47AA-9616-4B752255BB32}" type="pres">
      <dgm:prSet presAssocID="{99675438-69B6-4D45-A534-3A3E790E46BA}" presName="sibTrans" presStyleLbl="sibTrans1D1" presStyleIdx="0" presStyleCnt="3"/>
      <dgm:spPr/>
    </dgm:pt>
    <dgm:pt modelId="{EFBC408F-20AA-4D10-8800-004DB3F7F88C}" type="pres">
      <dgm:prSet presAssocID="{99675438-69B6-4D45-A534-3A3E790E46BA}" presName="connectorText" presStyleLbl="sibTrans1D1" presStyleIdx="0" presStyleCnt="3"/>
      <dgm:spPr/>
    </dgm:pt>
    <dgm:pt modelId="{B5F6B40A-8027-4FB5-8D77-F70856701D5C}" type="pres">
      <dgm:prSet presAssocID="{1D5D6EE9-B86A-49D9-8A28-C1F40126B762}" presName="node" presStyleLbl="node1" presStyleIdx="1" presStyleCnt="4">
        <dgm:presLayoutVars>
          <dgm:bulletEnabled val="1"/>
        </dgm:presLayoutVars>
      </dgm:prSet>
      <dgm:spPr/>
    </dgm:pt>
    <dgm:pt modelId="{F69327A9-415A-4FB8-8002-B5645160F014}" type="pres">
      <dgm:prSet presAssocID="{E1A58564-57E5-4022-956F-9D1D7B883C6B}" presName="sibTrans" presStyleLbl="sibTrans1D1" presStyleIdx="1" presStyleCnt="3"/>
      <dgm:spPr/>
    </dgm:pt>
    <dgm:pt modelId="{BA7C13E1-9C17-4AC8-9776-7BE19C8F5044}" type="pres">
      <dgm:prSet presAssocID="{E1A58564-57E5-4022-956F-9D1D7B883C6B}" presName="connectorText" presStyleLbl="sibTrans1D1" presStyleIdx="1" presStyleCnt="3"/>
      <dgm:spPr/>
    </dgm:pt>
    <dgm:pt modelId="{D11DC217-3EA8-44EB-B753-E81CCFCB5A00}" type="pres">
      <dgm:prSet presAssocID="{257D4A5C-BAC7-4A46-9186-2274D3FD3CC0}" presName="node" presStyleLbl="node1" presStyleIdx="2" presStyleCnt="4">
        <dgm:presLayoutVars>
          <dgm:bulletEnabled val="1"/>
        </dgm:presLayoutVars>
      </dgm:prSet>
      <dgm:spPr/>
    </dgm:pt>
    <dgm:pt modelId="{E38F937E-64D8-4C24-BD94-35B52B8CDAC9}" type="pres">
      <dgm:prSet presAssocID="{DD8AC8E0-ED2D-4C85-A87D-FB9C5F8AE94B}" presName="sibTrans" presStyleLbl="sibTrans1D1" presStyleIdx="2" presStyleCnt="3"/>
      <dgm:spPr/>
    </dgm:pt>
    <dgm:pt modelId="{197BD2E7-DA76-415C-82D7-E1BF72F0713A}" type="pres">
      <dgm:prSet presAssocID="{DD8AC8E0-ED2D-4C85-A87D-FB9C5F8AE94B}" presName="connectorText" presStyleLbl="sibTrans1D1" presStyleIdx="2" presStyleCnt="3"/>
      <dgm:spPr/>
    </dgm:pt>
    <dgm:pt modelId="{8EC899B6-F37A-4313-A3CE-F193E44B8E7A}" type="pres">
      <dgm:prSet presAssocID="{5EC24CCE-33F0-43D5-B969-66BE3D9F714A}" presName="node" presStyleLbl="node1" presStyleIdx="3" presStyleCnt="4">
        <dgm:presLayoutVars>
          <dgm:bulletEnabled val="1"/>
        </dgm:presLayoutVars>
      </dgm:prSet>
      <dgm:spPr/>
    </dgm:pt>
  </dgm:ptLst>
  <dgm:cxnLst>
    <dgm:cxn modelId="{46485013-C701-42E8-A180-05667FA14707}" type="presOf" srcId="{99675438-69B6-4D45-A534-3A3E790E46BA}" destId="{96F9E2BF-61E8-47AA-9616-4B752255BB32}" srcOrd="0" destOrd="0" presId="urn:microsoft.com/office/officeart/2016/7/layout/RepeatingBendingProcessNew"/>
    <dgm:cxn modelId="{A2547327-98A7-4590-A57C-1537E651EE3C}" type="presOf" srcId="{257D4A5C-BAC7-4A46-9186-2274D3FD3CC0}" destId="{D11DC217-3EA8-44EB-B753-E81CCFCB5A00}" srcOrd="0" destOrd="0" presId="urn:microsoft.com/office/officeart/2016/7/layout/RepeatingBendingProcessNew"/>
    <dgm:cxn modelId="{3E517239-7633-4B70-86B7-BA6283A73B07}" type="presOf" srcId="{DD8AC8E0-ED2D-4C85-A87D-FB9C5F8AE94B}" destId="{197BD2E7-DA76-415C-82D7-E1BF72F0713A}" srcOrd="1" destOrd="0" presId="urn:microsoft.com/office/officeart/2016/7/layout/RepeatingBendingProcessNew"/>
    <dgm:cxn modelId="{AD881465-8D2F-46E9-91AC-59A8D873FB5D}" type="presOf" srcId="{1D5D6EE9-B86A-49D9-8A28-C1F40126B762}" destId="{B5F6B40A-8027-4FB5-8D77-F70856701D5C}" srcOrd="0" destOrd="0" presId="urn:microsoft.com/office/officeart/2016/7/layout/RepeatingBendingProcessNew"/>
    <dgm:cxn modelId="{C5E3B673-88D2-471F-95CF-0F0BA4F4CAF6}" srcId="{F7E1905D-D574-4D9C-8ABD-8E6B1C55531F}" destId="{5EC24CCE-33F0-43D5-B969-66BE3D9F714A}" srcOrd="3" destOrd="0" parTransId="{61685C6E-7E0A-4B0A-928A-D116A58A924A}" sibTransId="{CBAD99C3-6774-4E8D-8683-282DDDF7D5F5}"/>
    <dgm:cxn modelId="{CA538E54-B643-457A-8B7B-639FEA915F85}" srcId="{F7E1905D-D574-4D9C-8ABD-8E6B1C55531F}" destId="{257D4A5C-BAC7-4A46-9186-2274D3FD3CC0}" srcOrd="2" destOrd="0" parTransId="{86DE04A0-BF81-4128-9B07-D373A81EA095}" sibTransId="{DD8AC8E0-ED2D-4C85-A87D-FB9C5F8AE94B}"/>
    <dgm:cxn modelId="{954DA7B2-EFFC-4CC4-8144-0A41ED252FB5}" type="presOf" srcId="{E1A58564-57E5-4022-956F-9D1D7B883C6B}" destId="{BA7C13E1-9C17-4AC8-9776-7BE19C8F5044}" srcOrd="1" destOrd="0" presId="urn:microsoft.com/office/officeart/2016/7/layout/RepeatingBendingProcessNew"/>
    <dgm:cxn modelId="{062E6ECB-D5C1-45C3-B9C4-10DC447BBD8A}" type="presOf" srcId="{7D44A256-6E6E-4BBC-BF75-5B88FE1B287F}" destId="{CB74CC17-CD44-4289-B24E-B9C408CC8538}" srcOrd="0" destOrd="0" presId="urn:microsoft.com/office/officeart/2016/7/layout/RepeatingBendingProcessNew"/>
    <dgm:cxn modelId="{20017ED2-2D1B-473B-9D48-855ED27083CC}" type="presOf" srcId="{5EC24CCE-33F0-43D5-B969-66BE3D9F714A}" destId="{8EC899B6-F37A-4313-A3CE-F193E44B8E7A}" srcOrd="0" destOrd="0" presId="urn:microsoft.com/office/officeart/2016/7/layout/RepeatingBendingProcessNew"/>
    <dgm:cxn modelId="{CE25DDD5-5045-4C98-814E-E27E4635DF2B}" srcId="{F7E1905D-D574-4D9C-8ABD-8E6B1C55531F}" destId="{7D44A256-6E6E-4BBC-BF75-5B88FE1B287F}" srcOrd="0" destOrd="0" parTransId="{F96AD7D5-7BBF-4446-9773-0F7EFAFA75DC}" sibTransId="{99675438-69B6-4D45-A534-3A3E790E46BA}"/>
    <dgm:cxn modelId="{BDD829E8-B64F-4139-9F3A-37B7695903F7}" srcId="{F7E1905D-D574-4D9C-8ABD-8E6B1C55531F}" destId="{1D5D6EE9-B86A-49D9-8A28-C1F40126B762}" srcOrd="1" destOrd="0" parTransId="{42DF7589-302F-4442-845B-56CFCBF9EF16}" sibTransId="{E1A58564-57E5-4022-956F-9D1D7B883C6B}"/>
    <dgm:cxn modelId="{AA4EF0EC-4DCB-4771-8AC1-00526475E6F6}" type="presOf" srcId="{DD8AC8E0-ED2D-4C85-A87D-FB9C5F8AE94B}" destId="{E38F937E-64D8-4C24-BD94-35B52B8CDAC9}" srcOrd="0" destOrd="0" presId="urn:microsoft.com/office/officeart/2016/7/layout/RepeatingBendingProcessNew"/>
    <dgm:cxn modelId="{FF2136F6-0548-48A3-B80C-6ECF4229CF5F}" type="presOf" srcId="{F7E1905D-D574-4D9C-8ABD-8E6B1C55531F}" destId="{F816E9CD-0E7D-4417-820B-9BABD22AC277}" srcOrd="0" destOrd="0" presId="urn:microsoft.com/office/officeart/2016/7/layout/RepeatingBendingProcessNew"/>
    <dgm:cxn modelId="{6410D6F8-7B01-4CFE-B7C6-88F519836020}" type="presOf" srcId="{99675438-69B6-4D45-A534-3A3E790E46BA}" destId="{EFBC408F-20AA-4D10-8800-004DB3F7F88C}" srcOrd="1" destOrd="0" presId="urn:microsoft.com/office/officeart/2016/7/layout/RepeatingBendingProcessNew"/>
    <dgm:cxn modelId="{10CD70F9-F32A-4D0E-977D-6D860269B285}" type="presOf" srcId="{E1A58564-57E5-4022-956F-9D1D7B883C6B}" destId="{F69327A9-415A-4FB8-8002-B5645160F014}" srcOrd="0" destOrd="0" presId="urn:microsoft.com/office/officeart/2016/7/layout/RepeatingBendingProcessNew"/>
    <dgm:cxn modelId="{F49CE61D-1021-42DD-8E5F-5385C6974DF2}" type="presParOf" srcId="{F816E9CD-0E7D-4417-820B-9BABD22AC277}" destId="{CB74CC17-CD44-4289-B24E-B9C408CC8538}" srcOrd="0" destOrd="0" presId="urn:microsoft.com/office/officeart/2016/7/layout/RepeatingBendingProcessNew"/>
    <dgm:cxn modelId="{D60C2E98-D085-4696-8B1A-F1A509B1A8A2}" type="presParOf" srcId="{F816E9CD-0E7D-4417-820B-9BABD22AC277}" destId="{96F9E2BF-61E8-47AA-9616-4B752255BB32}" srcOrd="1" destOrd="0" presId="urn:microsoft.com/office/officeart/2016/7/layout/RepeatingBendingProcessNew"/>
    <dgm:cxn modelId="{5DBAD013-52CD-4A6D-A7D8-2051ACA1019D}" type="presParOf" srcId="{96F9E2BF-61E8-47AA-9616-4B752255BB32}" destId="{EFBC408F-20AA-4D10-8800-004DB3F7F88C}" srcOrd="0" destOrd="0" presId="urn:microsoft.com/office/officeart/2016/7/layout/RepeatingBendingProcessNew"/>
    <dgm:cxn modelId="{506FFB57-3209-48D1-9BF4-D7AFBA1AA31C}" type="presParOf" srcId="{F816E9CD-0E7D-4417-820B-9BABD22AC277}" destId="{B5F6B40A-8027-4FB5-8D77-F70856701D5C}" srcOrd="2" destOrd="0" presId="urn:microsoft.com/office/officeart/2016/7/layout/RepeatingBendingProcessNew"/>
    <dgm:cxn modelId="{E6F4C12C-2550-46F7-B38E-9BBC598B4479}" type="presParOf" srcId="{F816E9CD-0E7D-4417-820B-9BABD22AC277}" destId="{F69327A9-415A-4FB8-8002-B5645160F014}" srcOrd="3" destOrd="0" presId="urn:microsoft.com/office/officeart/2016/7/layout/RepeatingBendingProcessNew"/>
    <dgm:cxn modelId="{AD136B6C-AFD5-426E-B582-C4FEE4D8A462}" type="presParOf" srcId="{F69327A9-415A-4FB8-8002-B5645160F014}" destId="{BA7C13E1-9C17-4AC8-9776-7BE19C8F5044}" srcOrd="0" destOrd="0" presId="urn:microsoft.com/office/officeart/2016/7/layout/RepeatingBendingProcessNew"/>
    <dgm:cxn modelId="{0C99702A-F6E2-4C08-AE28-CFD03080BC41}" type="presParOf" srcId="{F816E9CD-0E7D-4417-820B-9BABD22AC277}" destId="{D11DC217-3EA8-44EB-B753-E81CCFCB5A00}" srcOrd="4" destOrd="0" presId="urn:microsoft.com/office/officeart/2016/7/layout/RepeatingBendingProcessNew"/>
    <dgm:cxn modelId="{83FA2BB0-C260-4C3B-93BC-760CD8935ED1}" type="presParOf" srcId="{F816E9CD-0E7D-4417-820B-9BABD22AC277}" destId="{E38F937E-64D8-4C24-BD94-35B52B8CDAC9}" srcOrd="5" destOrd="0" presId="urn:microsoft.com/office/officeart/2016/7/layout/RepeatingBendingProcessNew"/>
    <dgm:cxn modelId="{A958700A-FE3E-46F5-B032-8FFDDA1E40FA}" type="presParOf" srcId="{E38F937E-64D8-4C24-BD94-35B52B8CDAC9}" destId="{197BD2E7-DA76-415C-82D7-E1BF72F0713A}" srcOrd="0" destOrd="0" presId="urn:microsoft.com/office/officeart/2016/7/layout/RepeatingBendingProcessNew"/>
    <dgm:cxn modelId="{F587B1F5-E307-4DF5-B8E9-50A429DBE6DA}" type="presParOf" srcId="{F816E9CD-0E7D-4417-820B-9BABD22AC277}" destId="{8EC899B6-F37A-4313-A3CE-F193E44B8E7A}"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54D342-751A-49F6-BDF4-485E5290660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40337645-731E-4514-938C-81196A30EF28}">
      <dgm:prSet/>
      <dgm:spPr/>
      <dgm:t>
        <a:bodyPr/>
        <a:lstStyle/>
        <a:p>
          <a:r>
            <a:rPr lang="en-US"/>
            <a:t>Volume Gateway present your applications with disk volumes using the iSCSI block protocol.</a:t>
          </a:r>
        </a:p>
      </dgm:t>
    </dgm:pt>
    <dgm:pt modelId="{9E23EE59-8D78-4791-AC0B-74AFC9B46AC5}" type="parTrans" cxnId="{EC595481-DE34-4717-A297-E3825B2A8941}">
      <dgm:prSet/>
      <dgm:spPr/>
      <dgm:t>
        <a:bodyPr/>
        <a:lstStyle/>
        <a:p>
          <a:endParaRPr lang="en-US"/>
        </a:p>
      </dgm:t>
    </dgm:pt>
    <dgm:pt modelId="{3FFF1414-B505-4D86-A977-761C6894CBE3}" type="sibTrans" cxnId="{EC595481-DE34-4717-A297-E3825B2A8941}">
      <dgm:prSet/>
      <dgm:spPr/>
      <dgm:t>
        <a:bodyPr/>
        <a:lstStyle/>
        <a:p>
          <a:endParaRPr lang="en-US"/>
        </a:p>
      </dgm:t>
    </dgm:pt>
    <dgm:pt modelId="{289D58C6-0672-48D3-BF25-CB422A70E821}">
      <dgm:prSet/>
      <dgm:spPr/>
      <dgm:t>
        <a:bodyPr/>
        <a:lstStyle/>
        <a:p>
          <a:r>
            <a:rPr lang="en-US"/>
            <a:t>ISCSI – Internet Small Computer Systems Interface</a:t>
          </a:r>
        </a:p>
      </dgm:t>
    </dgm:pt>
    <dgm:pt modelId="{62417CA6-18AB-4457-87AE-427A39CAA9B0}" type="parTrans" cxnId="{8B5AC61A-1A80-4E02-8886-EB7EC49B3FCB}">
      <dgm:prSet/>
      <dgm:spPr/>
      <dgm:t>
        <a:bodyPr/>
        <a:lstStyle/>
        <a:p>
          <a:endParaRPr lang="en-US"/>
        </a:p>
      </dgm:t>
    </dgm:pt>
    <dgm:pt modelId="{E386DB22-F4BA-41AD-9945-A9FD9DDAD0CE}" type="sibTrans" cxnId="{8B5AC61A-1A80-4E02-8886-EB7EC49B3FCB}">
      <dgm:prSet/>
      <dgm:spPr/>
      <dgm:t>
        <a:bodyPr/>
        <a:lstStyle/>
        <a:p>
          <a:endParaRPr lang="en-US"/>
        </a:p>
      </dgm:t>
    </dgm:pt>
    <dgm:pt modelId="{A3A8BF39-0749-44BA-B147-A572363A2600}">
      <dgm:prSet/>
      <dgm:spPr/>
      <dgm:t>
        <a:bodyPr/>
        <a:lstStyle/>
        <a:p>
          <a:r>
            <a:rPr lang="en-US"/>
            <a:t>It is a transport layer protocol that works on top of TCP. It enables block level SCSI data transport between the iSCSI initiator and the storage target over TCP/IP</a:t>
          </a:r>
        </a:p>
      </dgm:t>
    </dgm:pt>
    <dgm:pt modelId="{A56EB15D-DF0D-45EB-8496-7DE0FB572884}" type="parTrans" cxnId="{C9453A51-057C-4C7C-A34D-869C0B3E9704}">
      <dgm:prSet/>
      <dgm:spPr/>
      <dgm:t>
        <a:bodyPr/>
        <a:lstStyle/>
        <a:p>
          <a:endParaRPr lang="en-US"/>
        </a:p>
      </dgm:t>
    </dgm:pt>
    <dgm:pt modelId="{6763A96A-8F46-4B99-A201-B0D43F5C0273}" type="sibTrans" cxnId="{C9453A51-057C-4C7C-A34D-869C0B3E9704}">
      <dgm:prSet/>
      <dgm:spPr/>
      <dgm:t>
        <a:bodyPr/>
        <a:lstStyle/>
        <a:p>
          <a:endParaRPr lang="en-US"/>
        </a:p>
      </dgm:t>
    </dgm:pt>
    <dgm:pt modelId="{C81A5F6F-C830-4365-84F7-9D6F72BBDE77}">
      <dgm:prSet/>
      <dgm:spPr/>
      <dgm:t>
        <a:bodyPr/>
        <a:lstStyle/>
        <a:p>
          <a:r>
            <a:rPr lang="en-US"/>
            <a:t>There are 2 types of volume gateways</a:t>
          </a:r>
        </a:p>
      </dgm:t>
    </dgm:pt>
    <dgm:pt modelId="{4CB76948-5141-41D9-BBD5-396CA0DA42C0}" type="parTrans" cxnId="{51F10186-6D55-420B-9699-523D38A1F894}">
      <dgm:prSet/>
      <dgm:spPr/>
      <dgm:t>
        <a:bodyPr/>
        <a:lstStyle/>
        <a:p>
          <a:endParaRPr lang="en-US"/>
        </a:p>
      </dgm:t>
    </dgm:pt>
    <dgm:pt modelId="{1211425A-231D-4CE8-BD47-365C36D21D25}" type="sibTrans" cxnId="{51F10186-6D55-420B-9699-523D38A1F894}">
      <dgm:prSet/>
      <dgm:spPr/>
      <dgm:t>
        <a:bodyPr/>
        <a:lstStyle/>
        <a:p>
          <a:endParaRPr lang="en-US"/>
        </a:p>
      </dgm:t>
    </dgm:pt>
    <dgm:pt modelId="{B41C52BF-8823-46FA-ABB7-52FBA7472145}">
      <dgm:prSet/>
      <dgm:spPr/>
      <dgm:t>
        <a:bodyPr/>
        <a:lstStyle/>
        <a:p>
          <a:r>
            <a:rPr lang="en-US"/>
            <a:t>Stored Volumes</a:t>
          </a:r>
        </a:p>
      </dgm:t>
    </dgm:pt>
    <dgm:pt modelId="{CE6FB607-EA99-46F0-BFC5-67D337F265F5}" type="parTrans" cxnId="{F7DC030A-97D9-43F9-9103-C6F743B1F656}">
      <dgm:prSet/>
      <dgm:spPr/>
      <dgm:t>
        <a:bodyPr/>
        <a:lstStyle/>
        <a:p>
          <a:endParaRPr lang="en-US"/>
        </a:p>
      </dgm:t>
    </dgm:pt>
    <dgm:pt modelId="{B46BE4A7-405E-4328-A05E-4EB6E130F540}" type="sibTrans" cxnId="{F7DC030A-97D9-43F9-9103-C6F743B1F656}">
      <dgm:prSet/>
      <dgm:spPr/>
      <dgm:t>
        <a:bodyPr/>
        <a:lstStyle/>
        <a:p>
          <a:endParaRPr lang="en-US"/>
        </a:p>
      </dgm:t>
    </dgm:pt>
    <dgm:pt modelId="{7591CD9D-535F-4880-B264-CA036F1A5AF2}">
      <dgm:prSet/>
      <dgm:spPr/>
      <dgm:t>
        <a:bodyPr/>
        <a:lstStyle/>
        <a:p>
          <a:r>
            <a:rPr lang="en-US"/>
            <a:t>Cached Volumes</a:t>
          </a:r>
        </a:p>
      </dgm:t>
    </dgm:pt>
    <dgm:pt modelId="{A22580CE-A382-4EE9-B067-EB869214D68A}" type="parTrans" cxnId="{3A6AB5C5-D995-457D-AAF0-19359D866229}">
      <dgm:prSet/>
      <dgm:spPr/>
      <dgm:t>
        <a:bodyPr/>
        <a:lstStyle/>
        <a:p>
          <a:endParaRPr lang="en-US"/>
        </a:p>
      </dgm:t>
    </dgm:pt>
    <dgm:pt modelId="{B50BAAFD-FD10-4909-9EFF-18E79BBE2915}" type="sibTrans" cxnId="{3A6AB5C5-D995-457D-AAF0-19359D866229}">
      <dgm:prSet/>
      <dgm:spPr/>
      <dgm:t>
        <a:bodyPr/>
        <a:lstStyle/>
        <a:p>
          <a:endParaRPr lang="en-US"/>
        </a:p>
      </dgm:t>
    </dgm:pt>
    <dgm:pt modelId="{E74DCA77-5B3A-4C66-81AA-099032AAC034}">
      <dgm:prSet/>
      <dgm:spPr/>
      <dgm:t>
        <a:bodyPr/>
        <a:lstStyle/>
        <a:p>
          <a:r>
            <a:rPr lang="en-US"/>
            <a:t>Note </a:t>
          </a:r>
        </a:p>
      </dgm:t>
    </dgm:pt>
    <dgm:pt modelId="{8CA0321E-AD03-4C83-82B4-9B7C9A20503C}" type="parTrans" cxnId="{2D633129-0841-48AB-B8D0-67C2110C6E8C}">
      <dgm:prSet/>
      <dgm:spPr/>
      <dgm:t>
        <a:bodyPr/>
        <a:lstStyle/>
        <a:p>
          <a:endParaRPr lang="en-US"/>
        </a:p>
      </dgm:t>
    </dgm:pt>
    <dgm:pt modelId="{EF0DCD47-0CAA-4C14-A254-0899255B5777}" type="sibTrans" cxnId="{2D633129-0841-48AB-B8D0-67C2110C6E8C}">
      <dgm:prSet/>
      <dgm:spPr/>
      <dgm:t>
        <a:bodyPr/>
        <a:lstStyle/>
        <a:p>
          <a:endParaRPr lang="en-US"/>
        </a:p>
      </dgm:t>
    </dgm:pt>
    <dgm:pt modelId="{25682333-A035-47E1-B68A-C68B2641A657}">
      <dgm:prSet/>
      <dgm:spPr/>
      <dgm:t>
        <a:bodyPr/>
        <a:lstStyle/>
        <a:p>
          <a:r>
            <a:rPr lang="en-US"/>
            <a:t>the names refer to what is happening on-prem </a:t>
          </a:r>
          <a:r>
            <a:rPr lang="en-US" b="1" i="1"/>
            <a:t>not </a:t>
          </a:r>
          <a:r>
            <a:rPr lang="en-US"/>
            <a:t>in the cloud.</a:t>
          </a:r>
        </a:p>
      </dgm:t>
    </dgm:pt>
    <dgm:pt modelId="{1F3D541D-C2D7-4CC1-9604-A9ED5A5F629E}" type="parTrans" cxnId="{61329613-1BDF-489D-8B4D-7E09B7AEE32B}">
      <dgm:prSet/>
      <dgm:spPr/>
      <dgm:t>
        <a:bodyPr/>
        <a:lstStyle/>
        <a:p>
          <a:endParaRPr lang="en-US"/>
        </a:p>
      </dgm:t>
    </dgm:pt>
    <dgm:pt modelId="{088FEC18-E0C1-4C5C-813F-9D8BC6D971B1}" type="sibTrans" cxnId="{61329613-1BDF-489D-8B4D-7E09B7AEE32B}">
      <dgm:prSet/>
      <dgm:spPr/>
      <dgm:t>
        <a:bodyPr/>
        <a:lstStyle/>
        <a:p>
          <a:endParaRPr lang="en-US"/>
        </a:p>
      </dgm:t>
    </dgm:pt>
    <dgm:pt modelId="{2E3CDA8E-9EAE-4DA5-AC71-D1D045263F01}" type="pres">
      <dgm:prSet presAssocID="{8054D342-751A-49F6-BDF4-485E5290660D}" presName="Name0" presStyleCnt="0">
        <dgm:presLayoutVars>
          <dgm:dir/>
          <dgm:animLvl val="lvl"/>
          <dgm:resizeHandles val="exact"/>
        </dgm:presLayoutVars>
      </dgm:prSet>
      <dgm:spPr/>
    </dgm:pt>
    <dgm:pt modelId="{2F28213C-577D-4DDF-8976-16F1C8A06862}" type="pres">
      <dgm:prSet presAssocID="{40337645-731E-4514-938C-81196A30EF28}" presName="linNode" presStyleCnt="0"/>
      <dgm:spPr/>
    </dgm:pt>
    <dgm:pt modelId="{324FD1FA-7B19-4C35-A803-CADC9253FA06}" type="pres">
      <dgm:prSet presAssocID="{40337645-731E-4514-938C-81196A30EF28}" presName="parentText" presStyleLbl="node1" presStyleIdx="0" presStyleCnt="3">
        <dgm:presLayoutVars>
          <dgm:chMax val="1"/>
          <dgm:bulletEnabled val="1"/>
        </dgm:presLayoutVars>
      </dgm:prSet>
      <dgm:spPr/>
    </dgm:pt>
    <dgm:pt modelId="{DCBBA721-1702-499B-9624-2803B4269367}" type="pres">
      <dgm:prSet presAssocID="{40337645-731E-4514-938C-81196A30EF28}" presName="descendantText" presStyleLbl="alignAccFollowNode1" presStyleIdx="0" presStyleCnt="3">
        <dgm:presLayoutVars>
          <dgm:bulletEnabled val="1"/>
        </dgm:presLayoutVars>
      </dgm:prSet>
      <dgm:spPr/>
    </dgm:pt>
    <dgm:pt modelId="{229A3758-2A0E-484E-9B8F-44D5C0B1315E}" type="pres">
      <dgm:prSet presAssocID="{3FFF1414-B505-4D86-A977-761C6894CBE3}" presName="sp" presStyleCnt="0"/>
      <dgm:spPr/>
    </dgm:pt>
    <dgm:pt modelId="{8E2B1E78-BB76-4188-A94F-A693075A1271}" type="pres">
      <dgm:prSet presAssocID="{C81A5F6F-C830-4365-84F7-9D6F72BBDE77}" presName="linNode" presStyleCnt="0"/>
      <dgm:spPr/>
    </dgm:pt>
    <dgm:pt modelId="{E62CBF85-8D4E-4A1F-AC58-7AF1193D65CB}" type="pres">
      <dgm:prSet presAssocID="{C81A5F6F-C830-4365-84F7-9D6F72BBDE77}" presName="parentText" presStyleLbl="node1" presStyleIdx="1" presStyleCnt="3">
        <dgm:presLayoutVars>
          <dgm:chMax val="1"/>
          <dgm:bulletEnabled val="1"/>
        </dgm:presLayoutVars>
      </dgm:prSet>
      <dgm:spPr/>
    </dgm:pt>
    <dgm:pt modelId="{DB68D660-4137-4A3C-8627-A3B8D89D5966}" type="pres">
      <dgm:prSet presAssocID="{C81A5F6F-C830-4365-84F7-9D6F72BBDE77}" presName="descendantText" presStyleLbl="alignAccFollowNode1" presStyleIdx="1" presStyleCnt="3">
        <dgm:presLayoutVars>
          <dgm:bulletEnabled val="1"/>
        </dgm:presLayoutVars>
      </dgm:prSet>
      <dgm:spPr/>
    </dgm:pt>
    <dgm:pt modelId="{664BF896-392A-4049-8C68-7B05865E6B55}" type="pres">
      <dgm:prSet presAssocID="{1211425A-231D-4CE8-BD47-365C36D21D25}" presName="sp" presStyleCnt="0"/>
      <dgm:spPr/>
    </dgm:pt>
    <dgm:pt modelId="{D2ACF5E8-66F5-4B6C-A3A6-6DC3E0F048F7}" type="pres">
      <dgm:prSet presAssocID="{E74DCA77-5B3A-4C66-81AA-099032AAC034}" presName="linNode" presStyleCnt="0"/>
      <dgm:spPr/>
    </dgm:pt>
    <dgm:pt modelId="{17240329-316D-4A95-972D-160AD32A7A46}" type="pres">
      <dgm:prSet presAssocID="{E74DCA77-5B3A-4C66-81AA-099032AAC034}" presName="parentText" presStyleLbl="node1" presStyleIdx="2" presStyleCnt="3">
        <dgm:presLayoutVars>
          <dgm:chMax val="1"/>
          <dgm:bulletEnabled val="1"/>
        </dgm:presLayoutVars>
      </dgm:prSet>
      <dgm:spPr/>
    </dgm:pt>
    <dgm:pt modelId="{9E5A0F92-8CEE-40A4-8209-7EA170DD9FEE}" type="pres">
      <dgm:prSet presAssocID="{E74DCA77-5B3A-4C66-81AA-099032AAC034}" presName="descendantText" presStyleLbl="alignAccFollowNode1" presStyleIdx="2" presStyleCnt="3">
        <dgm:presLayoutVars>
          <dgm:bulletEnabled val="1"/>
        </dgm:presLayoutVars>
      </dgm:prSet>
      <dgm:spPr/>
    </dgm:pt>
  </dgm:ptLst>
  <dgm:cxnLst>
    <dgm:cxn modelId="{92F79900-C675-4700-80BA-73079C3B8DF9}" type="presOf" srcId="{289D58C6-0672-48D3-BF25-CB422A70E821}" destId="{DCBBA721-1702-499B-9624-2803B4269367}" srcOrd="0" destOrd="0" presId="urn:microsoft.com/office/officeart/2005/8/layout/vList5"/>
    <dgm:cxn modelId="{F7DC030A-97D9-43F9-9103-C6F743B1F656}" srcId="{C81A5F6F-C830-4365-84F7-9D6F72BBDE77}" destId="{B41C52BF-8823-46FA-ABB7-52FBA7472145}" srcOrd="0" destOrd="0" parTransId="{CE6FB607-EA99-46F0-BFC5-67D337F265F5}" sibTransId="{B46BE4A7-405E-4328-A05E-4EB6E130F540}"/>
    <dgm:cxn modelId="{61329613-1BDF-489D-8B4D-7E09B7AEE32B}" srcId="{E74DCA77-5B3A-4C66-81AA-099032AAC034}" destId="{25682333-A035-47E1-B68A-C68B2641A657}" srcOrd="0" destOrd="0" parTransId="{1F3D541D-C2D7-4CC1-9604-A9ED5A5F629E}" sibTransId="{088FEC18-E0C1-4C5C-813F-9D8BC6D971B1}"/>
    <dgm:cxn modelId="{376EB51A-20F5-410E-97CA-DB39DBC03C06}" type="presOf" srcId="{B41C52BF-8823-46FA-ABB7-52FBA7472145}" destId="{DB68D660-4137-4A3C-8627-A3B8D89D5966}" srcOrd="0" destOrd="0" presId="urn:microsoft.com/office/officeart/2005/8/layout/vList5"/>
    <dgm:cxn modelId="{8B5AC61A-1A80-4E02-8886-EB7EC49B3FCB}" srcId="{40337645-731E-4514-938C-81196A30EF28}" destId="{289D58C6-0672-48D3-BF25-CB422A70E821}" srcOrd="0" destOrd="0" parTransId="{62417CA6-18AB-4457-87AE-427A39CAA9B0}" sibTransId="{E386DB22-F4BA-41AD-9945-A9FD9DDAD0CE}"/>
    <dgm:cxn modelId="{2D633129-0841-48AB-B8D0-67C2110C6E8C}" srcId="{8054D342-751A-49F6-BDF4-485E5290660D}" destId="{E74DCA77-5B3A-4C66-81AA-099032AAC034}" srcOrd="2" destOrd="0" parTransId="{8CA0321E-AD03-4C83-82B4-9B7C9A20503C}" sibTransId="{EF0DCD47-0CAA-4C14-A254-0899255B5777}"/>
    <dgm:cxn modelId="{C5002435-D402-4D5C-B861-7870EA9FFE3F}" type="presOf" srcId="{C81A5F6F-C830-4365-84F7-9D6F72BBDE77}" destId="{E62CBF85-8D4E-4A1F-AC58-7AF1193D65CB}" srcOrd="0" destOrd="0" presId="urn:microsoft.com/office/officeart/2005/8/layout/vList5"/>
    <dgm:cxn modelId="{C9453A51-057C-4C7C-A34D-869C0B3E9704}" srcId="{289D58C6-0672-48D3-BF25-CB422A70E821}" destId="{A3A8BF39-0749-44BA-B147-A572363A2600}" srcOrd="0" destOrd="0" parTransId="{A56EB15D-DF0D-45EB-8496-7DE0FB572884}" sibTransId="{6763A96A-8F46-4B99-A201-B0D43F5C0273}"/>
    <dgm:cxn modelId="{CE00DF51-96E2-4D5D-AC31-05EFD6104ACA}" type="presOf" srcId="{7591CD9D-535F-4880-B264-CA036F1A5AF2}" destId="{DB68D660-4137-4A3C-8627-A3B8D89D5966}" srcOrd="0" destOrd="1" presId="urn:microsoft.com/office/officeart/2005/8/layout/vList5"/>
    <dgm:cxn modelId="{00B2C753-CCE8-443C-A7C1-4CD8F64F61D7}" type="presOf" srcId="{A3A8BF39-0749-44BA-B147-A572363A2600}" destId="{DCBBA721-1702-499B-9624-2803B4269367}" srcOrd="0" destOrd="1" presId="urn:microsoft.com/office/officeart/2005/8/layout/vList5"/>
    <dgm:cxn modelId="{EC595481-DE34-4717-A297-E3825B2A8941}" srcId="{8054D342-751A-49F6-BDF4-485E5290660D}" destId="{40337645-731E-4514-938C-81196A30EF28}" srcOrd="0" destOrd="0" parTransId="{9E23EE59-8D78-4791-AC0B-74AFC9B46AC5}" sibTransId="{3FFF1414-B505-4D86-A977-761C6894CBE3}"/>
    <dgm:cxn modelId="{51F10186-6D55-420B-9699-523D38A1F894}" srcId="{8054D342-751A-49F6-BDF4-485E5290660D}" destId="{C81A5F6F-C830-4365-84F7-9D6F72BBDE77}" srcOrd="1" destOrd="0" parTransId="{4CB76948-5141-41D9-BBD5-396CA0DA42C0}" sibTransId="{1211425A-231D-4CE8-BD47-365C36D21D25}"/>
    <dgm:cxn modelId="{FE64DD95-547B-4EFA-AE86-257039923908}" type="presOf" srcId="{40337645-731E-4514-938C-81196A30EF28}" destId="{324FD1FA-7B19-4C35-A803-CADC9253FA06}" srcOrd="0" destOrd="0" presId="urn:microsoft.com/office/officeart/2005/8/layout/vList5"/>
    <dgm:cxn modelId="{F97277B3-69F2-4058-BCB5-6CC8F8BE02A6}" type="presOf" srcId="{8054D342-751A-49F6-BDF4-485E5290660D}" destId="{2E3CDA8E-9EAE-4DA5-AC71-D1D045263F01}" srcOrd="0" destOrd="0" presId="urn:microsoft.com/office/officeart/2005/8/layout/vList5"/>
    <dgm:cxn modelId="{3A6AB5C5-D995-457D-AAF0-19359D866229}" srcId="{C81A5F6F-C830-4365-84F7-9D6F72BBDE77}" destId="{7591CD9D-535F-4880-B264-CA036F1A5AF2}" srcOrd="1" destOrd="0" parTransId="{A22580CE-A382-4EE9-B067-EB869214D68A}" sibTransId="{B50BAAFD-FD10-4909-9EFF-18E79BBE2915}"/>
    <dgm:cxn modelId="{1B0003D0-E0CD-4C7E-8A00-4249CCB16C5D}" type="presOf" srcId="{E74DCA77-5B3A-4C66-81AA-099032AAC034}" destId="{17240329-316D-4A95-972D-160AD32A7A46}" srcOrd="0" destOrd="0" presId="urn:microsoft.com/office/officeart/2005/8/layout/vList5"/>
    <dgm:cxn modelId="{1299A0DA-BEB0-4862-ACF1-D4F7EF5D4A10}" type="presOf" srcId="{25682333-A035-47E1-B68A-C68B2641A657}" destId="{9E5A0F92-8CEE-40A4-8209-7EA170DD9FEE}" srcOrd="0" destOrd="0" presId="urn:microsoft.com/office/officeart/2005/8/layout/vList5"/>
    <dgm:cxn modelId="{01AFD5F6-E6A0-42A0-8E99-3A264229D4BE}" type="presParOf" srcId="{2E3CDA8E-9EAE-4DA5-AC71-D1D045263F01}" destId="{2F28213C-577D-4DDF-8976-16F1C8A06862}" srcOrd="0" destOrd="0" presId="urn:microsoft.com/office/officeart/2005/8/layout/vList5"/>
    <dgm:cxn modelId="{C3633DDF-BF09-4E47-A938-E9BE307CABE0}" type="presParOf" srcId="{2F28213C-577D-4DDF-8976-16F1C8A06862}" destId="{324FD1FA-7B19-4C35-A803-CADC9253FA06}" srcOrd="0" destOrd="0" presId="urn:microsoft.com/office/officeart/2005/8/layout/vList5"/>
    <dgm:cxn modelId="{02593F57-025F-4B1E-9F2B-ACDCBB7BAA2F}" type="presParOf" srcId="{2F28213C-577D-4DDF-8976-16F1C8A06862}" destId="{DCBBA721-1702-499B-9624-2803B4269367}" srcOrd="1" destOrd="0" presId="urn:microsoft.com/office/officeart/2005/8/layout/vList5"/>
    <dgm:cxn modelId="{FF104B5C-ABC2-42AC-AE1B-70B94CAA3C51}" type="presParOf" srcId="{2E3CDA8E-9EAE-4DA5-AC71-D1D045263F01}" destId="{229A3758-2A0E-484E-9B8F-44D5C0B1315E}" srcOrd="1" destOrd="0" presId="urn:microsoft.com/office/officeart/2005/8/layout/vList5"/>
    <dgm:cxn modelId="{EB59F884-ADE3-4AE4-9902-9F5FACF6F084}" type="presParOf" srcId="{2E3CDA8E-9EAE-4DA5-AC71-D1D045263F01}" destId="{8E2B1E78-BB76-4188-A94F-A693075A1271}" srcOrd="2" destOrd="0" presId="urn:microsoft.com/office/officeart/2005/8/layout/vList5"/>
    <dgm:cxn modelId="{A174EDB2-8712-43FB-BF75-56BF877C91A6}" type="presParOf" srcId="{8E2B1E78-BB76-4188-A94F-A693075A1271}" destId="{E62CBF85-8D4E-4A1F-AC58-7AF1193D65CB}" srcOrd="0" destOrd="0" presId="urn:microsoft.com/office/officeart/2005/8/layout/vList5"/>
    <dgm:cxn modelId="{A871A74D-86D3-4A19-BAB9-3DCBE56246F8}" type="presParOf" srcId="{8E2B1E78-BB76-4188-A94F-A693075A1271}" destId="{DB68D660-4137-4A3C-8627-A3B8D89D5966}" srcOrd="1" destOrd="0" presId="urn:microsoft.com/office/officeart/2005/8/layout/vList5"/>
    <dgm:cxn modelId="{55889287-FF1C-46AF-8D3C-F8F0FF78B3C2}" type="presParOf" srcId="{2E3CDA8E-9EAE-4DA5-AC71-D1D045263F01}" destId="{664BF896-392A-4049-8C68-7B05865E6B55}" srcOrd="3" destOrd="0" presId="urn:microsoft.com/office/officeart/2005/8/layout/vList5"/>
    <dgm:cxn modelId="{37FB132B-0EC3-4469-BACD-AC2FA79110E0}" type="presParOf" srcId="{2E3CDA8E-9EAE-4DA5-AC71-D1D045263F01}" destId="{D2ACF5E8-66F5-4B6C-A3A6-6DC3E0F048F7}" srcOrd="4" destOrd="0" presId="urn:microsoft.com/office/officeart/2005/8/layout/vList5"/>
    <dgm:cxn modelId="{E08A1FFE-C3F6-4B67-9EC2-91FA9FD005D4}" type="presParOf" srcId="{D2ACF5E8-66F5-4B6C-A3A6-6DC3E0F048F7}" destId="{17240329-316D-4A95-972D-160AD32A7A46}" srcOrd="0" destOrd="0" presId="urn:microsoft.com/office/officeart/2005/8/layout/vList5"/>
    <dgm:cxn modelId="{33ECDDD9-1B07-4D16-A2FC-FF6BB8F72A30}" type="presParOf" srcId="{D2ACF5E8-66F5-4B6C-A3A6-6DC3E0F048F7}" destId="{9E5A0F92-8CEE-40A4-8209-7EA170DD9FE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D8E09F-CA81-4FB0-8C44-74D43582F95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9345FB2-A421-49BB-8F3B-3A9B7EB75EE5}">
      <dgm:prSet/>
      <dgm:spPr/>
      <dgm:t>
        <a:bodyPr/>
        <a:lstStyle/>
        <a:p>
          <a:r>
            <a:rPr lang="en-US"/>
            <a:t>Stored Volumes let you store your primary data locally while asynchronously backing up the data to AWS. </a:t>
          </a:r>
        </a:p>
      </dgm:t>
    </dgm:pt>
    <dgm:pt modelId="{E30B135E-CE03-4BEF-8FA1-683D66A1639A}" type="parTrans" cxnId="{AA2A6A62-BDAC-4A1F-97F5-EF685C90AFC2}">
      <dgm:prSet/>
      <dgm:spPr/>
      <dgm:t>
        <a:bodyPr/>
        <a:lstStyle/>
        <a:p>
          <a:endParaRPr lang="en-US"/>
        </a:p>
      </dgm:t>
    </dgm:pt>
    <dgm:pt modelId="{0987C246-38D0-48B3-8E2A-1659126764CC}" type="sibTrans" cxnId="{AA2A6A62-BDAC-4A1F-97F5-EF685C90AFC2}">
      <dgm:prSet/>
      <dgm:spPr/>
      <dgm:t>
        <a:bodyPr/>
        <a:lstStyle/>
        <a:p>
          <a:endParaRPr lang="en-US"/>
        </a:p>
      </dgm:t>
    </dgm:pt>
    <dgm:pt modelId="{0FECD6FC-3E75-4E73-B746-B4B354FD64A1}">
      <dgm:prSet/>
      <dgm:spPr/>
      <dgm:t>
        <a:bodyPr/>
        <a:lstStyle/>
        <a:p>
          <a:r>
            <a:rPr lang="en-US"/>
            <a:t>Stored volumes provide your on-prem applications with low-latency access to their entire datasets, while providing durable offsite backup.</a:t>
          </a:r>
        </a:p>
      </dgm:t>
    </dgm:pt>
    <dgm:pt modelId="{AC03F5DC-D6A1-493A-A663-BEDA68300361}" type="parTrans" cxnId="{D07CA026-AF97-4F4E-B535-9D17284772FC}">
      <dgm:prSet/>
      <dgm:spPr/>
      <dgm:t>
        <a:bodyPr/>
        <a:lstStyle/>
        <a:p>
          <a:endParaRPr lang="en-US"/>
        </a:p>
      </dgm:t>
    </dgm:pt>
    <dgm:pt modelId="{6D881D50-8751-4FC4-AA34-414345F9F18A}" type="sibTrans" cxnId="{D07CA026-AF97-4F4E-B535-9D17284772FC}">
      <dgm:prSet/>
      <dgm:spPr/>
      <dgm:t>
        <a:bodyPr/>
        <a:lstStyle/>
        <a:p>
          <a:endParaRPr lang="en-US"/>
        </a:p>
      </dgm:t>
    </dgm:pt>
    <dgm:pt modelId="{4517CC68-7AB7-4F45-BB22-D4F31298138B}">
      <dgm:prSet/>
      <dgm:spPr/>
      <dgm:t>
        <a:bodyPr/>
        <a:lstStyle/>
        <a:p>
          <a:r>
            <a:rPr lang="en-US"/>
            <a:t>You can create storage volumes and mount them as iSCSI devices from your on-prem servers.</a:t>
          </a:r>
        </a:p>
      </dgm:t>
    </dgm:pt>
    <dgm:pt modelId="{C5BF37DE-5196-40C5-BC81-2EEDCF7E331B}" type="parTrans" cxnId="{8305AC00-9591-44F8-A800-CA9D762B052E}">
      <dgm:prSet/>
      <dgm:spPr/>
      <dgm:t>
        <a:bodyPr/>
        <a:lstStyle/>
        <a:p>
          <a:endParaRPr lang="en-US"/>
        </a:p>
      </dgm:t>
    </dgm:pt>
    <dgm:pt modelId="{35D46ECA-2F12-428E-A295-0DDCCCDB6116}" type="sibTrans" cxnId="{8305AC00-9591-44F8-A800-CA9D762B052E}">
      <dgm:prSet/>
      <dgm:spPr/>
      <dgm:t>
        <a:bodyPr/>
        <a:lstStyle/>
        <a:p>
          <a:endParaRPr lang="en-US"/>
        </a:p>
      </dgm:t>
    </dgm:pt>
    <dgm:pt modelId="{F1284944-D26D-468C-BD60-124E08043EA7}">
      <dgm:prSet/>
      <dgm:spPr/>
      <dgm:t>
        <a:bodyPr/>
        <a:lstStyle/>
        <a:p>
          <a:r>
            <a:rPr lang="en-US"/>
            <a:t>Data written to you stored volumes is stored on your on-prem storage hardware.</a:t>
          </a:r>
        </a:p>
      </dgm:t>
    </dgm:pt>
    <dgm:pt modelId="{14112484-C914-463C-822A-685C729FC472}" type="parTrans" cxnId="{D1C1C03D-9376-4412-BA79-C7AB5979D046}">
      <dgm:prSet/>
      <dgm:spPr/>
      <dgm:t>
        <a:bodyPr/>
        <a:lstStyle/>
        <a:p>
          <a:endParaRPr lang="en-US"/>
        </a:p>
      </dgm:t>
    </dgm:pt>
    <dgm:pt modelId="{A4F15B69-80D8-4CF1-9A0F-CE0EDF8F67AB}" type="sibTrans" cxnId="{D1C1C03D-9376-4412-BA79-C7AB5979D046}">
      <dgm:prSet/>
      <dgm:spPr/>
      <dgm:t>
        <a:bodyPr/>
        <a:lstStyle/>
        <a:p>
          <a:endParaRPr lang="en-US"/>
        </a:p>
      </dgm:t>
    </dgm:pt>
    <dgm:pt modelId="{6629A96F-AD16-4B93-BDFC-A383D36CE04D}">
      <dgm:prSet/>
      <dgm:spPr/>
      <dgm:t>
        <a:bodyPr/>
        <a:lstStyle/>
        <a:p>
          <a:r>
            <a:rPr lang="en-US"/>
            <a:t>This data is asynchronously backed up to S3 in the form of EBS snapshots.</a:t>
          </a:r>
        </a:p>
      </dgm:t>
    </dgm:pt>
    <dgm:pt modelId="{C860FBB9-8228-468C-8FCB-8041F9FB8391}" type="parTrans" cxnId="{E69E555F-8653-41AD-88FA-F97BC856A94E}">
      <dgm:prSet/>
      <dgm:spPr/>
      <dgm:t>
        <a:bodyPr/>
        <a:lstStyle/>
        <a:p>
          <a:endParaRPr lang="en-US"/>
        </a:p>
      </dgm:t>
    </dgm:pt>
    <dgm:pt modelId="{0A604D18-2862-46E4-A252-99880291C59F}" type="sibTrans" cxnId="{E69E555F-8653-41AD-88FA-F97BC856A94E}">
      <dgm:prSet/>
      <dgm:spPr/>
      <dgm:t>
        <a:bodyPr/>
        <a:lstStyle/>
        <a:p>
          <a:endParaRPr lang="en-US"/>
        </a:p>
      </dgm:t>
    </dgm:pt>
    <dgm:pt modelId="{A0137A44-07C2-4003-ABF2-09E3470F8124}">
      <dgm:prSet/>
      <dgm:spPr/>
      <dgm:t>
        <a:bodyPr/>
        <a:lstStyle/>
        <a:p>
          <a:r>
            <a:rPr lang="en-US"/>
            <a:t>Stored Volumes can be between 1 and 16TB in size.</a:t>
          </a:r>
        </a:p>
      </dgm:t>
    </dgm:pt>
    <dgm:pt modelId="{1EE91C38-9CB7-475D-941F-E1907C267A5D}" type="parTrans" cxnId="{7EF16F1C-D107-450F-A023-146CF62435EC}">
      <dgm:prSet/>
      <dgm:spPr/>
      <dgm:t>
        <a:bodyPr/>
        <a:lstStyle/>
        <a:p>
          <a:endParaRPr lang="en-US"/>
        </a:p>
      </dgm:t>
    </dgm:pt>
    <dgm:pt modelId="{B9B4E37D-0AF5-472E-833A-009EE0932C5A}" type="sibTrans" cxnId="{7EF16F1C-D107-450F-A023-146CF62435EC}">
      <dgm:prSet/>
      <dgm:spPr/>
      <dgm:t>
        <a:bodyPr/>
        <a:lstStyle/>
        <a:p>
          <a:endParaRPr lang="en-US"/>
        </a:p>
      </dgm:t>
    </dgm:pt>
    <dgm:pt modelId="{A586FD21-D8EA-46ED-B99F-01FA36C2229C}" type="pres">
      <dgm:prSet presAssocID="{FAD8E09F-CA81-4FB0-8C44-74D43582F95A}" presName="linear" presStyleCnt="0">
        <dgm:presLayoutVars>
          <dgm:animLvl val="lvl"/>
          <dgm:resizeHandles val="exact"/>
        </dgm:presLayoutVars>
      </dgm:prSet>
      <dgm:spPr/>
    </dgm:pt>
    <dgm:pt modelId="{33E43B19-1981-46DF-B269-4E4B8AA8B0C3}" type="pres">
      <dgm:prSet presAssocID="{F9345FB2-A421-49BB-8F3B-3A9B7EB75EE5}" presName="parentText" presStyleLbl="node1" presStyleIdx="0" presStyleCnt="6">
        <dgm:presLayoutVars>
          <dgm:chMax val="0"/>
          <dgm:bulletEnabled val="1"/>
        </dgm:presLayoutVars>
      </dgm:prSet>
      <dgm:spPr/>
    </dgm:pt>
    <dgm:pt modelId="{A9E279CC-1E4D-4BDE-BE22-AC9A50532509}" type="pres">
      <dgm:prSet presAssocID="{0987C246-38D0-48B3-8E2A-1659126764CC}" presName="spacer" presStyleCnt="0"/>
      <dgm:spPr/>
    </dgm:pt>
    <dgm:pt modelId="{8B189B75-DF32-40D5-AF93-780A55E8F155}" type="pres">
      <dgm:prSet presAssocID="{0FECD6FC-3E75-4E73-B746-B4B354FD64A1}" presName="parentText" presStyleLbl="node1" presStyleIdx="1" presStyleCnt="6">
        <dgm:presLayoutVars>
          <dgm:chMax val="0"/>
          <dgm:bulletEnabled val="1"/>
        </dgm:presLayoutVars>
      </dgm:prSet>
      <dgm:spPr/>
    </dgm:pt>
    <dgm:pt modelId="{47A685B2-E2D5-4623-A673-D42EBBD85D8B}" type="pres">
      <dgm:prSet presAssocID="{6D881D50-8751-4FC4-AA34-414345F9F18A}" presName="spacer" presStyleCnt="0"/>
      <dgm:spPr/>
    </dgm:pt>
    <dgm:pt modelId="{ABD642E8-C992-4627-B181-5EE935ACFBB7}" type="pres">
      <dgm:prSet presAssocID="{4517CC68-7AB7-4F45-BB22-D4F31298138B}" presName="parentText" presStyleLbl="node1" presStyleIdx="2" presStyleCnt="6">
        <dgm:presLayoutVars>
          <dgm:chMax val="0"/>
          <dgm:bulletEnabled val="1"/>
        </dgm:presLayoutVars>
      </dgm:prSet>
      <dgm:spPr/>
    </dgm:pt>
    <dgm:pt modelId="{68BDB2E0-C156-47F5-94FD-30216871DF5A}" type="pres">
      <dgm:prSet presAssocID="{35D46ECA-2F12-428E-A295-0DDCCCDB6116}" presName="spacer" presStyleCnt="0"/>
      <dgm:spPr/>
    </dgm:pt>
    <dgm:pt modelId="{BC514379-44A9-4929-A928-2C7010EF0BA7}" type="pres">
      <dgm:prSet presAssocID="{F1284944-D26D-468C-BD60-124E08043EA7}" presName="parentText" presStyleLbl="node1" presStyleIdx="3" presStyleCnt="6">
        <dgm:presLayoutVars>
          <dgm:chMax val="0"/>
          <dgm:bulletEnabled val="1"/>
        </dgm:presLayoutVars>
      </dgm:prSet>
      <dgm:spPr/>
    </dgm:pt>
    <dgm:pt modelId="{5A369922-C3AF-470C-8BE4-E0763E5A54CD}" type="pres">
      <dgm:prSet presAssocID="{A4F15B69-80D8-4CF1-9A0F-CE0EDF8F67AB}" presName="spacer" presStyleCnt="0"/>
      <dgm:spPr/>
    </dgm:pt>
    <dgm:pt modelId="{23E724A3-D76A-4829-B853-D0FE5875BCE6}" type="pres">
      <dgm:prSet presAssocID="{6629A96F-AD16-4B93-BDFC-A383D36CE04D}" presName="parentText" presStyleLbl="node1" presStyleIdx="4" presStyleCnt="6">
        <dgm:presLayoutVars>
          <dgm:chMax val="0"/>
          <dgm:bulletEnabled val="1"/>
        </dgm:presLayoutVars>
      </dgm:prSet>
      <dgm:spPr/>
    </dgm:pt>
    <dgm:pt modelId="{514325F0-2315-438A-A4A5-952F6D530E75}" type="pres">
      <dgm:prSet presAssocID="{0A604D18-2862-46E4-A252-99880291C59F}" presName="spacer" presStyleCnt="0"/>
      <dgm:spPr/>
    </dgm:pt>
    <dgm:pt modelId="{10D6A34C-2F40-4F09-A700-D0DEA5D39557}" type="pres">
      <dgm:prSet presAssocID="{A0137A44-07C2-4003-ABF2-09E3470F8124}" presName="parentText" presStyleLbl="node1" presStyleIdx="5" presStyleCnt="6">
        <dgm:presLayoutVars>
          <dgm:chMax val="0"/>
          <dgm:bulletEnabled val="1"/>
        </dgm:presLayoutVars>
      </dgm:prSet>
      <dgm:spPr/>
    </dgm:pt>
  </dgm:ptLst>
  <dgm:cxnLst>
    <dgm:cxn modelId="{8305AC00-9591-44F8-A800-CA9D762B052E}" srcId="{FAD8E09F-CA81-4FB0-8C44-74D43582F95A}" destId="{4517CC68-7AB7-4F45-BB22-D4F31298138B}" srcOrd="2" destOrd="0" parTransId="{C5BF37DE-5196-40C5-BC81-2EEDCF7E331B}" sibTransId="{35D46ECA-2F12-428E-A295-0DDCCCDB6116}"/>
    <dgm:cxn modelId="{DBF60C04-0CE4-439A-85ED-D8B8D5DAE53D}" type="presOf" srcId="{FAD8E09F-CA81-4FB0-8C44-74D43582F95A}" destId="{A586FD21-D8EA-46ED-B99F-01FA36C2229C}" srcOrd="0" destOrd="0" presId="urn:microsoft.com/office/officeart/2005/8/layout/vList2"/>
    <dgm:cxn modelId="{7EF16F1C-D107-450F-A023-146CF62435EC}" srcId="{FAD8E09F-CA81-4FB0-8C44-74D43582F95A}" destId="{A0137A44-07C2-4003-ABF2-09E3470F8124}" srcOrd="5" destOrd="0" parTransId="{1EE91C38-9CB7-475D-941F-E1907C267A5D}" sibTransId="{B9B4E37D-0AF5-472E-833A-009EE0932C5A}"/>
    <dgm:cxn modelId="{D07CA026-AF97-4F4E-B535-9D17284772FC}" srcId="{FAD8E09F-CA81-4FB0-8C44-74D43582F95A}" destId="{0FECD6FC-3E75-4E73-B746-B4B354FD64A1}" srcOrd="1" destOrd="0" parTransId="{AC03F5DC-D6A1-493A-A663-BEDA68300361}" sibTransId="{6D881D50-8751-4FC4-AA34-414345F9F18A}"/>
    <dgm:cxn modelId="{D1C1C03D-9376-4412-BA79-C7AB5979D046}" srcId="{FAD8E09F-CA81-4FB0-8C44-74D43582F95A}" destId="{F1284944-D26D-468C-BD60-124E08043EA7}" srcOrd="3" destOrd="0" parTransId="{14112484-C914-463C-822A-685C729FC472}" sibTransId="{A4F15B69-80D8-4CF1-9A0F-CE0EDF8F67AB}"/>
    <dgm:cxn modelId="{24F70E5F-FA7B-42CE-8515-BB4B4B469C1B}" type="presOf" srcId="{F1284944-D26D-468C-BD60-124E08043EA7}" destId="{BC514379-44A9-4929-A928-2C7010EF0BA7}" srcOrd="0" destOrd="0" presId="urn:microsoft.com/office/officeart/2005/8/layout/vList2"/>
    <dgm:cxn modelId="{E69E555F-8653-41AD-88FA-F97BC856A94E}" srcId="{FAD8E09F-CA81-4FB0-8C44-74D43582F95A}" destId="{6629A96F-AD16-4B93-BDFC-A383D36CE04D}" srcOrd="4" destOrd="0" parTransId="{C860FBB9-8228-468C-8FCB-8041F9FB8391}" sibTransId="{0A604D18-2862-46E4-A252-99880291C59F}"/>
    <dgm:cxn modelId="{AA2A6A62-BDAC-4A1F-97F5-EF685C90AFC2}" srcId="{FAD8E09F-CA81-4FB0-8C44-74D43582F95A}" destId="{F9345FB2-A421-49BB-8F3B-3A9B7EB75EE5}" srcOrd="0" destOrd="0" parTransId="{E30B135E-CE03-4BEF-8FA1-683D66A1639A}" sibTransId="{0987C246-38D0-48B3-8E2A-1659126764CC}"/>
    <dgm:cxn modelId="{95C374A6-6CD6-4761-AC6F-19F2E8F93A08}" type="presOf" srcId="{F9345FB2-A421-49BB-8F3B-3A9B7EB75EE5}" destId="{33E43B19-1981-46DF-B269-4E4B8AA8B0C3}" srcOrd="0" destOrd="0" presId="urn:microsoft.com/office/officeart/2005/8/layout/vList2"/>
    <dgm:cxn modelId="{C96A99D1-AB02-426A-8E6E-4A7035C597F2}" type="presOf" srcId="{6629A96F-AD16-4B93-BDFC-A383D36CE04D}" destId="{23E724A3-D76A-4829-B853-D0FE5875BCE6}" srcOrd="0" destOrd="0" presId="urn:microsoft.com/office/officeart/2005/8/layout/vList2"/>
    <dgm:cxn modelId="{959B6BD2-2D3D-47A6-9D06-845E23029524}" type="presOf" srcId="{A0137A44-07C2-4003-ABF2-09E3470F8124}" destId="{10D6A34C-2F40-4F09-A700-D0DEA5D39557}" srcOrd="0" destOrd="0" presId="urn:microsoft.com/office/officeart/2005/8/layout/vList2"/>
    <dgm:cxn modelId="{6B24F3D6-2803-4D05-A85E-126B4E0B9482}" type="presOf" srcId="{0FECD6FC-3E75-4E73-B746-B4B354FD64A1}" destId="{8B189B75-DF32-40D5-AF93-780A55E8F155}" srcOrd="0" destOrd="0" presId="urn:microsoft.com/office/officeart/2005/8/layout/vList2"/>
    <dgm:cxn modelId="{7A7281DF-7BB9-419C-9110-FA94FE20496F}" type="presOf" srcId="{4517CC68-7AB7-4F45-BB22-D4F31298138B}" destId="{ABD642E8-C992-4627-B181-5EE935ACFBB7}" srcOrd="0" destOrd="0" presId="urn:microsoft.com/office/officeart/2005/8/layout/vList2"/>
    <dgm:cxn modelId="{760E5C7B-D702-4EDD-B2FA-1CF669198A77}" type="presParOf" srcId="{A586FD21-D8EA-46ED-B99F-01FA36C2229C}" destId="{33E43B19-1981-46DF-B269-4E4B8AA8B0C3}" srcOrd="0" destOrd="0" presId="urn:microsoft.com/office/officeart/2005/8/layout/vList2"/>
    <dgm:cxn modelId="{CB6F1F99-89CD-4360-A55C-BF2B91A5BB0D}" type="presParOf" srcId="{A586FD21-D8EA-46ED-B99F-01FA36C2229C}" destId="{A9E279CC-1E4D-4BDE-BE22-AC9A50532509}" srcOrd="1" destOrd="0" presId="urn:microsoft.com/office/officeart/2005/8/layout/vList2"/>
    <dgm:cxn modelId="{D0C24396-7C47-499D-86F8-365760FD196E}" type="presParOf" srcId="{A586FD21-D8EA-46ED-B99F-01FA36C2229C}" destId="{8B189B75-DF32-40D5-AF93-780A55E8F155}" srcOrd="2" destOrd="0" presId="urn:microsoft.com/office/officeart/2005/8/layout/vList2"/>
    <dgm:cxn modelId="{1A151734-6BBA-47E7-AF9A-F13EBC12295B}" type="presParOf" srcId="{A586FD21-D8EA-46ED-B99F-01FA36C2229C}" destId="{47A685B2-E2D5-4623-A673-D42EBBD85D8B}" srcOrd="3" destOrd="0" presId="urn:microsoft.com/office/officeart/2005/8/layout/vList2"/>
    <dgm:cxn modelId="{C060EBD5-2488-4E26-BC26-0EB300739724}" type="presParOf" srcId="{A586FD21-D8EA-46ED-B99F-01FA36C2229C}" destId="{ABD642E8-C992-4627-B181-5EE935ACFBB7}" srcOrd="4" destOrd="0" presId="urn:microsoft.com/office/officeart/2005/8/layout/vList2"/>
    <dgm:cxn modelId="{CEE79988-9D8F-4898-A493-3CAD0E25FA7A}" type="presParOf" srcId="{A586FD21-D8EA-46ED-B99F-01FA36C2229C}" destId="{68BDB2E0-C156-47F5-94FD-30216871DF5A}" srcOrd="5" destOrd="0" presId="urn:microsoft.com/office/officeart/2005/8/layout/vList2"/>
    <dgm:cxn modelId="{CF3BBA27-3B9A-45C2-BA08-EAB835ED13B6}" type="presParOf" srcId="{A586FD21-D8EA-46ED-B99F-01FA36C2229C}" destId="{BC514379-44A9-4929-A928-2C7010EF0BA7}" srcOrd="6" destOrd="0" presId="urn:microsoft.com/office/officeart/2005/8/layout/vList2"/>
    <dgm:cxn modelId="{94DFC446-D353-4F7C-8889-ECECBC90FA5F}" type="presParOf" srcId="{A586FD21-D8EA-46ED-B99F-01FA36C2229C}" destId="{5A369922-C3AF-470C-8BE4-E0763E5A54CD}" srcOrd="7" destOrd="0" presId="urn:microsoft.com/office/officeart/2005/8/layout/vList2"/>
    <dgm:cxn modelId="{1C4D075E-251E-4681-AC7C-B2EAC4779219}" type="presParOf" srcId="{A586FD21-D8EA-46ED-B99F-01FA36C2229C}" destId="{23E724A3-D76A-4829-B853-D0FE5875BCE6}" srcOrd="8" destOrd="0" presId="urn:microsoft.com/office/officeart/2005/8/layout/vList2"/>
    <dgm:cxn modelId="{C8491C94-C02E-4034-938A-BD2B3B56F61C}" type="presParOf" srcId="{A586FD21-D8EA-46ED-B99F-01FA36C2229C}" destId="{514325F0-2315-438A-A4A5-952F6D530E75}" srcOrd="9" destOrd="0" presId="urn:microsoft.com/office/officeart/2005/8/layout/vList2"/>
    <dgm:cxn modelId="{18B1BE17-E40C-47BD-BB12-F17CF6785C08}" type="presParOf" srcId="{A586FD21-D8EA-46ED-B99F-01FA36C2229C}" destId="{10D6A34C-2F40-4F09-A700-D0DEA5D395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A83804-7370-4EF5-8DAB-1B8F8E104E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48CF10F-1E16-433A-A2D3-6FABB5776747}">
      <dgm:prSet/>
      <dgm:spPr/>
      <dgm:t>
        <a:bodyPr/>
        <a:lstStyle/>
        <a:p>
          <a:r>
            <a:rPr lang="en-US"/>
            <a:t>Cached Volumes let you use S3 as your primary data storage while retaining frequently accessed data locally in your storage gateway. </a:t>
          </a:r>
        </a:p>
      </dgm:t>
    </dgm:pt>
    <dgm:pt modelId="{CB2589E1-603F-4E3B-A124-584A60FF8C2B}" type="parTrans" cxnId="{37B32B2B-ED17-4580-A88C-A80FA433F438}">
      <dgm:prSet/>
      <dgm:spPr/>
      <dgm:t>
        <a:bodyPr/>
        <a:lstStyle/>
        <a:p>
          <a:endParaRPr lang="en-US"/>
        </a:p>
      </dgm:t>
    </dgm:pt>
    <dgm:pt modelId="{56878872-7373-4085-B4AC-9955EAA75277}" type="sibTrans" cxnId="{37B32B2B-ED17-4580-A88C-A80FA433F438}">
      <dgm:prSet/>
      <dgm:spPr/>
      <dgm:t>
        <a:bodyPr/>
        <a:lstStyle/>
        <a:p>
          <a:endParaRPr lang="en-US"/>
        </a:p>
      </dgm:t>
    </dgm:pt>
    <dgm:pt modelId="{D624DD4B-15F6-46B7-B415-92B94CCCB691}">
      <dgm:prSet/>
      <dgm:spPr/>
      <dgm:t>
        <a:bodyPr/>
        <a:lstStyle/>
        <a:p>
          <a:r>
            <a:rPr lang="en-US"/>
            <a:t>Cached volumes minimize the need to scale your on-premises storage infrastructure, while still providing your applications with low-latency access to their frequently accessed data.</a:t>
          </a:r>
        </a:p>
      </dgm:t>
    </dgm:pt>
    <dgm:pt modelId="{798CA1EA-34BC-4EEA-BF14-7BE12D1DDD8A}" type="parTrans" cxnId="{77010B41-C4F7-4C8D-A3B6-B071C9FAB983}">
      <dgm:prSet/>
      <dgm:spPr/>
      <dgm:t>
        <a:bodyPr/>
        <a:lstStyle/>
        <a:p>
          <a:endParaRPr lang="en-US"/>
        </a:p>
      </dgm:t>
    </dgm:pt>
    <dgm:pt modelId="{CC6BE121-0C73-4C58-9BE1-4FDC41A43214}" type="sibTrans" cxnId="{77010B41-C4F7-4C8D-A3B6-B071C9FAB983}">
      <dgm:prSet/>
      <dgm:spPr/>
      <dgm:t>
        <a:bodyPr/>
        <a:lstStyle/>
        <a:p>
          <a:endParaRPr lang="en-US"/>
        </a:p>
      </dgm:t>
    </dgm:pt>
    <dgm:pt modelId="{4F5A50B8-C7F8-492C-A977-395D085C4C5A}">
      <dgm:prSet/>
      <dgm:spPr/>
      <dgm:t>
        <a:bodyPr/>
        <a:lstStyle/>
        <a:p>
          <a:r>
            <a:rPr lang="en-US"/>
            <a:t>You can create storage volumes to up 32TB in size and attach them to iSCSI devices on your on-prem application servers. Your gateway stores data that write to these volumes in S3 and retains recently read data in your on-prem storage gateway's cache and upload buffer storage.</a:t>
          </a:r>
        </a:p>
      </dgm:t>
    </dgm:pt>
    <dgm:pt modelId="{D33BF033-3960-4FD8-A6EB-6D4A3B5EA2E9}" type="parTrans" cxnId="{AA78989F-E231-4DBB-B770-7B98D14889E3}">
      <dgm:prSet/>
      <dgm:spPr/>
      <dgm:t>
        <a:bodyPr/>
        <a:lstStyle/>
        <a:p>
          <a:endParaRPr lang="en-US"/>
        </a:p>
      </dgm:t>
    </dgm:pt>
    <dgm:pt modelId="{7C028436-CC43-40BC-B2D6-CD47C449DE1B}" type="sibTrans" cxnId="{AA78989F-E231-4DBB-B770-7B98D14889E3}">
      <dgm:prSet/>
      <dgm:spPr/>
      <dgm:t>
        <a:bodyPr/>
        <a:lstStyle/>
        <a:p>
          <a:endParaRPr lang="en-US"/>
        </a:p>
      </dgm:t>
    </dgm:pt>
    <dgm:pt modelId="{A3BBF1A2-8D66-4EFA-8763-857D37A699CF}">
      <dgm:prSet/>
      <dgm:spPr/>
      <dgm:t>
        <a:bodyPr/>
        <a:lstStyle/>
        <a:p>
          <a:r>
            <a:rPr lang="en-US"/>
            <a:t>1-32TB in size for cached volumes.</a:t>
          </a:r>
        </a:p>
      </dgm:t>
    </dgm:pt>
    <dgm:pt modelId="{E5269D60-4822-4445-BD65-4F32416AB91C}" type="parTrans" cxnId="{61DF1054-449F-4788-9CD5-60C1211F1F89}">
      <dgm:prSet/>
      <dgm:spPr/>
      <dgm:t>
        <a:bodyPr/>
        <a:lstStyle/>
        <a:p>
          <a:endParaRPr lang="en-US"/>
        </a:p>
      </dgm:t>
    </dgm:pt>
    <dgm:pt modelId="{BA06B63B-AE86-4727-A0CD-295056E24B58}" type="sibTrans" cxnId="{61DF1054-449F-4788-9CD5-60C1211F1F89}">
      <dgm:prSet/>
      <dgm:spPr/>
      <dgm:t>
        <a:bodyPr/>
        <a:lstStyle/>
        <a:p>
          <a:endParaRPr lang="en-US"/>
        </a:p>
      </dgm:t>
    </dgm:pt>
    <dgm:pt modelId="{ED675CDE-5490-406F-9CA1-9C92A54D1699}" type="pres">
      <dgm:prSet presAssocID="{C1A83804-7370-4EF5-8DAB-1B8F8E104E32}" presName="linear" presStyleCnt="0">
        <dgm:presLayoutVars>
          <dgm:animLvl val="lvl"/>
          <dgm:resizeHandles val="exact"/>
        </dgm:presLayoutVars>
      </dgm:prSet>
      <dgm:spPr/>
    </dgm:pt>
    <dgm:pt modelId="{84A43C3F-0458-47FD-B725-FB91D362E788}" type="pres">
      <dgm:prSet presAssocID="{C48CF10F-1E16-433A-A2D3-6FABB5776747}" presName="parentText" presStyleLbl="node1" presStyleIdx="0" presStyleCnt="4">
        <dgm:presLayoutVars>
          <dgm:chMax val="0"/>
          <dgm:bulletEnabled val="1"/>
        </dgm:presLayoutVars>
      </dgm:prSet>
      <dgm:spPr/>
    </dgm:pt>
    <dgm:pt modelId="{294CE0A4-928B-4841-ACDE-9E471F47D665}" type="pres">
      <dgm:prSet presAssocID="{56878872-7373-4085-B4AC-9955EAA75277}" presName="spacer" presStyleCnt="0"/>
      <dgm:spPr/>
    </dgm:pt>
    <dgm:pt modelId="{B73D5760-5022-4992-9485-96A824BD538F}" type="pres">
      <dgm:prSet presAssocID="{D624DD4B-15F6-46B7-B415-92B94CCCB691}" presName="parentText" presStyleLbl="node1" presStyleIdx="1" presStyleCnt="4">
        <dgm:presLayoutVars>
          <dgm:chMax val="0"/>
          <dgm:bulletEnabled val="1"/>
        </dgm:presLayoutVars>
      </dgm:prSet>
      <dgm:spPr/>
    </dgm:pt>
    <dgm:pt modelId="{8964D500-1512-4921-8E5B-D12F3C103690}" type="pres">
      <dgm:prSet presAssocID="{CC6BE121-0C73-4C58-9BE1-4FDC41A43214}" presName="spacer" presStyleCnt="0"/>
      <dgm:spPr/>
    </dgm:pt>
    <dgm:pt modelId="{AE50B25A-B13A-4CA3-9B18-25823C7552B1}" type="pres">
      <dgm:prSet presAssocID="{4F5A50B8-C7F8-492C-A977-395D085C4C5A}" presName="parentText" presStyleLbl="node1" presStyleIdx="2" presStyleCnt="4">
        <dgm:presLayoutVars>
          <dgm:chMax val="0"/>
          <dgm:bulletEnabled val="1"/>
        </dgm:presLayoutVars>
      </dgm:prSet>
      <dgm:spPr/>
    </dgm:pt>
    <dgm:pt modelId="{32293C8E-F6C5-4A32-BB6E-9CFAB3690559}" type="pres">
      <dgm:prSet presAssocID="{7C028436-CC43-40BC-B2D6-CD47C449DE1B}" presName="spacer" presStyleCnt="0"/>
      <dgm:spPr/>
    </dgm:pt>
    <dgm:pt modelId="{2EB594A6-B576-47B7-9B90-664B11585279}" type="pres">
      <dgm:prSet presAssocID="{A3BBF1A2-8D66-4EFA-8763-857D37A699CF}" presName="parentText" presStyleLbl="node1" presStyleIdx="3" presStyleCnt="4">
        <dgm:presLayoutVars>
          <dgm:chMax val="0"/>
          <dgm:bulletEnabled val="1"/>
        </dgm:presLayoutVars>
      </dgm:prSet>
      <dgm:spPr/>
    </dgm:pt>
  </dgm:ptLst>
  <dgm:cxnLst>
    <dgm:cxn modelId="{B74AAD0E-CAFB-407F-96DC-08F228069457}" type="presOf" srcId="{4F5A50B8-C7F8-492C-A977-395D085C4C5A}" destId="{AE50B25A-B13A-4CA3-9B18-25823C7552B1}" srcOrd="0" destOrd="0" presId="urn:microsoft.com/office/officeart/2005/8/layout/vList2"/>
    <dgm:cxn modelId="{37B32B2B-ED17-4580-A88C-A80FA433F438}" srcId="{C1A83804-7370-4EF5-8DAB-1B8F8E104E32}" destId="{C48CF10F-1E16-433A-A2D3-6FABB5776747}" srcOrd="0" destOrd="0" parTransId="{CB2589E1-603F-4E3B-A124-584A60FF8C2B}" sibTransId="{56878872-7373-4085-B4AC-9955EAA75277}"/>
    <dgm:cxn modelId="{2093C35E-0F9D-49F0-835F-9AFE401657DC}" type="presOf" srcId="{C48CF10F-1E16-433A-A2D3-6FABB5776747}" destId="{84A43C3F-0458-47FD-B725-FB91D362E788}" srcOrd="0" destOrd="0" presId="urn:microsoft.com/office/officeart/2005/8/layout/vList2"/>
    <dgm:cxn modelId="{77010B41-C4F7-4C8D-A3B6-B071C9FAB983}" srcId="{C1A83804-7370-4EF5-8DAB-1B8F8E104E32}" destId="{D624DD4B-15F6-46B7-B415-92B94CCCB691}" srcOrd="1" destOrd="0" parTransId="{798CA1EA-34BC-4EEA-BF14-7BE12D1DDD8A}" sibTransId="{CC6BE121-0C73-4C58-9BE1-4FDC41A43214}"/>
    <dgm:cxn modelId="{04AD8D4D-8DD7-4AB1-B665-B39A53BEC465}" type="presOf" srcId="{D624DD4B-15F6-46B7-B415-92B94CCCB691}" destId="{B73D5760-5022-4992-9485-96A824BD538F}" srcOrd="0" destOrd="0" presId="urn:microsoft.com/office/officeart/2005/8/layout/vList2"/>
    <dgm:cxn modelId="{61DF1054-449F-4788-9CD5-60C1211F1F89}" srcId="{C1A83804-7370-4EF5-8DAB-1B8F8E104E32}" destId="{A3BBF1A2-8D66-4EFA-8763-857D37A699CF}" srcOrd="3" destOrd="0" parTransId="{E5269D60-4822-4445-BD65-4F32416AB91C}" sibTransId="{BA06B63B-AE86-4727-A0CD-295056E24B58}"/>
    <dgm:cxn modelId="{96F12E95-2BFD-4921-B4D9-791D9B11E823}" type="presOf" srcId="{C1A83804-7370-4EF5-8DAB-1B8F8E104E32}" destId="{ED675CDE-5490-406F-9CA1-9C92A54D1699}" srcOrd="0" destOrd="0" presId="urn:microsoft.com/office/officeart/2005/8/layout/vList2"/>
    <dgm:cxn modelId="{AA78989F-E231-4DBB-B770-7B98D14889E3}" srcId="{C1A83804-7370-4EF5-8DAB-1B8F8E104E32}" destId="{4F5A50B8-C7F8-492C-A977-395D085C4C5A}" srcOrd="2" destOrd="0" parTransId="{D33BF033-3960-4FD8-A6EB-6D4A3B5EA2E9}" sibTransId="{7C028436-CC43-40BC-B2D6-CD47C449DE1B}"/>
    <dgm:cxn modelId="{D736E8D3-6BB4-41D5-A6C6-67F869046B8C}" type="presOf" srcId="{A3BBF1A2-8D66-4EFA-8763-857D37A699CF}" destId="{2EB594A6-B576-47B7-9B90-664B11585279}" srcOrd="0" destOrd="0" presId="urn:microsoft.com/office/officeart/2005/8/layout/vList2"/>
    <dgm:cxn modelId="{5CB31CBE-8B2E-4ACE-828D-2EAA10C65C1D}" type="presParOf" srcId="{ED675CDE-5490-406F-9CA1-9C92A54D1699}" destId="{84A43C3F-0458-47FD-B725-FB91D362E788}" srcOrd="0" destOrd="0" presId="urn:microsoft.com/office/officeart/2005/8/layout/vList2"/>
    <dgm:cxn modelId="{75BF6A56-DB61-4C15-882C-A3DF56AFFBDD}" type="presParOf" srcId="{ED675CDE-5490-406F-9CA1-9C92A54D1699}" destId="{294CE0A4-928B-4841-ACDE-9E471F47D665}" srcOrd="1" destOrd="0" presId="urn:microsoft.com/office/officeart/2005/8/layout/vList2"/>
    <dgm:cxn modelId="{727006E9-E622-4986-AF71-E71679FBDD2A}" type="presParOf" srcId="{ED675CDE-5490-406F-9CA1-9C92A54D1699}" destId="{B73D5760-5022-4992-9485-96A824BD538F}" srcOrd="2" destOrd="0" presId="urn:microsoft.com/office/officeart/2005/8/layout/vList2"/>
    <dgm:cxn modelId="{8689BB75-0856-40D4-BCE1-1CBBC12986E4}" type="presParOf" srcId="{ED675CDE-5490-406F-9CA1-9C92A54D1699}" destId="{8964D500-1512-4921-8E5B-D12F3C103690}" srcOrd="3" destOrd="0" presId="urn:microsoft.com/office/officeart/2005/8/layout/vList2"/>
    <dgm:cxn modelId="{82BE1493-BC0B-4F90-AEA2-305AA244EEE5}" type="presParOf" srcId="{ED675CDE-5490-406F-9CA1-9C92A54D1699}" destId="{AE50B25A-B13A-4CA3-9B18-25823C7552B1}" srcOrd="4" destOrd="0" presId="urn:microsoft.com/office/officeart/2005/8/layout/vList2"/>
    <dgm:cxn modelId="{F2F58E1F-C704-4475-A8EF-E0E6368C4D85}" type="presParOf" srcId="{ED675CDE-5490-406F-9CA1-9C92A54D1699}" destId="{32293C8E-F6C5-4A32-BB6E-9CFAB3690559}" srcOrd="5" destOrd="0" presId="urn:microsoft.com/office/officeart/2005/8/layout/vList2"/>
    <dgm:cxn modelId="{4EF0E3A3-E5CE-49A5-BC57-101E144E62F4}" type="presParOf" srcId="{ED675CDE-5490-406F-9CA1-9C92A54D1699}" destId="{2EB594A6-B576-47B7-9B90-664B1158527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6C2BEA-89E5-425E-AF25-5BABB39B46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385B64-0F3E-4632-A461-C5B55378352F}">
      <dgm:prSet/>
      <dgm:spPr/>
      <dgm:t>
        <a:bodyPr/>
        <a:lstStyle/>
        <a:p>
          <a:r>
            <a:rPr lang="en-US"/>
            <a:t>Tape Gateway offers durable, cost-effective solution to archive your data in the AWS cloud. The VTL interface it provides lets you leverage your existing tape-based backup application infrastructure to store data on virtual tape cartridges that you create on your tape gateway. Each tape gateway is preconfigured with a media changer and tape drives, which are available to your existing client backup applications as iSCSI devices. You add tape cartridges as you need to archive your data.</a:t>
          </a:r>
        </a:p>
      </dgm:t>
    </dgm:pt>
    <dgm:pt modelId="{D833A4C4-C461-4383-8E2D-368949D9B0B4}" type="parTrans" cxnId="{E54C3755-BBC7-4ED3-BE4C-F8E59CBEEECF}">
      <dgm:prSet/>
      <dgm:spPr/>
      <dgm:t>
        <a:bodyPr/>
        <a:lstStyle/>
        <a:p>
          <a:endParaRPr lang="en-US"/>
        </a:p>
      </dgm:t>
    </dgm:pt>
    <dgm:pt modelId="{E3031FB0-E495-4DD0-8096-C7D9C59F8A5C}" type="sibTrans" cxnId="{E54C3755-BBC7-4ED3-BE4C-F8E59CBEEECF}">
      <dgm:prSet/>
      <dgm:spPr/>
      <dgm:t>
        <a:bodyPr/>
        <a:lstStyle/>
        <a:p>
          <a:endParaRPr lang="en-US"/>
        </a:p>
      </dgm:t>
    </dgm:pt>
    <dgm:pt modelId="{E3CC54AF-B82E-4656-B589-9973E42D63CA}">
      <dgm:prSet/>
      <dgm:spPr/>
      <dgm:t>
        <a:bodyPr/>
        <a:lstStyle/>
        <a:p>
          <a:r>
            <a:rPr lang="en-US"/>
            <a:t>Supported by NetBackup, Backup Exec, Veeam, etc.</a:t>
          </a:r>
        </a:p>
      </dgm:t>
    </dgm:pt>
    <dgm:pt modelId="{D73A5CDD-7988-42B3-A2BE-6E4617CF5817}" type="parTrans" cxnId="{B71AACFC-EF53-40E8-B114-0985D1153D39}">
      <dgm:prSet/>
      <dgm:spPr/>
      <dgm:t>
        <a:bodyPr/>
        <a:lstStyle/>
        <a:p>
          <a:endParaRPr lang="en-US"/>
        </a:p>
      </dgm:t>
    </dgm:pt>
    <dgm:pt modelId="{9E2C4207-D3B3-4B02-A665-D0A01DFB2C1B}" type="sibTrans" cxnId="{B71AACFC-EF53-40E8-B114-0985D1153D39}">
      <dgm:prSet/>
      <dgm:spPr/>
      <dgm:t>
        <a:bodyPr/>
        <a:lstStyle/>
        <a:p>
          <a:endParaRPr lang="en-US"/>
        </a:p>
      </dgm:t>
    </dgm:pt>
    <dgm:pt modelId="{17859943-4A9A-48D9-889A-FCADEB646B4A}" type="pres">
      <dgm:prSet presAssocID="{016C2BEA-89E5-425E-AF25-5BABB39B46E2}" presName="linear" presStyleCnt="0">
        <dgm:presLayoutVars>
          <dgm:animLvl val="lvl"/>
          <dgm:resizeHandles val="exact"/>
        </dgm:presLayoutVars>
      </dgm:prSet>
      <dgm:spPr/>
    </dgm:pt>
    <dgm:pt modelId="{4498F73D-C4E4-4603-94B2-264067BE459E}" type="pres">
      <dgm:prSet presAssocID="{9D385B64-0F3E-4632-A461-C5B55378352F}" presName="parentText" presStyleLbl="node1" presStyleIdx="0" presStyleCnt="2">
        <dgm:presLayoutVars>
          <dgm:chMax val="0"/>
          <dgm:bulletEnabled val="1"/>
        </dgm:presLayoutVars>
      </dgm:prSet>
      <dgm:spPr/>
    </dgm:pt>
    <dgm:pt modelId="{22AD8248-35A2-4545-B1BB-82C2400DD077}" type="pres">
      <dgm:prSet presAssocID="{E3031FB0-E495-4DD0-8096-C7D9C59F8A5C}" presName="spacer" presStyleCnt="0"/>
      <dgm:spPr/>
    </dgm:pt>
    <dgm:pt modelId="{34FE7FCA-2C53-4233-98B7-A79D580491AD}" type="pres">
      <dgm:prSet presAssocID="{E3CC54AF-B82E-4656-B589-9973E42D63CA}" presName="parentText" presStyleLbl="node1" presStyleIdx="1" presStyleCnt="2">
        <dgm:presLayoutVars>
          <dgm:chMax val="0"/>
          <dgm:bulletEnabled val="1"/>
        </dgm:presLayoutVars>
      </dgm:prSet>
      <dgm:spPr/>
    </dgm:pt>
  </dgm:ptLst>
  <dgm:cxnLst>
    <dgm:cxn modelId="{9737D12E-BB57-46D1-8C7C-9C91EACA1DAA}" type="presOf" srcId="{9D385B64-0F3E-4632-A461-C5B55378352F}" destId="{4498F73D-C4E4-4603-94B2-264067BE459E}" srcOrd="0" destOrd="0" presId="urn:microsoft.com/office/officeart/2005/8/layout/vList2"/>
    <dgm:cxn modelId="{E54C3755-BBC7-4ED3-BE4C-F8E59CBEEECF}" srcId="{016C2BEA-89E5-425E-AF25-5BABB39B46E2}" destId="{9D385B64-0F3E-4632-A461-C5B55378352F}" srcOrd="0" destOrd="0" parTransId="{D833A4C4-C461-4383-8E2D-368949D9B0B4}" sibTransId="{E3031FB0-E495-4DD0-8096-C7D9C59F8A5C}"/>
    <dgm:cxn modelId="{913E869C-8187-4554-8694-414858432A3C}" type="presOf" srcId="{016C2BEA-89E5-425E-AF25-5BABB39B46E2}" destId="{17859943-4A9A-48D9-889A-FCADEB646B4A}" srcOrd="0" destOrd="0" presId="urn:microsoft.com/office/officeart/2005/8/layout/vList2"/>
    <dgm:cxn modelId="{4134D8B4-B041-4563-8BF5-BCE1C25DAB68}" type="presOf" srcId="{E3CC54AF-B82E-4656-B589-9973E42D63CA}" destId="{34FE7FCA-2C53-4233-98B7-A79D580491AD}" srcOrd="0" destOrd="0" presId="urn:microsoft.com/office/officeart/2005/8/layout/vList2"/>
    <dgm:cxn modelId="{B71AACFC-EF53-40E8-B114-0985D1153D39}" srcId="{016C2BEA-89E5-425E-AF25-5BABB39B46E2}" destId="{E3CC54AF-B82E-4656-B589-9973E42D63CA}" srcOrd="1" destOrd="0" parTransId="{D73A5CDD-7988-42B3-A2BE-6E4617CF5817}" sibTransId="{9E2C4207-D3B3-4B02-A665-D0A01DFB2C1B}"/>
    <dgm:cxn modelId="{381CFA50-8269-42FC-BBC1-C805902FB2FC}" type="presParOf" srcId="{17859943-4A9A-48D9-889A-FCADEB646B4A}" destId="{4498F73D-C4E4-4603-94B2-264067BE459E}" srcOrd="0" destOrd="0" presId="urn:microsoft.com/office/officeart/2005/8/layout/vList2"/>
    <dgm:cxn modelId="{129F31DB-6C88-4D48-894D-348E7ED6DCD5}" type="presParOf" srcId="{17859943-4A9A-48D9-889A-FCADEB646B4A}" destId="{22AD8248-35A2-4545-B1BB-82C2400DD077}" srcOrd="1" destOrd="0" presId="urn:microsoft.com/office/officeart/2005/8/layout/vList2"/>
    <dgm:cxn modelId="{00809268-8C37-4BC5-B997-C45E1A633BEB}" type="presParOf" srcId="{17859943-4A9A-48D9-889A-FCADEB646B4A}" destId="{34FE7FCA-2C53-4233-98B7-A79D580491A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A26B1F-D3E0-41C6-9BEE-84C7A995AFEF}" type="doc">
      <dgm:prSet loTypeId="urn:microsoft.com/office/officeart/2005/8/layout/matrix2" loCatId="matrix" qsTypeId="urn:microsoft.com/office/officeart/2005/8/quickstyle/simple1" qsCatId="simple" csTypeId="urn:microsoft.com/office/officeart/2005/8/colors/colorful1" csCatId="colorful"/>
      <dgm:spPr/>
      <dgm:t>
        <a:bodyPr/>
        <a:lstStyle/>
        <a:p>
          <a:endParaRPr lang="en-US"/>
        </a:p>
      </dgm:t>
    </dgm:pt>
    <dgm:pt modelId="{E8069E5A-9741-490D-A409-6EA45E4E794B}">
      <dgm:prSet/>
      <dgm:spPr/>
      <dgm:t>
        <a:bodyPr/>
        <a:lstStyle/>
        <a:p>
          <a:r>
            <a:rPr lang="en-US"/>
            <a:t>A web service that provides resizable compute capacity.</a:t>
          </a:r>
        </a:p>
      </dgm:t>
    </dgm:pt>
    <dgm:pt modelId="{A1EF90E2-A474-46A9-A3C9-4AF99D216810}" type="parTrans" cxnId="{3A1F75CD-19C2-4E5C-9658-4112B6970A03}">
      <dgm:prSet/>
      <dgm:spPr/>
      <dgm:t>
        <a:bodyPr/>
        <a:lstStyle/>
        <a:p>
          <a:endParaRPr lang="en-US"/>
        </a:p>
      </dgm:t>
    </dgm:pt>
    <dgm:pt modelId="{B1DA1C9A-4166-4813-9494-7FE467B208C4}" type="sibTrans" cxnId="{3A1F75CD-19C2-4E5C-9658-4112B6970A03}">
      <dgm:prSet/>
      <dgm:spPr/>
      <dgm:t>
        <a:bodyPr/>
        <a:lstStyle/>
        <a:p>
          <a:endParaRPr lang="en-US"/>
        </a:p>
      </dgm:t>
    </dgm:pt>
    <dgm:pt modelId="{C5E44DF8-419C-40D9-9253-678FC675F49C}">
      <dgm:prSet/>
      <dgm:spPr/>
      <dgm:t>
        <a:bodyPr/>
        <a:lstStyle/>
        <a:p>
          <a:r>
            <a:rPr lang="en-US"/>
            <a:t>Selling points:</a:t>
          </a:r>
        </a:p>
      </dgm:t>
    </dgm:pt>
    <dgm:pt modelId="{1284E5EB-A7E0-4FBC-A2A8-C50B4C06604F}" type="parTrans" cxnId="{63ABC6F6-91F0-4A15-ABC8-239ECDF28187}">
      <dgm:prSet/>
      <dgm:spPr/>
      <dgm:t>
        <a:bodyPr/>
        <a:lstStyle/>
        <a:p>
          <a:endParaRPr lang="en-US"/>
        </a:p>
      </dgm:t>
    </dgm:pt>
    <dgm:pt modelId="{653B9F1B-8D8B-4410-B2AF-E466028334C7}" type="sibTrans" cxnId="{63ABC6F6-91F0-4A15-ABC8-239ECDF28187}">
      <dgm:prSet/>
      <dgm:spPr/>
      <dgm:t>
        <a:bodyPr/>
        <a:lstStyle/>
        <a:p>
          <a:endParaRPr lang="en-US"/>
        </a:p>
      </dgm:t>
    </dgm:pt>
    <dgm:pt modelId="{A1F8F6CC-5818-4E01-9A60-AD57AA164478}">
      <dgm:prSet/>
      <dgm:spPr/>
      <dgm:t>
        <a:bodyPr/>
        <a:lstStyle/>
        <a:p>
          <a:r>
            <a:rPr lang="en-US"/>
            <a:t>Reduces the time required to obtain and boot new server instances down to minutes.</a:t>
          </a:r>
        </a:p>
      </dgm:t>
    </dgm:pt>
    <dgm:pt modelId="{E5F5CA10-D84A-4169-8E10-E064C22D94E4}" type="parTrans" cxnId="{130A1F62-F8F9-4086-B821-B8E71AA520EA}">
      <dgm:prSet/>
      <dgm:spPr/>
      <dgm:t>
        <a:bodyPr/>
        <a:lstStyle/>
        <a:p>
          <a:endParaRPr lang="en-US"/>
        </a:p>
      </dgm:t>
    </dgm:pt>
    <dgm:pt modelId="{ADB9E751-2D62-4EE3-9FBF-613795D50547}" type="sibTrans" cxnId="{130A1F62-F8F9-4086-B821-B8E71AA520EA}">
      <dgm:prSet/>
      <dgm:spPr/>
      <dgm:t>
        <a:bodyPr/>
        <a:lstStyle/>
        <a:p>
          <a:endParaRPr lang="en-US"/>
        </a:p>
      </dgm:t>
    </dgm:pt>
    <dgm:pt modelId="{6F49E0A4-D78B-4C63-8926-2163F900EB95}">
      <dgm:prSet/>
      <dgm:spPr/>
      <dgm:t>
        <a:bodyPr/>
        <a:lstStyle/>
        <a:p>
          <a:r>
            <a:rPr lang="en-US"/>
            <a:t>This rapid turn around allows for quick scaling (up and down) as requirements change.</a:t>
          </a:r>
        </a:p>
      </dgm:t>
    </dgm:pt>
    <dgm:pt modelId="{FDF67B4B-A996-4176-B293-06291940E5C8}" type="parTrans" cxnId="{A25FD5CF-436C-47E2-873F-55B5D8090816}">
      <dgm:prSet/>
      <dgm:spPr/>
      <dgm:t>
        <a:bodyPr/>
        <a:lstStyle/>
        <a:p>
          <a:endParaRPr lang="en-US"/>
        </a:p>
      </dgm:t>
    </dgm:pt>
    <dgm:pt modelId="{522078FC-1762-4526-8D75-81E3D5C027EB}" type="sibTrans" cxnId="{A25FD5CF-436C-47E2-873F-55B5D8090816}">
      <dgm:prSet/>
      <dgm:spPr/>
      <dgm:t>
        <a:bodyPr/>
        <a:lstStyle/>
        <a:p>
          <a:endParaRPr lang="en-US"/>
        </a:p>
      </dgm:t>
    </dgm:pt>
    <dgm:pt modelId="{C3CA0D6B-1A0A-49B5-BB12-C882942CB76A}">
      <dgm:prSet/>
      <dgm:spPr/>
      <dgm:t>
        <a:bodyPr/>
        <a:lstStyle/>
        <a:p>
          <a:r>
            <a:rPr lang="en-US"/>
            <a:t>It has 4 different pricing models</a:t>
          </a:r>
        </a:p>
      </dgm:t>
    </dgm:pt>
    <dgm:pt modelId="{7C1D5AA1-E7F6-40B6-BE8E-C3C1794C5D18}" type="parTrans" cxnId="{09CE5C9A-6FF1-4F98-A3DC-6E3301C5055F}">
      <dgm:prSet/>
      <dgm:spPr/>
      <dgm:t>
        <a:bodyPr/>
        <a:lstStyle/>
        <a:p>
          <a:endParaRPr lang="en-US"/>
        </a:p>
      </dgm:t>
    </dgm:pt>
    <dgm:pt modelId="{A1DD99E5-BF46-4C52-8332-9AF46E9E984C}" type="sibTrans" cxnId="{09CE5C9A-6FF1-4F98-A3DC-6E3301C5055F}">
      <dgm:prSet/>
      <dgm:spPr/>
      <dgm:t>
        <a:bodyPr/>
        <a:lstStyle/>
        <a:p>
          <a:endParaRPr lang="en-US"/>
        </a:p>
      </dgm:t>
    </dgm:pt>
    <dgm:pt modelId="{DCCD86C0-6A4A-45DF-80BA-B6F234AD2081}">
      <dgm:prSet/>
      <dgm:spPr/>
      <dgm:t>
        <a:bodyPr/>
        <a:lstStyle/>
        <a:p>
          <a:r>
            <a:rPr lang="en-US"/>
            <a:t>14 instance types</a:t>
          </a:r>
        </a:p>
      </dgm:t>
    </dgm:pt>
    <dgm:pt modelId="{6108E0A2-3404-433B-A43A-2238999BEA05}" type="parTrans" cxnId="{8FDED30A-CF46-48DB-A9D5-7F52AA674474}">
      <dgm:prSet/>
      <dgm:spPr/>
      <dgm:t>
        <a:bodyPr/>
        <a:lstStyle/>
        <a:p>
          <a:endParaRPr lang="en-US"/>
        </a:p>
      </dgm:t>
    </dgm:pt>
    <dgm:pt modelId="{E07F77A6-FBF7-4C4E-BDC3-C0E8FC864009}" type="sibTrans" cxnId="{8FDED30A-CF46-48DB-A9D5-7F52AA674474}">
      <dgm:prSet/>
      <dgm:spPr/>
      <dgm:t>
        <a:bodyPr/>
        <a:lstStyle/>
        <a:p>
          <a:endParaRPr lang="en-US"/>
        </a:p>
      </dgm:t>
    </dgm:pt>
    <dgm:pt modelId="{9B94D623-0868-412D-96B3-8AAE10DE03BA}" type="pres">
      <dgm:prSet presAssocID="{A3A26B1F-D3E0-41C6-9BEE-84C7A995AFEF}" presName="matrix" presStyleCnt="0">
        <dgm:presLayoutVars>
          <dgm:chMax val="1"/>
          <dgm:dir/>
          <dgm:resizeHandles val="exact"/>
        </dgm:presLayoutVars>
      </dgm:prSet>
      <dgm:spPr/>
    </dgm:pt>
    <dgm:pt modelId="{23DB9DF6-706C-46CA-9F97-58FA6FE3A503}" type="pres">
      <dgm:prSet presAssocID="{A3A26B1F-D3E0-41C6-9BEE-84C7A995AFEF}" presName="axisShape" presStyleLbl="bgShp" presStyleIdx="0" presStyleCnt="1"/>
      <dgm:spPr/>
    </dgm:pt>
    <dgm:pt modelId="{4A6EBAAB-E01E-4884-916D-6E6CF3D5287C}" type="pres">
      <dgm:prSet presAssocID="{A3A26B1F-D3E0-41C6-9BEE-84C7A995AFEF}" presName="rect1" presStyleLbl="node1" presStyleIdx="0" presStyleCnt="4">
        <dgm:presLayoutVars>
          <dgm:chMax val="0"/>
          <dgm:chPref val="0"/>
          <dgm:bulletEnabled val="1"/>
        </dgm:presLayoutVars>
      </dgm:prSet>
      <dgm:spPr/>
    </dgm:pt>
    <dgm:pt modelId="{7499DE40-B16D-444D-8A6D-1A70FE4BAB23}" type="pres">
      <dgm:prSet presAssocID="{A3A26B1F-D3E0-41C6-9BEE-84C7A995AFEF}" presName="rect2" presStyleLbl="node1" presStyleIdx="1" presStyleCnt="4">
        <dgm:presLayoutVars>
          <dgm:chMax val="0"/>
          <dgm:chPref val="0"/>
          <dgm:bulletEnabled val="1"/>
        </dgm:presLayoutVars>
      </dgm:prSet>
      <dgm:spPr/>
    </dgm:pt>
    <dgm:pt modelId="{B150F205-E47C-4E21-BADA-067CAEA0F2AE}" type="pres">
      <dgm:prSet presAssocID="{A3A26B1F-D3E0-41C6-9BEE-84C7A995AFEF}" presName="rect3" presStyleLbl="node1" presStyleIdx="2" presStyleCnt="4">
        <dgm:presLayoutVars>
          <dgm:chMax val="0"/>
          <dgm:chPref val="0"/>
          <dgm:bulletEnabled val="1"/>
        </dgm:presLayoutVars>
      </dgm:prSet>
      <dgm:spPr/>
    </dgm:pt>
    <dgm:pt modelId="{25BA05CE-B268-4229-BEE3-9CE520016333}" type="pres">
      <dgm:prSet presAssocID="{A3A26B1F-D3E0-41C6-9BEE-84C7A995AFEF}" presName="rect4" presStyleLbl="node1" presStyleIdx="3" presStyleCnt="4">
        <dgm:presLayoutVars>
          <dgm:chMax val="0"/>
          <dgm:chPref val="0"/>
          <dgm:bulletEnabled val="1"/>
        </dgm:presLayoutVars>
      </dgm:prSet>
      <dgm:spPr/>
    </dgm:pt>
  </dgm:ptLst>
  <dgm:cxnLst>
    <dgm:cxn modelId="{8FDED30A-CF46-48DB-A9D5-7F52AA674474}" srcId="{A3A26B1F-D3E0-41C6-9BEE-84C7A995AFEF}" destId="{DCCD86C0-6A4A-45DF-80BA-B6F234AD2081}" srcOrd="3" destOrd="0" parTransId="{6108E0A2-3404-433B-A43A-2238999BEA05}" sibTransId="{E07F77A6-FBF7-4C4E-BDC3-C0E8FC864009}"/>
    <dgm:cxn modelId="{AF697A3F-85A9-40FE-BE5F-EF5AAA14CD55}" type="presOf" srcId="{DCCD86C0-6A4A-45DF-80BA-B6F234AD2081}" destId="{25BA05CE-B268-4229-BEE3-9CE520016333}" srcOrd="0" destOrd="0" presId="urn:microsoft.com/office/officeart/2005/8/layout/matrix2"/>
    <dgm:cxn modelId="{130A1F62-F8F9-4086-B821-B8E71AA520EA}" srcId="{C5E44DF8-419C-40D9-9253-678FC675F49C}" destId="{A1F8F6CC-5818-4E01-9A60-AD57AA164478}" srcOrd="0" destOrd="0" parTransId="{E5F5CA10-D84A-4169-8E10-E064C22D94E4}" sibTransId="{ADB9E751-2D62-4EE3-9FBF-613795D50547}"/>
    <dgm:cxn modelId="{0BCF3185-8F84-4C50-B57A-D456EEC75712}" type="presOf" srcId="{6F49E0A4-D78B-4C63-8926-2163F900EB95}" destId="{7499DE40-B16D-444D-8A6D-1A70FE4BAB23}" srcOrd="0" destOrd="2" presId="urn:microsoft.com/office/officeart/2005/8/layout/matrix2"/>
    <dgm:cxn modelId="{B8E5C48A-F68F-45EC-9B77-8085CADC701D}" type="presOf" srcId="{E8069E5A-9741-490D-A409-6EA45E4E794B}" destId="{4A6EBAAB-E01E-4884-916D-6E6CF3D5287C}" srcOrd="0" destOrd="0" presId="urn:microsoft.com/office/officeart/2005/8/layout/matrix2"/>
    <dgm:cxn modelId="{09CE5C9A-6FF1-4F98-A3DC-6E3301C5055F}" srcId="{A3A26B1F-D3E0-41C6-9BEE-84C7A995AFEF}" destId="{C3CA0D6B-1A0A-49B5-BB12-C882942CB76A}" srcOrd="2" destOrd="0" parTransId="{7C1D5AA1-E7F6-40B6-BE8E-C3C1794C5D18}" sibTransId="{A1DD99E5-BF46-4C52-8332-9AF46E9E984C}"/>
    <dgm:cxn modelId="{9BCFEBC5-9035-4C30-B37D-BEF06BF9E479}" type="presOf" srcId="{A1F8F6CC-5818-4E01-9A60-AD57AA164478}" destId="{7499DE40-B16D-444D-8A6D-1A70FE4BAB23}" srcOrd="0" destOrd="1" presId="urn:microsoft.com/office/officeart/2005/8/layout/matrix2"/>
    <dgm:cxn modelId="{3A1F75CD-19C2-4E5C-9658-4112B6970A03}" srcId="{A3A26B1F-D3E0-41C6-9BEE-84C7A995AFEF}" destId="{E8069E5A-9741-490D-A409-6EA45E4E794B}" srcOrd="0" destOrd="0" parTransId="{A1EF90E2-A474-46A9-A3C9-4AF99D216810}" sibTransId="{B1DA1C9A-4166-4813-9494-7FE467B208C4}"/>
    <dgm:cxn modelId="{A25FD5CF-436C-47E2-873F-55B5D8090816}" srcId="{C5E44DF8-419C-40D9-9253-678FC675F49C}" destId="{6F49E0A4-D78B-4C63-8926-2163F900EB95}" srcOrd="1" destOrd="0" parTransId="{FDF67B4B-A996-4176-B293-06291940E5C8}" sibTransId="{522078FC-1762-4526-8D75-81E3D5C027EB}"/>
    <dgm:cxn modelId="{758A06D1-1094-45E1-BF36-81B570EB5F3C}" type="presOf" srcId="{C5E44DF8-419C-40D9-9253-678FC675F49C}" destId="{7499DE40-B16D-444D-8A6D-1A70FE4BAB23}" srcOrd="0" destOrd="0" presId="urn:microsoft.com/office/officeart/2005/8/layout/matrix2"/>
    <dgm:cxn modelId="{2FA827F1-9C46-4536-9418-873F67A5263E}" type="presOf" srcId="{A3A26B1F-D3E0-41C6-9BEE-84C7A995AFEF}" destId="{9B94D623-0868-412D-96B3-8AAE10DE03BA}" srcOrd="0" destOrd="0" presId="urn:microsoft.com/office/officeart/2005/8/layout/matrix2"/>
    <dgm:cxn modelId="{2059A3F3-E6DD-4B7C-89D3-0BE462FFCC50}" type="presOf" srcId="{C3CA0D6B-1A0A-49B5-BB12-C882942CB76A}" destId="{B150F205-E47C-4E21-BADA-067CAEA0F2AE}" srcOrd="0" destOrd="0" presId="urn:microsoft.com/office/officeart/2005/8/layout/matrix2"/>
    <dgm:cxn modelId="{63ABC6F6-91F0-4A15-ABC8-239ECDF28187}" srcId="{A3A26B1F-D3E0-41C6-9BEE-84C7A995AFEF}" destId="{C5E44DF8-419C-40D9-9253-678FC675F49C}" srcOrd="1" destOrd="0" parTransId="{1284E5EB-A7E0-4FBC-A2A8-C50B4C06604F}" sibTransId="{653B9F1B-8D8B-4410-B2AF-E466028334C7}"/>
    <dgm:cxn modelId="{40891D43-BD73-4BBC-B567-F18E9C2B1CBC}" type="presParOf" srcId="{9B94D623-0868-412D-96B3-8AAE10DE03BA}" destId="{23DB9DF6-706C-46CA-9F97-58FA6FE3A503}" srcOrd="0" destOrd="0" presId="urn:microsoft.com/office/officeart/2005/8/layout/matrix2"/>
    <dgm:cxn modelId="{9F2B38FF-F99D-4C7B-81F6-40E5FDCF0532}" type="presParOf" srcId="{9B94D623-0868-412D-96B3-8AAE10DE03BA}" destId="{4A6EBAAB-E01E-4884-916D-6E6CF3D5287C}" srcOrd="1" destOrd="0" presId="urn:microsoft.com/office/officeart/2005/8/layout/matrix2"/>
    <dgm:cxn modelId="{B4BE6482-2A3F-42D3-B9B0-27F08B795183}" type="presParOf" srcId="{9B94D623-0868-412D-96B3-8AAE10DE03BA}" destId="{7499DE40-B16D-444D-8A6D-1A70FE4BAB23}" srcOrd="2" destOrd="0" presId="urn:microsoft.com/office/officeart/2005/8/layout/matrix2"/>
    <dgm:cxn modelId="{C1C93693-E097-4904-AF89-15ADFDAF0FB9}" type="presParOf" srcId="{9B94D623-0868-412D-96B3-8AAE10DE03BA}" destId="{B150F205-E47C-4E21-BADA-067CAEA0F2AE}" srcOrd="3" destOrd="0" presId="urn:microsoft.com/office/officeart/2005/8/layout/matrix2"/>
    <dgm:cxn modelId="{C5A430A6-1667-463F-B514-68D45F11980B}" type="presParOf" srcId="{9B94D623-0868-412D-96B3-8AAE10DE03BA}" destId="{25BA05CE-B268-4229-BEE3-9CE52001633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AAF4AD-2F88-47E3-A40C-1EB81EDFA1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F429007-2DDC-4BBB-BE92-C713BA4ED3BD}">
      <dgm:prSet/>
      <dgm:spPr/>
      <dgm:t>
        <a:bodyPr/>
        <a:lstStyle/>
        <a:p>
          <a:r>
            <a:rPr lang="en-US"/>
            <a:t>On Deman – Pay a fixed rate by the hour or second with no commitment.</a:t>
          </a:r>
        </a:p>
      </dgm:t>
    </dgm:pt>
    <dgm:pt modelId="{53204D28-5C5D-478D-AA3B-F2A5CE28A1BE}" type="parTrans" cxnId="{BF496EAF-A148-4221-919F-9F58114FDF5B}">
      <dgm:prSet/>
      <dgm:spPr/>
      <dgm:t>
        <a:bodyPr/>
        <a:lstStyle/>
        <a:p>
          <a:endParaRPr lang="en-US"/>
        </a:p>
      </dgm:t>
    </dgm:pt>
    <dgm:pt modelId="{1FAA80C0-C519-49E5-97A3-548B8C045AE7}" type="sibTrans" cxnId="{BF496EAF-A148-4221-919F-9F58114FDF5B}">
      <dgm:prSet/>
      <dgm:spPr/>
      <dgm:t>
        <a:bodyPr/>
        <a:lstStyle/>
        <a:p>
          <a:endParaRPr lang="en-US"/>
        </a:p>
      </dgm:t>
    </dgm:pt>
    <dgm:pt modelId="{C6BA4FF9-1123-4C38-865C-4276D1345837}">
      <dgm:prSet/>
      <dgm:spPr/>
      <dgm:t>
        <a:bodyPr/>
        <a:lstStyle/>
        <a:p>
          <a:r>
            <a:rPr lang="en-US"/>
            <a:t>Reserved – Provides a reserved amount of compute capacity for a contracted term. Significant discounts achievable.</a:t>
          </a:r>
        </a:p>
      </dgm:t>
    </dgm:pt>
    <dgm:pt modelId="{B36E49A1-14B0-458B-AD31-B535F899187F}" type="parTrans" cxnId="{D240BF20-63F9-4797-9F1E-F909EA6CA473}">
      <dgm:prSet/>
      <dgm:spPr/>
      <dgm:t>
        <a:bodyPr/>
        <a:lstStyle/>
        <a:p>
          <a:endParaRPr lang="en-US"/>
        </a:p>
      </dgm:t>
    </dgm:pt>
    <dgm:pt modelId="{35854EB7-8A30-47B2-863E-65C1C73579FE}" type="sibTrans" cxnId="{D240BF20-63F9-4797-9F1E-F909EA6CA473}">
      <dgm:prSet/>
      <dgm:spPr/>
      <dgm:t>
        <a:bodyPr/>
        <a:lstStyle/>
        <a:p>
          <a:endParaRPr lang="en-US"/>
        </a:p>
      </dgm:t>
    </dgm:pt>
    <dgm:pt modelId="{18456B60-ACCA-4BBF-A66D-EAEE96FBBD44}">
      <dgm:prSet/>
      <dgm:spPr/>
      <dgm:t>
        <a:bodyPr/>
        <a:lstStyle/>
        <a:p>
          <a:r>
            <a:rPr lang="en-US"/>
            <a:t>Spot - Bid for pricing on instance capacity of remaining compute resources.</a:t>
          </a:r>
        </a:p>
      </dgm:t>
    </dgm:pt>
    <dgm:pt modelId="{3749B1DB-F0A1-4BF8-842C-5AFD8D05C654}" type="parTrans" cxnId="{7FA73233-8B74-4A15-8569-A84B0D5E4782}">
      <dgm:prSet/>
      <dgm:spPr/>
      <dgm:t>
        <a:bodyPr/>
        <a:lstStyle/>
        <a:p>
          <a:endParaRPr lang="en-US"/>
        </a:p>
      </dgm:t>
    </dgm:pt>
    <dgm:pt modelId="{03D4B69D-8406-42E0-9C60-F7EDA04A7E20}" type="sibTrans" cxnId="{7FA73233-8B74-4A15-8569-A84B0D5E4782}">
      <dgm:prSet/>
      <dgm:spPr/>
      <dgm:t>
        <a:bodyPr/>
        <a:lstStyle/>
        <a:p>
          <a:endParaRPr lang="en-US"/>
        </a:p>
      </dgm:t>
    </dgm:pt>
    <dgm:pt modelId="{CC14977F-8AA9-457E-88A3-9118E7E88A3A}">
      <dgm:prSet/>
      <dgm:spPr/>
      <dgm:t>
        <a:bodyPr/>
        <a:lstStyle/>
        <a:p>
          <a:r>
            <a:rPr lang="en-US"/>
            <a:t>Dedicated Hosts – Physical EC2 servers dedicated for your use only. Can be reserved or on demand.</a:t>
          </a:r>
        </a:p>
      </dgm:t>
    </dgm:pt>
    <dgm:pt modelId="{C5AD0906-E880-4D3F-A6EF-D6C21BE5B5DA}" type="parTrans" cxnId="{B2EEA0BB-D649-47F7-AF63-40B2F3560952}">
      <dgm:prSet/>
      <dgm:spPr/>
      <dgm:t>
        <a:bodyPr/>
        <a:lstStyle/>
        <a:p>
          <a:endParaRPr lang="en-US"/>
        </a:p>
      </dgm:t>
    </dgm:pt>
    <dgm:pt modelId="{6D5FD0D4-02DD-4776-8058-F8AD3FE5B4A9}" type="sibTrans" cxnId="{B2EEA0BB-D649-47F7-AF63-40B2F3560952}">
      <dgm:prSet/>
      <dgm:spPr/>
      <dgm:t>
        <a:bodyPr/>
        <a:lstStyle/>
        <a:p>
          <a:endParaRPr lang="en-US"/>
        </a:p>
      </dgm:t>
    </dgm:pt>
    <dgm:pt modelId="{FFD62159-C2D5-44E5-8020-74A9C00DAC6B}" type="pres">
      <dgm:prSet presAssocID="{F8AAF4AD-2F88-47E3-A40C-1EB81EDFA193}" presName="linear" presStyleCnt="0">
        <dgm:presLayoutVars>
          <dgm:animLvl val="lvl"/>
          <dgm:resizeHandles val="exact"/>
        </dgm:presLayoutVars>
      </dgm:prSet>
      <dgm:spPr/>
    </dgm:pt>
    <dgm:pt modelId="{9B8BE877-7564-4F28-A069-79D1ACD4848D}" type="pres">
      <dgm:prSet presAssocID="{4F429007-2DDC-4BBB-BE92-C713BA4ED3BD}" presName="parentText" presStyleLbl="node1" presStyleIdx="0" presStyleCnt="4">
        <dgm:presLayoutVars>
          <dgm:chMax val="0"/>
          <dgm:bulletEnabled val="1"/>
        </dgm:presLayoutVars>
      </dgm:prSet>
      <dgm:spPr/>
    </dgm:pt>
    <dgm:pt modelId="{8688341C-DCDC-497F-ACEB-EBE8207AD398}" type="pres">
      <dgm:prSet presAssocID="{1FAA80C0-C519-49E5-97A3-548B8C045AE7}" presName="spacer" presStyleCnt="0"/>
      <dgm:spPr/>
    </dgm:pt>
    <dgm:pt modelId="{AFE50151-12A6-408F-B789-06519FD44CD0}" type="pres">
      <dgm:prSet presAssocID="{C6BA4FF9-1123-4C38-865C-4276D1345837}" presName="parentText" presStyleLbl="node1" presStyleIdx="1" presStyleCnt="4">
        <dgm:presLayoutVars>
          <dgm:chMax val="0"/>
          <dgm:bulletEnabled val="1"/>
        </dgm:presLayoutVars>
      </dgm:prSet>
      <dgm:spPr/>
    </dgm:pt>
    <dgm:pt modelId="{5FEC7484-B8DB-49B8-A7E6-581112B89681}" type="pres">
      <dgm:prSet presAssocID="{35854EB7-8A30-47B2-863E-65C1C73579FE}" presName="spacer" presStyleCnt="0"/>
      <dgm:spPr/>
    </dgm:pt>
    <dgm:pt modelId="{4B32997B-AB15-48FB-806E-CF642AE9C4B7}" type="pres">
      <dgm:prSet presAssocID="{18456B60-ACCA-4BBF-A66D-EAEE96FBBD44}" presName="parentText" presStyleLbl="node1" presStyleIdx="2" presStyleCnt="4">
        <dgm:presLayoutVars>
          <dgm:chMax val="0"/>
          <dgm:bulletEnabled val="1"/>
        </dgm:presLayoutVars>
      </dgm:prSet>
      <dgm:spPr/>
    </dgm:pt>
    <dgm:pt modelId="{87B150CD-CC7B-4008-B525-8299482FB3B7}" type="pres">
      <dgm:prSet presAssocID="{03D4B69D-8406-42E0-9C60-F7EDA04A7E20}" presName="spacer" presStyleCnt="0"/>
      <dgm:spPr/>
    </dgm:pt>
    <dgm:pt modelId="{A7EA368A-87F7-47FA-AED9-7B34E0250FD7}" type="pres">
      <dgm:prSet presAssocID="{CC14977F-8AA9-457E-88A3-9118E7E88A3A}" presName="parentText" presStyleLbl="node1" presStyleIdx="3" presStyleCnt="4">
        <dgm:presLayoutVars>
          <dgm:chMax val="0"/>
          <dgm:bulletEnabled val="1"/>
        </dgm:presLayoutVars>
      </dgm:prSet>
      <dgm:spPr/>
    </dgm:pt>
  </dgm:ptLst>
  <dgm:cxnLst>
    <dgm:cxn modelId="{D240BF20-63F9-4797-9F1E-F909EA6CA473}" srcId="{F8AAF4AD-2F88-47E3-A40C-1EB81EDFA193}" destId="{C6BA4FF9-1123-4C38-865C-4276D1345837}" srcOrd="1" destOrd="0" parTransId="{B36E49A1-14B0-458B-AD31-B535F899187F}" sibTransId="{35854EB7-8A30-47B2-863E-65C1C73579FE}"/>
    <dgm:cxn modelId="{7FA73233-8B74-4A15-8569-A84B0D5E4782}" srcId="{F8AAF4AD-2F88-47E3-A40C-1EB81EDFA193}" destId="{18456B60-ACCA-4BBF-A66D-EAEE96FBBD44}" srcOrd="2" destOrd="0" parTransId="{3749B1DB-F0A1-4BF8-842C-5AFD8D05C654}" sibTransId="{03D4B69D-8406-42E0-9C60-F7EDA04A7E20}"/>
    <dgm:cxn modelId="{E3974689-6BA8-4EAB-A310-9E4F2E3242B2}" type="presOf" srcId="{18456B60-ACCA-4BBF-A66D-EAEE96FBBD44}" destId="{4B32997B-AB15-48FB-806E-CF642AE9C4B7}" srcOrd="0" destOrd="0" presId="urn:microsoft.com/office/officeart/2005/8/layout/vList2"/>
    <dgm:cxn modelId="{D65C4F8C-C2D2-4A6C-9124-CC4DB3C427A6}" type="presOf" srcId="{C6BA4FF9-1123-4C38-865C-4276D1345837}" destId="{AFE50151-12A6-408F-B789-06519FD44CD0}" srcOrd="0" destOrd="0" presId="urn:microsoft.com/office/officeart/2005/8/layout/vList2"/>
    <dgm:cxn modelId="{BF496EAF-A148-4221-919F-9F58114FDF5B}" srcId="{F8AAF4AD-2F88-47E3-A40C-1EB81EDFA193}" destId="{4F429007-2DDC-4BBB-BE92-C713BA4ED3BD}" srcOrd="0" destOrd="0" parTransId="{53204D28-5C5D-478D-AA3B-F2A5CE28A1BE}" sibTransId="{1FAA80C0-C519-49E5-97A3-548B8C045AE7}"/>
    <dgm:cxn modelId="{2F5CB3B0-DA4C-4337-87B7-4EF3B0F8D8C2}" type="presOf" srcId="{4F429007-2DDC-4BBB-BE92-C713BA4ED3BD}" destId="{9B8BE877-7564-4F28-A069-79D1ACD4848D}" srcOrd="0" destOrd="0" presId="urn:microsoft.com/office/officeart/2005/8/layout/vList2"/>
    <dgm:cxn modelId="{B2EEA0BB-D649-47F7-AF63-40B2F3560952}" srcId="{F8AAF4AD-2F88-47E3-A40C-1EB81EDFA193}" destId="{CC14977F-8AA9-457E-88A3-9118E7E88A3A}" srcOrd="3" destOrd="0" parTransId="{C5AD0906-E880-4D3F-A6EF-D6C21BE5B5DA}" sibTransId="{6D5FD0D4-02DD-4776-8058-F8AD3FE5B4A9}"/>
    <dgm:cxn modelId="{AB887BC9-13B9-4523-8EE9-28059C8F14A2}" type="presOf" srcId="{CC14977F-8AA9-457E-88A3-9118E7E88A3A}" destId="{A7EA368A-87F7-47FA-AED9-7B34E0250FD7}" srcOrd="0" destOrd="0" presId="urn:microsoft.com/office/officeart/2005/8/layout/vList2"/>
    <dgm:cxn modelId="{E6ADB5F3-DA2F-4681-B56E-9CA29759D24F}" type="presOf" srcId="{F8AAF4AD-2F88-47E3-A40C-1EB81EDFA193}" destId="{FFD62159-C2D5-44E5-8020-74A9C00DAC6B}" srcOrd="0" destOrd="0" presId="urn:microsoft.com/office/officeart/2005/8/layout/vList2"/>
    <dgm:cxn modelId="{26DE056A-27BA-439E-845D-822121072200}" type="presParOf" srcId="{FFD62159-C2D5-44E5-8020-74A9C00DAC6B}" destId="{9B8BE877-7564-4F28-A069-79D1ACD4848D}" srcOrd="0" destOrd="0" presId="urn:microsoft.com/office/officeart/2005/8/layout/vList2"/>
    <dgm:cxn modelId="{B4340C77-EA14-41B1-98B5-2961B3548289}" type="presParOf" srcId="{FFD62159-C2D5-44E5-8020-74A9C00DAC6B}" destId="{8688341C-DCDC-497F-ACEB-EBE8207AD398}" srcOrd="1" destOrd="0" presId="urn:microsoft.com/office/officeart/2005/8/layout/vList2"/>
    <dgm:cxn modelId="{A82783D2-C1CA-4289-9205-C06C50758BF3}" type="presParOf" srcId="{FFD62159-C2D5-44E5-8020-74A9C00DAC6B}" destId="{AFE50151-12A6-408F-B789-06519FD44CD0}" srcOrd="2" destOrd="0" presId="urn:microsoft.com/office/officeart/2005/8/layout/vList2"/>
    <dgm:cxn modelId="{118CD7BD-60F3-4F9E-A699-A9758CAF570B}" type="presParOf" srcId="{FFD62159-C2D5-44E5-8020-74A9C00DAC6B}" destId="{5FEC7484-B8DB-49B8-A7E6-581112B89681}" srcOrd="3" destOrd="0" presId="urn:microsoft.com/office/officeart/2005/8/layout/vList2"/>
    <dgm:cxn modelId="{E11B142A-F719-4492-906E-84E053DB9DC7}" type="presParOf" srcId="{FFD62159-C2D5-44E5-8020-74A9C00DAC6B}" destId="{4B32997B-AB15-48FB-806E-CF642AE9C4B7}" srcOrd="4" destOrd="0" presId="urn:microsoft.com/office/officeart/2005/8/layout/vList2"/>
    <dgm:cxn modelId="{42187E3A-F50B-4FBE-8D5E-56771E633F7F}" type="presParOf" srcId="{FFD62159-C2D5-44E5-8020-74A9C00DAC6B}" destId="{87B150CD-CC7B-4008-B525-8299482FB3B7}" srcOrd="5" destOrd="0" presId="urn:microsoft.com/office/officeart/2005/8/layout/vList2"/>
    <dgm:cxn modelId="{36241996-C6CE-4742-8689-B15C6A629278}" type="presParOf" srcId="{FFD62159-C2D5-44E5-8020-74A9C00DAC6B}" destId="{A7EA368A-87F7-47FA-AED9-7B34E0250F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571588-5BEE-47ED-8BB8-2C5BF2EDA5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D0DC41-EBAD-49B3-A86C-7AEF98932EB7}">
      <dgm:prSet/>
      <dgm:spPr/>
      <dgm:t>
        <a:bodyPr/>
        <a:lstStyle/>
        <a:p>
          <a:r>
            <a:rPr lang="en-US"/>
            <a:t>Pay a fixed rate for compute capacity with no commitment</a:t>
          </a:r>
        </a:p>
      </dgm:t>
    </dgm:pt>
    <dgm:pt modelId="{8223F098-20BB-4749-9363-6791FF740607}" type="parTrans" cxnId="{3CE5594B-829C-43F3-BEA3-6F80386F7A13}">
      <dgm:prSet/>
      <dgm:spPr/>
      <dgm:t>
        <a:bodyPr/>
        <a:lstStyle/>
        <a:p>
          <a:endParaRPr lang="en-US"/>
        </a:p>
      </dgm:t>
    </dgm:pt>
    <dgm:pt modelId="{D6428E26-E7F9-423C-BC33-8EBF1EBFB063}" type="sibTrans" cxnId="{3CE5594B-829C-43F3-BEA3-6F80386F7A13}">
      <dgm:prSet/>
      <dgm:spPr/>
      <dgm:t>
        <a:bodyPr/>
        <a:lstStyle/>
        <a:p>
          <a:endParaRPr lang="en-US"/>
        </a:p>
      </dgm:t>
    </dgm:pt>
    <dgm:pt modelId="{B9246FA6-D024-4418-B867-8F0AE626C75D}">
      <dgm:prSet/>
      <dgm:spPr/>
      <dgm:t>
        <a:bodyPr/>
        <a:lstStyle/>
        <a:p>
          <a:r>
            <a:rPr lang="en-US"/>
            <a:t>What it is useful for:</a:t>
          </a:r>
        </a:p>
      </dgm:t>
    </dgm:pt>
    <dgm:pt modelId="{71BD8F72-F3F0-43FD-910C-DC8930E8819E}" type="parTrans" cxnId="{30D8BD70-0D4E-4B1F-B082-E0144F40B8D5}">
      <dgm:prSet/>
      <dgm:spPr/>
      <dgm:t>
        <a:bodyPr/>
        <a:lstStyle/>
        <a:p>
          <a:endParaRPr lang="en-US"/>
        </a:p>
      </dgm:t>
    </dgm:pt>
    <dgm:pt modelId="{58BCD6E1-B05B-4431-8B40-4BFF7A71271F}" type="sibTrans" cxnId="{30D8BD70-0D4E-4B1F-B082-E0144F40B8D5}">
      <dgm:prSet/>
      <dgm:spPr/>
      <dgm:t>
        <a:bodyPr/>
        <a:lstStyle/>
        <a:p>
          <a:endParaRPr lang="en-US"/>
        </a:p>
      </dgm:t>
    </dgm:pt>
    <dgm:pt modelId="{1E09214E-AA60-4B53-A943-0FE1C7D238CF}">
      <dgm:prSet/>
      <dgm:spPr/>
      <dgm:t>
        <a:bodyPr/>
        <a:lstStyle/>
        <a:p>
          <a:r>
            <a:rPr lang="en-US"/>
            <a:t>Low cost with flexible capacity with no up front cost or long-term commitment.</a:t>
          </a:r>
        </a:p>
      </dgm:t>
    </dgm:pt>
    <dgm:pt modelId="{BA22647F-202F-4841-953C-C353B2C13F2E}" type="parTrans" cxnId="{8B871C2A-A362-4202-88E7-F6C5C08EEC76}">
      <dgm:prSet/>
      <dgm:spPr/>
      <dgm:t>
        <a:bodyPr/>
        <a:lstStyle/>
        <a:p>
          <a:endParaRPr lang="en-US"/>
        </a:p>
      </dgm:t>
    </dgm:pt>
    <dgm:pt modelId="{6E3A6E42-1884-448E-9412-CB4B9536004E}" type="sibTrans" cxnId="{8B871C2A-A362-4202-88E7-F6C5C08EEC76}">
      <dgm:prSet/>
      <dgm:spPr/>
      <dgm:t>
        <a:bodyPr/>
        <a:lstStyle/>
        <a:p>
          <a:endParaRPr lang="en-US"/>
        </a:p>
      </dgm:t>
    </dgm:pt>
    <dgm:pt modelId="{F1036FD0-2742-44AF-B175-58519C46B276}">
      <dgm:prSet/>
      <dgm:spPr/>
      <dgm:t>
        <a:bodyPr/>
        <a:lstStyle/>
        <a:p>
          <a:r>
            <a:rPr lang="en-US"/>
            <a:t>Applications with short, spiky or unpredictable workloads that cannot be interrupted.</a:t>
          </a:r>
        </a:p>
      </dgm:t>
    </dgm:pt>
    <dgm:pt modelId="{1F0F8059-AE52-4755-9100-66934C6735D0}" type="parTrans" cxnId="{57E16628-B4CF-4AEC-9189-6E7481AD9A08}">
      <dgm:prSet/>
      <dgm:spPr/>
      <dgm:t>
        <a:bodyPr/>
        <a:lstStyle/>
        <a:p>
          <a:endParaRPr lang="en-US"/>
        </a:p>
      </dgm:t>
    </dgm:pt>
    <dgm:pt modelId="{815A1FE2-E30E-4698-8441-9A06FE135BE2}" type="sibTrans" cxnId="{57E16628-B4CF-4AEC-9189-6E7481AD9A08}">
      <dgm:prSet/>
      <dgm:spPr/>
      <dgm:t>
        <a:bodyPr/>
        <a:lstStyle/>
        <a:p>
          <a:endParaRPr lang="en-US"/>
        </a:p>
      </dgm:t>
    </dgm:pt>
    <dgm:pt modelId="{E60846A4-548F-4970-8DA0-DC773F8FCB53}">
      <dgm:prSet/>
      <dgm:spPr/>
      <dgm:t>
        <a:bodyPr/>
        <a:lstStyle/>
        <a:p>
          <a:r>
            <a:rPr lang="en-US"/>
            <a:t>Applications being developed or tested on EC2 for the first time.</a:t>
          </a:r>
        </a:p>
      </dgm:t>
    </dgm:pt>
    <dgm:pt modelId="{B470E106-6FE2-4CF4-87AB-96156F4349E2}" type="parTrans" cxnId="{DB75F2CF-2108-4030-90D6-C326157596B2}">
      <dgm:prSet/>
      <dgm:spPr/>
      <dgm:t>
        <a:bodyPr/>
        <a:lstStyle/>
        <a:p>
          <a:endParaRPr lang="en-US"/>
        </a:p>
      </dgm:t>
    </dgm:pt>
    <dgm:pt modelId="{EA362D9E-F4CE-4A69-BAAB-12AA62E5C39A}" type="sibTrans" cxnId="{DB75F2CF-2108-4030-90D6-C326157596B2}">
      <dgm:prSet/>
      <dgm:spPr/>
      <dgm:t>
        <a:bodyPr/>
        <a:lstStyle/>
        <a:p>
          <a:endParaRPr lang="en-US"/>
        </a:p>
      </dgm:t>
    </dgm:pt>
    <dgm:pt modelId="{D40F31CF-193F-48C2-A0A1-B127DECD0774}" type="pres">
      <dgm:prSet presAssocID="{81571588-5BEE-47ED-8BB8-2C5BF2EDA5A9}" presName="linear" presStyleCnt="0">
        <dgm:presLayoutVars>
          <dgm:animLvl val="lvl"/>
          <dgm:resizeHandles val="exact"/>
        </dgm:presLayoutVars>
      </dgm:prSet>
      <dgm:spPr/>
    </dgm:pt>
    <dgm:pt modelId="{642F3713-5B7B-4B9A-B139-56541B84AC5D}" type="pres">
      <dgm:prSet presAssocID="{B7D0DC41-EBAD-49B3-A86C-7AEF98932EB7}" presName="parentText" presStyleLbl="node1" presStyleIdx="0" presStyleCnt="2">
        <dgm:presLayoutVars>
          <dgm:chMax val="0"/>
          <dgm:bulletEnabled val="1"/>
        </dgm:presLayoutVars>
      </dgm:prSet>
      <dgm:spPr/>
    </dgm:pt>
    <dgm:pt modelId="{01A7EA00-2C62-4E3A-A45A-332F64E97AEA}" type="pres">
      <dgm:prSet presAssocID="{D6428E26-E7F9-423C-BC33-8EBF1EBFB063}" presName="spacer" presStyleCnt="0"/>
      <dgm:spPr/>
    </dgm:pt>
    <dgm:pt modelId="{1C5578E2-AEC3-4F82-9D9C-952E0C20D824}" type="pres">
      <dgm:prSet presAssocID="{B9246FA6-D024-4418-B867-8F0AE626C75D}" presName="parentText" presStyleLbl="node1" presStyleIdx="1" presStyleCnt="2">
        <dgm:presLayoutVars>
          <dgm:chMax val="0"/>
          <dgm:bulletEnabled val="1"/>
        </dgm:presLayoutVars>
      </dgm:prSet>
      <dgm:spPr/>
    </dgm:pt>
    <dgm:pt modelId="{029593B8-E250-46A4-8EEB-F52AE8FED308}" type="pres">
      <dgm:prSet presAssocID="{B9246FA6-D024-4418-B867-8F0AE626C75D}" presName="childText" presStyleLbl="revTx" presStyleIdx="0" presStyleCnt="1">
        <dgm:presLayoutVars>
          <dgm:bulletEnabled val="1"/>
        </dgm:presLayoutVars>
      </dgm:prSet>
      <dgm:spPr/>
    </dgm:pt>
  </dgm:ptLst>
  <dgm:cxnLst>
    <dgm:cxn modelId="{57E16628-B4CF-4AEC-9189-6E7481AD9A08}" srcId="{B9246FA6-D024-4418-B867-8F0AE626C75D}" destId="{F1036FD0-2742-44AF-B175-58519C46B276}" srcOrd="1" destOrd="0" parTransId="{1F0F8059-AE52-4755-9100-66934C6735D0}" sibTransId="{815A1FE2-E30E-4698-8441-9A06FE135BE2}"/>
    <dgm:cxn modelId="{8B871C2A-A362-4202-88E7-F6C5C08EEC76}" srcId="{B9246FA6-D024-4418-B867-8F0AE626C75D}" destId="{1E09214E-AA60-4B53-A943-0FE1C7D238CF}" srcOrd="0" destOrd="0" parTransId="{BA22647F-202F-4841-953C-C353B2C13F2E}" sibTransId="{6E3A6E42-1884-448E-9412-CB4B9536004E}"/>
    <dgm:cxn modelId="{294B7364-ED31-42A0-8A8D-441165651EC0}" type="presOf" srcId="{B9246FA6-D024-4418-B867-8F0AE626C75D}" destId="{1C5578E2-AEC3-4F82-9D9C-952E0C20D824}" srcOrd="0" destOrd="0" presId="urn:microsoft.com/office/officeart/2005/8/layout/vList2"/>
    <dgm:cxn modelId="{3CE5594B-829C-43F3-BEA3-6F80386F7A13}" srcId="{81571588-5BEE-47ED-8BB8-2C5BF2EDA5A9}" destId="{B7D0DC41-EBAD-49B3-A86C-7AEF98932EB7}" srcOrd="0" destOrd="0" parTransId="{8223F098-20BB-4749-9363-6791FF740607}" sibTransId="{D6428E26-E7F9-423C-BC33-8EBF1EBFB063}"/>
    <dgm:cxn modelId="{30D8BD70-0D4E-4B1F-B082-E0144F40B8D5}" srcId="{81571588-5BEE-47ED-8BB8-2C5BF2EDA5A9}" destId="{B9246FA6-D024-4418-B867-8F0AE626C75D}" srcOrd="1" destOrd="0" parTransId="{71BD8F72-F3F0-43FD-910C-DC8930E8819E}" sibTransId="{58BCD6E1-B05B-4431-8B40-4BFF7A71271F}"/>
    <dgm:cxn modelId="{EB2DF786-EC0A-4861-9E06-03D88D70FB2C}" type="presOf" srcId="{E60846A4-548F-4970-8DA0-DC773F8FCB53}" destId="{029593B8-E250-46A4-8EEB-F52AE8FED308}" srcOrd="0" destOrd="2" presId="urn:microsoft.com/office/officeart/2005/8/layout/vList2"/>
    <dgm:cxn modelId="{6358A78B-3245-4F9E-B1A5-B1C7C9BBA0EF}" type="presOf" srcId="{1E09214E-AA60-4B53-A943-0FE1C7D238CF}" destId="{029593B8-E250-46A4-8EEB-F52AE8FED308}" srcOrd="0" destOrd="0" presId="urn:microsoft.com/office/officeart/2005/8/layout/vList2"/>
    <dgm:cxn modelId="{06760693-A428-4036-82AC-107661963626}" type="presOf" srcId="{F1036FD0-2742-44AF-B175-58519C46B276}" destId="{029593B8-E250-46A4-8EEB-F52AE8FED308}" srcOrd="0" destOrd="1" presId="urn:microsoft.com/office/officeart/2005/8/layout/vList2"/>
    <dgm:cxn modelId="{E4F1F1B3-3C20-44AA-A184-F963EED2393A}" type="presOf" srcId="{81571588-5BEE-47ED-8BB8-2C5BF2EDA5A9}" destId="{D40F31CF-193F-48C2-A0A1-B127DECD0774}" srcOrd="0" destOrd="0" presId="urn:microsoft.com/office/officeart/2005/8/layout/vList2"/>
    <dgm:cxn modelId="{D9083AC8-DB7D-4F04-83E8-8FD08037FBCF}" type="presOf" srcId="{B7D0DC41-EBAD-49B3-A86C-7AEF98932EB7}" destId="{642F3713-5B7B-4B9A-B139-56541B84AC5D}" srcOrd="0" destOrd="0" presId="urn:microsoft.com/office/officeart/2005/8/layout/vList2"/>
    <dgm:cxn modelId="{DB75F2CF-2108-4030-90D6-C326157596B2}" srcId="{B9246FA6-D024-4418-B867-8F0AE626C75D}" destId="{E60846A4-548F-4970-8DA0-DC773F8FCB53}" srcOrd="2" destOrd="0" parTransId="{B470E106-6FE2-4CF4-87AB-96156F4349E2}" sibTransId="{EA362D9E-F4CE-4A69-BAAB-12AA62E5C39A}"/>
    <dgm:cxn modelId="{C810E8F1-E2D6-4767-89D0-0F6168C1970C}" type="presParOf" srcId="{D40F31CF-193F-48C2-A0A1-B127DECD0774}" destId="{642F3713-5B7B-4B9A-B139-56541B84AC5D}" srcOrd="0" destOrd="0" presId="urn:microsoft.com/office/officeart/2005/8/layout/vList2"/>
    <dgm:cxn modelId="{E9A8AD29-3E61-4A8E-AAEC-BA288CF48FA2}" type="presParOf" srcId="{D40F31CF-193F-48C2-A0A1-B127DECD0774}" destId="{01A7EA00-2C62-4E3A-A45A-332F64E97AEA}" srcOrd="1" destOrd="0" presId="urn:microsoft.com/office/officeart/2005/8/layout/vList2"/>
    <dgm:cxn modelId="{117FE2CB-8E58-4BA7-8A7F-9E86BAA0C183}" type="presParOf" srcId="{D40F31CF-193F-48C2-A0A1-B127DECD0774}" destId="{1C5578E2-AEC3-4F82-9D9C-952E0C20D824}" srcOrd="2" destOrd="0" presId="urn:microsoft.com/office/officeart/2005/8/layout/vList2"/>
    <dgm:cxn modelId="{17E842A7-1446-49D1-9F96-E57EFBEDCB66}" type="presParOf" srcId="{D40F31CF-193F-48C2-A0A1-B127DECD0774}" destId="{029593B8-E250-46A4-8EEB-F52AE8FED30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493458-0556-4325-A80D-BE7D9C786BB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C71A686-9A64-49A1-8CDD-33292AE836B4}">
      <dgm:prSet/>
      <dgm:spPr/>
      <dgm:t>
        <a:bodyPr/>
        <a:lstStyle/>
        <a:p>
          <a:r>
            <a:rPr lang="en-US"/>
            <a:t>Reserved capacity computing with a contract, but also discounted pricing.</a:t>
          </a:r>
        </a:p>
      </dgm:t>
    </dgm:pt>
    <dgm:pt modelId="{B5098518-9E8A-4D18-9B45-E6395B9EC928}" type="parTrans" cxnId="{3257AE59-F27A-4830-80FD-28DEDBCA05E3}">
      <dgm:prSet/>
      <dgm:spPr/>
      <dgm:t>
        <a:bodyPr/>
        <a:lstStyle/>
        <a:p>
          <a:endParaRPr lang="en-US"/>
        </a:p>
      </dgm:t>
    </dgm:pt>
    <dgm:pt modelId="{12176FBB-E795-4C21-898E-8E126875945C}" type="sibTrans" cxnId="{3257AE59-F27A-4830-80FD-28DEDBCA05E3}">
      <dgm:prSet/>
      <dgm:spPr/>
      <dgm:t>
        <a:bodyPr/>
        <a:lstStyle/>
        <a:p>
          <a:endParaRPr lang="en-US"/>
        </a:p>
      </dgm:t>
    </dgm:pt>
    <dgm:pt modelId="{8361B0C0-6743-4E64-A9EC-289851BF6D49}">
      <dgm:prSet/>
      <dgm:spPr/>
      <dgm:t>
        <a:bodyPr/>
        <a:lstStyle/>
        <a:p>
          <a:r>
            <a:rPr lang="en-US"/>
            <a:t>What it is useful for:</a:t>
          </a:r>
        </a:p>
      </dgm:t>
    </dgm:pt>
    <dgm:pt modelId="{501295C3-E6A9-4AC3-B042-788B2D43A962}" type="parTrans" cxnId="{75760129-15C2-4C66-9822-220C4202F5FC}">
      <dgm:prSet/>
      <dgm:spPr/>
      <dgm:t>
        <a:bodyPr/>
        <a:lstStyle/>
        <a:p>
          <a:endParaRPr lang="en-US"/>
        </a:p>
      </dgm:t>
    </dgm:pt>
    <dgm:pt modelId="{E8407154-27C5-44F4-9FD8-6884CC1E4D2E}" type="sibTrans" cxnId="{75760129-15C2-4C66-9822-220C4202F5FC}">
      <dgm:prSet/>
      <dgm:spPr/>
      <dgm:t>
        <a:bodyPr/>
        <a:lstStyle/>
        <a:p>
          <a:endParaRPr lang="en-US"/>
        </a:p>
      </dgm:t>
    </dgm:pt>
    <dgm:pt modelId="{6F616D14-7016-4B94-BDDC-91D21C874452}">
      <dgm:prSet/>
      <dgm:spPr/>
      <dgm:t>
        <a:bodyPr/>
        <a:lstStyle/>
        <a:p>
          <a:r>
            <a:rPr lang="en-US"/>
            <a:t>Applications with steady state or predictable usage.</a:t>
          </a:r>
        </a:p>
      </dgm:t>
    </dgm:pt>
    <dgm:pt modelId="{A96996A5-294B-41D5-ACBB-4A52F517AF2E}" type="parTrans" cxnId="{20865A72-9727-4451-94C1-64D9CB18C91E}">
      <dgm:prSet/>
      <dgm:spPr/>
      <dgm:t>
        <a:bodyPr/>
        <a:lstStyle/>
        <a:p>
          <a:endParaRPr lang="en-US"/>
        </a:p>
      </dgm:t>
    </dgm:pt>
    <dgm:pt modelId="{2B486A38-D4DF-4E86-B221-AE91333DD090}" type="sibTrans" cxnId="{20865A72-9727-4451-94C1-64D9CB18C91E}">
      <dgm:prSet/>
      <dgm:spPr/>
      <dgm:t>
        <a:bodyPr/>
        <a:lstStyle/>
        <a:p>
          <a:endParaRPr lang="en-US"/>
        </a:p>
      </dgm:t>
    </dgm:pt>
    <dgm:pt modelId="{7FB0885C-7F3D-455C-8BC2-FA396363AC21}">
      <dgm:prSet/>
      <dgm:spPr/>
      <dgm:t>
        <a:bodyPr/>
        <a:lstStyle/>
        <a:p>
          <a:r>
            <a:rPr lang="en-US"/>
            <a:t>Applications that require reserved capacity (duh).</a:t>
          </a:r>
        </a:p>
      </dgm:t>
    </dgm:pt>
    <dgm:pt modelId="{3DE54D87-06C9-43C1-8B72-042BEA220A8B}" type="parTrans" cxnId="{06602DA0-154F-464F-95A6-6EF1D71B776A}">
      <dgm:prSet/>
      <dgm:spPr/>
      <dgm:t>
        <a:bodyPr/>
        <a:lstStyle/>
        <a:p>
          <a:endParaRPr lang="en-US"/>
        </a:p>
      </dgm:t>
    </dgm:pt>
    <dgm:pt modelId="{3D469E77-26A5-42BE-8BFE-BE5591AEC8BF}" type="sibTrans" cxnId="{06602DA0-154F-464F-95A6-6EF1D71B776A}">
      <dgm:prSet/>
      <dgm:spPr/>
      <dgm:t>
        <a:bodyPr/>
        <a:lstStyle/>
        <a:p>
          <a:endParaRPr lang="en-US"/>
        </a:p>
      </dgm:t>
    </dgm:pt>
    <dgm:pt modelId="{E16D57BE-AAAE-4FA4-8CBD-BC508057B203}">
      <dgm:prSet/>
      <dgm:spPr/>
      <dgm:t>
        <a:bodyPr/>
        <a:lstStyle/>
        <a:p>
          <a:r>
            <a:rPr lang="en-US"/>
            <a:t>Reserved Pricing Types:</a:t>
          </a:r>
        </a:p>
      </dgm:t>
    </dgm:pt>
    <dgm:pt modelId="{4B46FAD3-50F0-43B3-AFCF-BD7BFD85B787}" type="parTrans" cxnId="{8B7EF3A8-3490-447C-914C-92BB81D34B35}">
      <dgm:prSet/>
      <dgm:spPr/>
      <dgm:t>
        <a:bodyPr/>
        <a:lstStyle/>
        <a:p>
          <a:endParaRPr lang="en-US"/>
        </a:p>
      </dgm:t>
    </dgm:pt>
    <dgm:pt modelId="{1476D375-6657-4735-B2CB-2FEAD42A2986}" type="sibTrans" cxnId="{8B7EF3A8-3490-447C-914C-92BB81D34B35}">
      <dgm:prSet/>
      <dgm:spPr/>
      <dgm:t>
        <a:bodyPr/>
        <a:lstStyle/>
        <a:p>
          <a:endParaRPr lang="en-US"/>
        </a:p>
      </dgm:t>
    </dgm:pt>
    <dgm:pt modelId="{24FFCE44-1DA7-4B04-BC89-566BD112F7C0}">
      <dgm:prSet/>
      <dgm:spPr/>
      <dgm:t>
        <a:bodyPr/>
        <a:lstStyle/>
        <a:p>
          <a:r>
            <a:rPr lang="en-US"/>
            <a:t>Standard Reserved Instances: Up to 75% on demand pricing depending on contract length. Locked into what type of EC2 instance you can provision.</a:t>
          </a:r>
        </a:p>
      </dgm:t>
    </dgm:pt>
    <dgm:pt modelId="{5E71F447-AFCF-4846-9D30-BBDEB54BA6DB}" type="parTrans" cxnId="{C989F2F9-6B91-46E3-AB29-A4D38C483391}">
      <dgm:prSet/>
      <dgm:spPr/>
      <dgm:t>
        <a:bodyPr/>
        <a:lstStyle/>
        <a:p>
          <a:endParaRPr lang="en-US"/>
        </a:p>
      </dgm:t>
    </dgm:pt>
    <dgm:pt modelId="{387239BA-EB6F-410C-98ED-BBBB40EF385C}" type="sibTrans" cxnId="{C989F2F9-6B91-46E3-AB29-A4D38C483391}">
      <dgm:prSet/>
      <dgm:spPr/>
      <dgm:t>
        <a:bodyPr/>
        <a:lstStyle/>
        <a:p>
          <a:endParaRPr lang="en-US"/>
        </a:p>
      </dgm:t>
    </dgm:pt>
    <dgm:pt modelId="{B8D01390-2D97-4424-A0BF-93C9363046A4}">
      <dgm:prSet/>
      <dgm:spPr/>
      <dgm:t>
        <a:bodyPr/>
        <a:lstStyle/>
        <a:p>
          <a:r>
            <a:rPr lang="en-US"/>
            <a:t>Convertible Reserved Instances: Up to 54% off on demand pricing, and can change instance type if workload requires it (as long as the exchange results in equal or greater cost).</a:t>
          </a:r>
        </a:p>
      </dgm:t>
    </dgm:pt>
    <dgm:pt modelId="{88730DCE-DC6A-492C-87A4-ED5F62023C2E}" type="parTrans" cxnId="{A1BAE5C2-7BC1-430E-9570-3FCAD6B0E62C}">
      <dgm:prSet/>
      <dgm:spPr/>
      <dgm:t>
        <a:bodyPr/>
        <a:lstStyle/>
        <a:p>
          <a:endParaRPr lang="en-US"/>
        </a:p>
      </dgm:t>
    </dgm:pt>
    <dgm:pt modelId="{95A8C978-617C-4B5E-A2E1-BC75547A2BE9}" type="sibTrans" cxnId="{A1BAE5C2-7BC1-430E-9570-3FCAD6B0E62C}">
      <dgm:prSet/>
      <dgm:spPr/>
      <dgm:t>
        <a:bodyPr/>
        <a:lstStyle/>
        <a:p>
          <a:endParaRPr lang="en-US"/>
        </a:p>
      </dgm:t>
    </dgm:pt>
    <dgm:pt modelId="{F7F6BDA6-8B72-4E06-82C4-5B9D0C0E5343}">
      <dgm:prSet/>
      <dgm:spPr/>
      <dgm:t>
        <a:bodyPr/>
        <a:lstStyle/>
        <a:p>
          <a:r>
            <a:rPr lang="en-US"/>
            <a:t>Scheduled Reserved Instances: These are available to launch within a predetermined window of time.</a:t>
          </a:r>
        </a:p>
      </dgm:t>
    </dgm:pt>
    <dgm:pt modelId="{2156AEA7-B3DF-4786-ADB7-BB9C600D1891}" type="parTrans" cxnId="{BCAF8097-90A0-4E4C-A04C-EA4A0256F3AA}">
      <dgm:prSet/>
      <dgm:spPr/>
      <dgm:t>
        <a:bodyPr/>
        <a:lstStyle/>
        <a:p>
          <a:endParaRPr lang="en-US"/>
        </a:p>
      </dgm:t>
    </dgm:pt>
    <dgm:pt modelId="{99F5BC05-30E0-4602-9708-245601C5E011}" type="sibTrans" cxnId="{BCAF8097-90A0-4E4C-A04C-EA4A0256F3AA}">
      <dgm:prSet/>
      <dgm:spPr/>
      <dgm:t>
        <a:bodyPr/>
        <a:lstStyle/>
        <a:p>
          <a:endParaRPr lang="en-US"/>
        </a:p>
      </dgm:t>
    </dgm:pt>
    <dgm:pt modelId="{ABCAE9A1-01C7-4C6E-8EBB-6A42834676EE}" type="pres">
      <dgm:prSet presAssocID="{91493458-0556-4325-A80D-BE7D9C786BBC}" presName="linear" presStyleCnt="0">
        <dgm:presLayoutVars>
          <dgm:animLvl val="lvl"/>
          <dgm:resizeHandles val="exact"/>
        </dgm:presLayoutVars>
      </dgm:prSet>
      <dgm:spPr/>
    </dgm:pt>
    <dgm:pt modelId="{307FF6F4-6A9E-4855-90CB-ED0117AD82E1}" type="pres">
      <dgm:prSet presAssocID="{8C71A686-9A64-49A1-8CDD-33292AE836B4}" presName="parentText" presStyleLbl="node1" presStyleIdx="0" presStyleCnt="3">
        <dgm:presLayoutVars>
          <dgm:chMax val="0"/>
          <dgm:bulletEnabled val="1"/>
        </dgm:presLayoutVars>
      </dgm:prSet>
      <dgm:spPr/>
    </dgm:pt>
    <dgm:pt modelId="{A6B9A934-924B-4FC4-8633-FBE3FC27F1CE}" type="pres">
      <dgm:prSet presAssocID="{12176FBB-E795-4C21-898E-8E126875945C}" presName="spacer" presStyleCnt="0"/>
      <dgm:spPr/>
    </dgm:pt>
    <dgm:pt modelId="{38BDC9CE-1569-447D-8E4E-B6921411EC76}" type="pres">
      <dgm:prSet presAssocID="{8361B0C0-6743-4E64-A9EC-289851BF6D49}" presName="parentText" presStyleLbl="node1" presStyleIdx="1" presStyleCnt="3">
        <dgm:presLayoutVars>
          <dgm:chMax val="0"/>
          <dgm:bulletEnabled val="1"/>
        </dgm:presLayoutVars>
      </dgm:prSet>
      <dgm:spPr/>
    </dgm:pt>
    <dgm:pt modelId="{5B7B7E6F-69F9-4CB2-B1E3-58A422A8BE60}" type="pres">
      <dgm:prSet presAssocID="{8361B0C0-6743-4E64-A9EC-289851BF6D49}" presName="childText" presStyleLbl="revTx" presStyleIdx="0" presStyleCnt="2">
        <dgm:presLayoutVars>
          <dgm:bulletEnabled val="1"/>
        </dgm:presLayoutVars>
      </dgm:prSet>
      <dgm:spPr/>
    </dgm:pt>
    <dgm:pt modelId="{AAF48877-4012-4CF5-9EB2-FEED6C1DC11D}" type="pres">
      <dgm:prSet presAssocID="{E16D57BE-AAAE-4FA4-8CBD-BC508057B203}" presName="parentText" presStyleLbl="node1" presStyleIdx="2" presStyleCnt="3">
        <dgm:presLayoutVars>
          <dgm:chMax val="0"/>
          <dgm:bulletEnabled val="1"/>
        </dgm:presLayoutVars>
      </dgm:prSet>
      <dgm:spPr/>
    </dgm:pt>
    <dgm:pt modelId="{F2C9B240-BA52-4B28-B3B5-458B1B6FF1E4}" type="pres">
      <dgm:prSet presAssocID="{E16D57BE-AAAE-4FA4-8CBD-BC508057B203}" presName="childText" presStyleLbl="revTx" presStyleIdx="1" presStyleCnt="2">
        <dgm:presLayoutVars>
          <dgm:bulletEnabled val="1"/>
        </dgm:presLayoutVars>
      </dgm:prSet>
      <dgm:spPr/>
    </dgm:pt>
  </dgm:ptLst>
  <dgm:cxnLst>
    <dgm:cxn modelId="{75760129-15C2-4C66-9822-220C4202F5FC}" srcId="{91493458-0556-4325-A80D-BE7D9C786BBC}" destId="{8361B0C0-6743-4E64-A9EC-289851BF6D49}" srcOrd="1" destOrd="0" parTransId="{501295C3-E6A9-4AC3-B042-788B2D43A962}" sibTransId="{E8407154-27C5-44F4-9FD8-6884CC1E4D2E}"/>
    <dgm:cxn modelId="{6F3BD52E-6CBB-4A8F-B182-A631A90E7BE6}" type="presOf" srcId="{6F616D14-7016-4B94-BDDC-91D21C874452}" destId="{5B7B7E6F-69F9-4CB2-B1E3-58A422A8BE60}" srcOrd="0" destOrd="0" presId="urn:microsoft.com/office/officeart/2005/8/layout/vList2"/>
    <dgm:cxn modelId="{20865A72-9727-4451-94C1-64D9CB18C91E}" srcId="{8361B0C0-6743-4E64-A9EC-289851BF6D49}" destId="{6F616D14-7016-4B94-BDDC-91D21C874452}" srcOrd="0" destOrd="0" parTransId="{A96996A5-294B-41D5-ACBB-4A52F517AF2E}" sibTransId="{2B486A38-D4DF-4E86-B221-AE91333DD090}"/>
    <dgm:cxn modelId="{BB379173-7E27-42FF-A739-381C6A21F00C}" type="presOf" srcId="{91493458-0556-4325-A80D-BE7D9C786BBC}" destId="{ABCAE9A1-01C7-4C6E-8EBB-6A42834676EE}" srcOrd="0" destOrd="0" presId="urn:microsoft.com/office/officeart/2005/8/layout/vList2"/>
    <dgm:cxn modelId="{3257AE59-F27A-4830-80FD-28DEDBCA05E3}" srcId="{91493458-0556-4325-A80D-BE7D9C786BBC}" destId="{8C71A686-9A64-49A1-8CDD-33292AE836B4}" srcOrd="0" destOrd="0" parTransId="{B5098518-9E8A-4D18-9B45-E6395B9EC928}" sibTransId="{12176FBB-E795-4C21-898E-8E126875945C}"/>
    <dgm:cxn modelId="{7A58CA5A-96A0-4A3D-8C57-B782F7833151}" type="presOf" srcId="{8361B0C0-6743-4E64-A9EC-289851BF6D49}" destId="{38BDC9CE-1569-447D-8E4E-B6921411EC76}" srcOrd="0" destOrd="0" presId="urn:microsoft.com/office/officeart/2005/8/layout/vList2"/>
    <dgm:cxn modelId="{9CF52090-8AFA-408A-94C1-EE35945B2710}" type="presOf" srcId="{24FFCE44-1DA7-4B04-BC89-566BD112F7C0}" destId="{F2C9B240-BA52-4B28-B3B5-458B1B6FF1E4}" srcOrd="0" destOrd="0" presId="urn:microsoft.com/office/officeart/2005/8/layout/vList2"/>
    <dgm:cxn modelId="{BCAF8097-90A0-4E4C-A04C-EA4A0256F3AA}" srcId="{E16D57BE-AAAE-4FA4-8CBD-BC508057B203}" destId="{F7F6BDA6-8B72-4E06-82C4-5B9D0C0E5343}" srcOrd="2" destOrd="0" parTransId="{2156AEA7-B3DF-4786-ADB7-BB9C600D1891}" sibTransId="{99F5BC05-30E0-4602-9708-245601C5E011}"/>
    <dgm:cxn modelId="{06602DA0-154F-464F-95A6-6EF1D71B776A}" srcId="{8361B0C0-6743-4E64-A9EC-289851BF6D49}" destId="{7FB0885C-7F3D-455C-8BC2-FA396363AC21}" srcOrd="1" destOrd="0" parTransId="{3DE54D87-06C9-43C1-8B72-042BEA220A8B}" sibTransId="{3D469E77-26A5-42BE-8BFE-BE5591AEC8BF}"/>
    <dgm:cxn modelId="{CD5EC6A1-552A-49C4-B448-CE540D215F1B}" type="presOf" srcId="{8C71A686-9A64-49A1-8CDD-33292AE836B4}" destId="{307FF6F4-6A9E-4855-90CB-ED0117AD82E1}" srcOrd="0" destOrd="0" presId="urn:microsoft.com/office/officeart/2005/8/layout/vList2"/>
    <dgm:cxn modelId="{8B7EF3A8-3490-447C-914C-92BB81D34B35}" srcId="{91493458-0556-4325-A80D-BE7D9C786BBC}" destId="{E16D57BE-AAAE-4FA4-8CBD-BC508057B203}" srcOrd="2" destOrd="0" parTransId="{4B46FAD3-50F0-43B3-AFCF-BD7BFD85B787}" sibTransId="{1476D375-6657-4735-B2CB-2FEAD42A2986}"/>
    <dgm:cxn modelId="{7D4A5EAA-A8B8-4A4E-946A-E161646D4853}" type="presOf" srcId="{F7F6BDA6-8B72-4E06-82C4-5B9D0C0E5343}" destId="{F2C9B240-BA52-4B28-B3B5-458B1B6FF1E4}" srcOrd="0" destOrd="2" presId="urn:microsoft.com/office/officeart/2005/8/layout/vList2"/>
    <dgm:cxn modelId="{A1BAE5C2-7BC1-430E-9570-3FCAD6B0E62C}" srcId="{E16D57BE-AAAE-4FA4-8CBD-BC508057B203}" destId="{B8D01390-2D97-4424-A0BF-93C9363046A4}" srcOrd="1" destOrd="0" parTransId="{88730DCE-DC6A-492C-87A4-ED5F62023C2E}" sibTransId="{95A8C978-617C-4B5E-A2E1-BC75547A2BE9}"/>
    <dgm:cxn modelId="{64F8E8E4-92AC-43B5-87CF-3AC757916242}" type="presOf" srcId="{B8D01390-2D97-4424-A0BF-93C9363046A4}" destId="{F2C9B240-BA52-4B28-B3B5-458B1B6FF1E4}" srcOrd="0" destOrd="1" presId="urn:microsoft.com/office/officeart/2005/8/layout/vList2"/>
    <dgm:cxn modelId="{506EDEF5-0975-4696-B79C-2B97AF961CBD}" type="presOf" srcId="{E16D57BE-AAAE-4FA4-8CBD-BC508057B203}" destId="{AAF48877-4012-4CF5-9EB2-FEED6C1DC11D}" srcOrd="0" destOrd="0" presId="urn:microsoft.com/office/officeart/2005/8/layout/vList2"/>
    <dgm:cxn modelId="{C989F2F9-6B91-46E3-AB29-A4D38C483391}" srcId="{E16D57BE-AAAE-4FA4-8CBD-BC508057B203}" destId="{24FFCE44-1DA7-4B04-BC89-566BD112F7C0}" srcOrd="0" destOrd="0" parTransId="{5E71F447-AFCF-4846-9D30-BBDEB54BA6DB}" sibTransId="{387239BA-EB6F-410C-98ED-BBBB40EF385C}"/>
    <dgm:cxn modelId="{8F8522FC-89B7-4400-BAF9-901B95B59FBB}" type="presOf" srcId="{7FB0885C-7F3D-455C-8BC2-FA396363AC21}" destId="{5B7B7E6F-69F9-4CB2-B1E3-58A422A8BE60}" srcOrd="0" destOrd="1" presId="urn:microsoft.com/office/officeart/2005/8/layout/vList2"/>
    <dgm:cxn modelId="{B1EC50FB-F873-4607-9D11-621DD5D5C9F7}" type="presParOf" srcId="{ABCAE9A1-01C7-4C6E-8EBB-6A42834676EE}" destId="{307FF6F4-6A9E-4855-90CB-ED0117AD82E1}" srcOrd="0" destOrd="0" presId="urn:microsoft.com/office/officeart/2005/8/layout/vList2"/>
    <dgm:cxn modelId="{0A677DBE-855A-49AD-B7FC-DF9BA5C62B75}" type="presParOf" srcId="{ABCAE9A1-01C7-4C6E-8EBB-6A42834676EE}" destId="{A6B9A934-924B-4FC4-8633-FBE3FC27F1CE}" srcOrd="1" destOrd="0" presId="urn:microsoft.com/office/officeart/2005/8/layout/vList2"/>
    <dgm:cxn modelId="{2CEDABF4-48E6-4131-BB38-1789650243E6}" type="presParOf" srcId="{ABCAE9A1-01C7-4C6E-8EBB-6A42834676EE}" destId="{38BDC9CE-1569-447D-8E4E-B6921411EC76}" srcOrd="2" destOrd="0" presId="urn:microsoft.com/office/officeart/2005/8/layout/vList2"/>
    <dgm:cxn modelId="{65A7DE39-303E-4BB2-ACFC-6D8D177052C5}" type="presParOf" srcId="{ABCAE9A1-01C7-4C6E-8EBB-6A42834676EE}" destId="{5B7B7E6F-69F9-4CB2-B1E3-58A422A8BE60}" srcOrd="3" destOrd="0" presId="urn:microsoft.com/office/officeart/2005/8/layout/vList2"/>
    <dgm:cxn modelId="{FAB3911C-2CF5-4968-850F-93FD6B363724}" type="presParOf" srcId="{ABCAE9A1-01C7-4C6E-8EBB-6A42834676EE}" destId="{AAF48877-4012-4CF5-9EB2-FEED6C1DC11D}" srcOrd="4" destOrd="0" presId="urn:microsoft.com/office/officeart/2005/8/layout/vList2"/>
    <dgm:cxn modelId="{865F07AE-72A7-427C-A091-93EB959E1ABA}" type="presParOf" srcId="{ABCAE9A1-01C7-4C6E-8EBB-6A42834676EE}" destId="{F2C9B240-BA52-4B28-B3B5-458B1B6FF1E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1E3EA-D3FB-46C9-BB36-ACFE9C5E6C9C}">
      <dsp:nvSpPr>
        <dsp:cNvPr id="0" name=""/>
        <dsp:cNvSpPr/>
      </dsp:nvSpPr>
      <dsp:spPr>
        <a:xfrm>
          <a:off x="1414" y="773601"/>
          <a:ext cx="3016341" cy="43495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Storage Gateway is a service that connects an on-premesis software appliance with cloud-based storage to provide seamless and secure integration between an organizations on-premises IT environment and AWS storage infrastructure. The service enables you to securely store data to the AWS cloud for scalable and cost-effective storage.</a:t>
          </a:r>
        </a:p>
      </dsp:txBody>
      <dsp:txXfrm>
        <a:off x="89760" y="861947"/>
        <a:ext cx="2839649" cy="4172848"/>
      </dsp:txXfrm>
    </dsp:sp>
    <dsp:sp modelId="{E73055CF-F973-446B-A10C-7240B973FC95}">
      <dsp:nvSpPr>
        <dsp:cNvPr id="0" name=""/>
        <dsp:cNvSpPr/>
      </dsp:nvSpPr>
      <dsp:spPr>
        <a:xfrm>
          <a:off x="3319389" y="2574345"/>
          <a:ext cx="639464" cy="7480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19389" y="2723955"/>
        <a:ext cx="447625" cy="448832"/>
      </dsp:txXfrm>
    </dsp:sp>
    <dsp:sp modelId="{34AA2802-AC30-45A4-8BEE-4E6A436E1908}">
      <dsp:nvSpPr>
        <dsp:cNvPr id="0" name=""/>
        <dsp:cNvSpPr/>
      </dsp:nvSpPr>
      <dsp:spPr>
        <a:xfrm>
          <a:off x="4224292" y="773601"/>
          <a:ext cx="3016341" cy="434954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AWS Storage Gateway's software appliance is available for download as a VM image that you install on a host in your datacenter. Storage Gateway supports either VMWare ESXi or Microsoft Hyper-V. Once you've installed your gateway and associated it with your account through the activation process, you can use the AWS Management Console to create the storage gateway option that is right for you.</a:t>
          </a:r>
        </a:p>
      </dsp:txBody>
      <dsp:txXfrm>
        <a:off x="4312638" y="861947"/>
        <a:ext cx="2839649" cy="41728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F5729-FDC7-4BF3-B606-5762DFB5F3C7}">
      <dsp:nvSpPr>
        <dsp:cNvPr id="0" name=""/>
        <dsp:cNvSpPr/>
      </dsp:nvSpPr>
      <dsp:spPr>
        <a:xfrm>
          <a:off x="0" y="2879"/>
          <a:ext cx="2607137" cy="19003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Allows you to gain dedicated cloud servers</a:t>
          </a:r>
        </a:p>
      </dsp:txBody>
      <dsp:txXfrm>
        <a:off x="92766" y="95645"/>
        <a:ext cx="2421605" cy="1714785"/>
      </dsp:txXfrm>
    </dsp:sp>
    <dsp:sp modelId="{96460F48-2E14-4BE6-9E6A-5A45057B5ADF}">
      <dsp:nvSpPr>
        <dsp:cNvPr id="0" name=""/>
        <dsp:cNvSpPr/>
      </dsp:nvSpPr>
      <dsp:spPr>
        <a:xfrm rot="5400000">
          <a:off x="4164465" y="630916"/>
          <a:ext cx="1520254" cy="46349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Helping reduce costs for licensed software that uses server-bound licensing.</a:t>
          </a:r>
        </a:p>
        <a:p>
          <a:pPr marL="114300" lvl="1" indent="-114300" algn="l" defTabSz="622300">
            <a:lnSpc>
              <a:spcPct val="90000"/>
            </a:lnSpc>
            <a:spcBef>
              <a:spcPct val="0"/>
            </a:spcBef>
            <a:spcAft>
              <a:spcPct val="15000"/>
            </a:spcAft>
            <a:buChar char="•"/>
          </a:pPr>
          <a:r>
            <a:rPr lang="en-US" sz="1400" kern="1200"/>
            <a:t>Applications that need to meet regulatory requirements that do not support multi-tenant virtualization.</a:t>
          </a:r>
        </a:p>
        <a:p>
          <a:pPr marL="114300" lvl="1" indent="-114300" algn="l" defTabSz="622300">
            <a:lnSpc>
              <a:spcPct val="90000"/>
            </a:lnSpc>
            <a:spcBef>
              <a:spcPct val="0"/>
            </a:spcBef>
            <a:spcAft>
              <a:spcPct val="15000"/>
            </a:spcAft>
            <a:buChar char="•"/>
          </a:pPr>
          <a:r>
            <a:rPr lang="en-US" sz="1400" kern="1200"/>
            <a:t>Also great for licensing that doesn't support cloud deployments or multi-tenancy.</a:t>
          </a:r>
        </a:p>
      </dsp:txBody>
      <dsp:txXfrm rot="-5400000">
        <a:off x="2607138" y="2262457"/>
        <a:ext cx="4560697" cy="1371828"/>
      </dsp:txXfrm>
    </dsp:sp>
    <dsp:sp modelId="{8813FB8E-35DA-4FD5-A4B8-9B5F6107A2CA}">
      <dsp:nvSpPr>
        <dsp:cNvPr id="0" name=""/>
        <dsp:cNvSpPr/>
      </dsp:nvSpPr>
      <dsp:spPr>
        <a:xfrm>
          <a:off x="0" y="1998212"/>
          <a:ext cx="2607137" cy="190031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What it is useful for:</a:t>
          </a:r>
        </a:p>
      </dsp:txBody>
      <dsp:txXfrm>
        <a:off x="92766" y="2090978"/>
        <a:ext cx="2421605" cy="1714785"/>
      </dsp:txXfrm>
    </dsp:sp>
    <dsp:sp modelId="{32DCC3D6-B266-4E0B-8C9F-6D50BE28A970}">
      <dsp:nvSpPr>
        <dsp:cNvPr id="0" name=""/>
        <dsp:cNvSpPr/>
      </dsp:nvSpPr>
      <dsp:spPr>
        <a:xfrm>
          <a:off x="0" y="3993546"/>
          <a:ext cx="2607137" cy="190031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Dedicated Hosts can be purchased hourly or reserved. Reserved has the opportunity for up to 70% discount of the on demand price.</a:t>
          </a:r>
        </a:p>
      </dsp:txBody>
      <dsp:txXfrm>
        <a:off x="92766" y="4086312"/>
        <a:ext cx="2421605" cy="17147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DDECE-9778-4E1C-8C40-252163F6B79C}">
      <dsp:nvSpPr>
        <dsp:cNvPr id="0" name=""/>
        <dsp:cNvSpPr/>
      </dsp:nvSpPr>
      <dsp:spPr>
        <a:xfrm rot="5400000">
          <a:off x="4471395" y="-1748367"/>
          <a:ext cx="906393" cy="46349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Good for NoSQL DBS and Data Warehousing</a:t>
          </a:r>
        </a:p>
      </dsp:txBody>
      <dsp:txXfrm rot="-5400000">
        <a:off x="2607137" y="160137"/>
        <a:ext cx="4590664" cy="817901"/>
      </dsp:txXfrm>
    </dsp:sp>
    <dsp:sp modelId="{788EDB8A-8B10-4B18-805B-75301D20C9D5}">
      <dsp:nvSpPr>
        <dsp:cNvPr id="0" name=""/>
        <dsp:cNvSpPr/>
      </dsp:nvSpPr>
      <dsp:spPr>
        <a:xfrm>
          <a:off x="0" y="2591"/>
          <a:ext cx="2607137" cy="11329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I-family: High speed storage</a:t>
          </a:r>
        </a:p>
      </dsp:txBody>
      <dsp:txXfrm>
        <a:off x="55308" y="57899"/>
        <a:ext cx="2496521" cy="1022376"/>
      </dsp:txXfrm>
    </dsp:sp>
    <dsp:sp modelId="{902B6447-D63D-4C96-85DB-359D459E57F4}">
      <dsp:nvSpPr>
        <dsp:cNvPr id="0" name=""/>
        <dsp:cNvSpPr/>
      </dsp:nvSpPr>
      <dsp:spPr>
        <a:xfrm rot="5400000">
          <a:off x="4471395" y="-558725"/>
          <a:ext cx="906393" cy="4634910"/>
        </a:xfrm>
        <a:prstGeom prst="round2Same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Web servers and small DBs</a:t>
          </a:r>
        </a:p>
      </dsp:txBody>
      <dsp:txXfrm rot="-5400000">
        <a:off x="2607137" y="1349779"/>
        <a:ext cx="4590664" cy="817901"/>
      </dsp:txXfrm>
    </dsp:sp>
    <dsp:sp modelId="{1FDCCB99-71D3-4B24-B60A-0763EE407ACE}">
      <dsp:nvSpPr>
        <dsp:cNvPr id="0" name=""/>
        <dsp:cNvSpPr/>
      </dsp:nvSpPr>
      <dsp:spPr>
        <a:xfrm>
          <a:off x="0" y="1192233"/>
          <a:ext cx="2607137" cy="113299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T-family: Lowest cost, General Purpose</a:t>
          </a:r>
        </a:p>
      </dsp:txBody>
      <dsp:txXfrm>
        <a:off x="55308" y="1247541"/>
        <a:ext cx="2496521" cy="1022376"/>
      </dsp:txXfrm>
    </dsp:sp>
    <dsp:sp modelId="{5D897F9F-EA15-46F0-BA8F-D3133F37BB72}">
      <dsp:nvSpPr>
        <dsp:cNvPr id="0" name=""/>
        <dsp:cNvSpPr/>
      </dsp:nvSpPr>
      <dsp:spPr>
        <a:xfrm rot="5400000">
          <a:off x="4471395" y="630916"/>
          <a:ext cx="906393" cy="4634910"/>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Memory intensive apps and DBs</a:t>
          </a:r>
        </a:p>
      </dsp:txBody>
      <dsp:txXfrm rot="-5400000">
        <a:off x="2607137" y="2539420"/>
        <a:ext cx="4590664" cy="817901"/>
      </dsp:txXfrm>
    </dsp:sp>
    <dsp:sp modelId="{8402510D-97FD-4BB5-A92F-3879AB5D2E83}">
      <dsp:nvSpPr>
        <dsp:cNvPr id="0" name=""/>
        <dsp:cNvSpPr/>
      </dsp:nvSpPr>
      <dsp:spPr>
        <a:xfrm>
          <a:off x="0" y="2381875"/>
          <a:ext cx="2607137" cy="113299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R-family: Memory Optimized</a:t>
          </a:r>
        </a:p>
      </dsp:txBody>
      <dsp:txXfrm>
        <a:off x="55308" y="2437183"/>
        <a:ext cx="2496521" cy="1022376"/>
      </dsp:txXfrm>
    </dsp:sp>
    <dsp:sp modelId="{2EE2C9EC-0947-4510-B99B-C63658660565}">
      <dsp:nvSpPr>
        <dsp:cNvPr id="0" name=""/>
        <dsp:cNvSpPr/>
      </dsp:nvSpPr>
      <dsp:spPr>
        <a:xfrm rot="5400000">
          <a:off x="4471395" y="1820558"/>
          <a:ext cx="906393" cy="4634910"/>
        </a:xfrm>
        <a:prstGeom prst="round2Same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Application servers</a:t>
          </a:r>
        </a:p>
      </dsp:txBody>
      <dsp:txXfrm rot="-5400000">
        <a:off x="2607137" y="3729062"/>
        <a:ext cx="4590664" cy="817901"/>
      </dsp:txXfrm>
    </dsp:sp>
    <dsp:sp modelId="{079BD68E-2758-4EB1-8E5F-9181E42653F6}">
      <dsp:nvSpPr>
        <dsp:cNvPr id="0" name=""/>
        <dsp:cNvSpPr/>
      </dsp:nvSpPr>
      <dsp:spPr>
        <a:xfrm>
          <a:off x="0" y="3571517"/>
          <a:ext cx="2607137" cy="113299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M-family: General Purpose</a:t>
          </a:r>
        </a:p>
      </dsp:txBody>
      <dsp:txXfrm>
        <a:off x="55308" y="3626825"/>
        <a:ext cx="2496521" cy="1022376"/>
      </dsp:txXfrm>
    </dsp:sp>
    <dsp:sp modelId="{034F53EF-018C-44D3-BBBC-2E5EE70FFEA5}">
      <dsp:nvSpPr>
        <dsp:cNvPr id="0" name=""/>
        <dsp:cNvSpPr/>
      </dsp:nvSpPr>
      <dsp:spPr>
        <a:xfrm rot="5400000">
          <a:off x="4471395" y="3010200"/>
          <a:ext cx="906393" cy="463491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Apache Spark, etc</a:t>
          </a:r>
        </a:p>
      </dsp:txBody>
      <dsp:txXfrm rot="-5400000">
        <a:off x="2607137" y="4918704"/>
        <a:ext cx="4590664" cy="817901"/>
      </dsp:txXfrm>
    </dsp:sp>
    <dsp:sp modelId="{303940A4-1A5E-4E20-867C-4601A2A090B7}">
      <dsp:nvSpPr>
        <dsp:cNvPr id="0" name=""/>
        <dsp:cNvSpPr/>
      </dsp:nvSpPr>
      <dsp:spPr>
        <a:xfrm>
          <a:off x="0" y="4761159"/>
          <a:ext cx="2607137" cy="113299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X-family: Memory Optimized</a:t>
          </a:r>
        </a:p>
      </dsp:txBody>
      <dsp:txXfrm>
        <a:off x="55308" y="4816467"/>
        <a:ext cx="2496521" cy="10223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9E2BF-61E8-47AA-9616-4B752255BB32}">
      <dsp:nvSpPr>
        <dsp:cNvPr id="0" name=""/>
        <dsp:cNvSpPr/>
      </dsp:nvSpPr>
      <dsp:spPr>
        <a:xfrm>
          <a:off x="3245911" y="1555482"/>
          <a:ext cx="716024" cy="91440"/>
        </a:xfrm>
        <a:custGeom>
          <a:avLst/>
          <a:gdLst/>
          <a:ahLst/>
          <a:cxnLst/>
          <a:rect l="0" t="0" r="0" b="0"/>
          <a:pathLst>
            <a:path>
              <a:moveTo>
                <a:pt x="0" y="45720"/>
              </a:moveTo>
              <a:lnTo>
                <a:pt x="71602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5258" y="1597468"/>
        <a:ext cx="37331" cy="7466"/>
      </dsp:txXfrm>
    </dsp:sp>
    <dsp:sp modelId="{CB74CC17-CD44-4289-B24E-B9C408CC8538}">
      <dsp:nvSpPr>
        <dsp:cNvPr id="0" name=""/>
        <dsp:cNvSpPr/>
      </dsp:nvSpPr>
      <dsp:spPr>
        <a:xfrm>
          <a:off x="1520" y="627344"/>
          <a:ext cx="3246191" cy="19477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66" tIns="166968" rIns="159066" bIns="166968" numCol="1" spcCol="1270" anchor="ctr" anchorCtr="0">
          <a:noAutofit/>
        </a:bodyPr>
        <a:lstStyle/>
        <a:p>
          <a:pPr marL="0" lvl="0" indent="0" algn="ctr" defTabSz="1689100">
            <a:lnSpc>
              <a:spcPct val="90000"/>
            </a:lnSpc>
            <a:spcBef>
              <a:spcPct val="0"/>
            </a:spcBef>
            <a:spcAft>
              <a:spcPct val="35000"/>
            </a:spcAft>
            <a:buNone/>
          </a:pPr>
          <a:r>
            <a:rPr lang="en-US" sz="3800" kern="1200"/>
            <a:t>Create an EC2 instance</a:t>
          </a:r>
        </a:p>
      </dsp:txBody>
      <dsp:txXfrm>
        <a:off x="1520" y="627344"/>
        <a:ext cx="3246191" cy="1947714"/>
      </dsp:txXfrm>
    </dsp:sp>
    <dsp:sp modelId="{F69327A9-415A-4FB8-8002-B5645160F014}">
      <dsp:nvSpPr>
        <dsp:cNvPr id="0" name=""/>
        <dsp:cNvSpPr/>
      </dsp:nvSpPr>
      <dsp:spPr>
        <a:xfrm>
          <a:off x="1624616" y="2573259"/>
          <a:ext cx="3992815" cy="716024"/>
        </a:xfrm>
        <a:custGeom>
          <a:avLst/>
          <a:gdLst/>
          <a:ahLst/>
          <a:cxnLst/>
          <a:rect l="0" t="0" r="0" b="0"/>
          <a:pathLst>
            <a:path>
              <a:moveTo>
                <a:pt x="3992815" y="0"/>
              </a:moveTo>
              <a:lnTo>
                <a:pt x="3992815" y="375112"/>
              </a:lnTo>
              <a:lnTo>
                <a:pt x="0" y="375112"/>
              </a:lnTo>
              <a:lnTo>
                <a:pt x="0" y="716024"/>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9473" y="2927538"/>
        <a:ext cx="203101" cy="7466"/>
      </dsp:txXfrm>
    </dsp:sp>
    <dsp:sp modelId="{B5F6B40A-8027-4FB5-8D77-F70856701D5C}">
      <dsp:nvSpPr>
        <dsp:cNvPr id="0" name=""/>
        <dsp:cNvSpPr/>
      </dsp:nvSpPr>
      <dsp:spPr>
        <a:xfrm>
          <a:off x="3994336" y="627344"/>
          <a:ext cx="3246191" cy="1947714"/>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66" tIns="166968" rIns="159066" bIns="166968" numCol="1" spcCol="1270" anchor="ctr" anchorCtr="0">
          <a:noAutofit/>
        </a:bodyPr>
        <a:lstStyle/>
        <a:p>
          <a:pPr marL="0" lvl="0" indent="0" algn="ctr" defTabSz="1689100">
            <a:lnSpc>
              <a:spcPct val="90000"/>
            </a:lnSpc>
            <a:spcBef>
              <a:spcPct val="0"/>
            </a:spcBef>
            <a:spcAft>
              <a:spcPct val="35000"/>
            </a:spcAft>
            <a:buNone/>
          </a:pPr>
          <a:r>
            <a:rPr lang="en-US" sz="3800" kern="1200"/>
            <a:t>Install Apache httpd</a:t>
          </a:r>
        </a:p>
      </dsp:txBody>
      <dsp:txXfrm>
        <a:off x="3994336" y="627344"/>
        <a:ext cx="3246191" cy="1947714"/>
      </dsp:txXfrm>
    </dsp:sp>
    <dsp:sp modelId="{E38F937E-64D8-4C24-BD94-35B52B8CDAC9}">
      <dsp:nvSpPr>
        <dsp:cNvPr id="0" name=""/>
        <dsp:cNvSpPr/>
      </dsp:nvSpPr>
      <dsp:spPr>
        <a:xfrm>
          <a:off x="3245911" y="4249820"/>
          <a:ext cx="716024" cy="91440"/>
        </a:xfrm>
        <a:custGeom>
          <a:avLst/>
          <a:gdLst/>
          <a:ahLst/>
          <a:cxnLst/>
          <a:rect l="0" t="0" r="0" b="0"/>
          <a:pathLst>
            <a:path>
              <a:moveTo>
                <a:pt x="0" y="45720"/>
              </a:moveTo>
              <a:lnTo>
                <a:pt x="716024"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5258" y="4291807"/>
        <a:ext cx="37331" cy="7466"/>
      </dsp:txXfrm>
    </dsp:sp>
    <dsp:sp modelId="{D11DC217-3EA8-44EB-B753-E81CCFCB5A00}">
      <dsp:nvSpPr>
        <dsp:cNvPr id="0" name=""/>
        <dsp:cNvSpPr/>
      </dsp:nvSpPr>
      <dsp:spPr>
        <a:xfrm>
          <a:off x="1520" y="3321683"/>
          <a:ext cx="3246191" cy="1947714"/>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66" tIns="166968" rIns="159066" bIns="166968" numCol="1" spcCol="1270" anchor="ctr" anchorCtr="0">
          <a:noAutofit/>
        </a:bodyPr>
        <a:lstStyle/>
        <a:p>
          <a:pPr marL="0" lvl="0" indent="0" algn="ctr" defTabSz="1689100">
            <a:lnSpc>
              <a:spcPct val="90000"/>
            </a:lnSpc>
            <a:spcBef>
              <a:spcPct val="0"/>
            </a:spcBef>
            <a:spcAft>
              <a:spcPct val="35000"/>
            </a:spcAft>
            <a:buNone/>
          </a:pPr>
          <a:r>
            <a:rPr lang="en-US" sz="3800" kern="1200"/>
            <a:t>Create a simple html page</a:t>
          </a:r>
        </a:p>
      </dsp:txBody>
      <dsp:txXfrm>
        <a:off x="1520" y="3321683"/>
        <a:ext cx="3246191" cy="1947714"/>
      </dsp:txXfrm>
    </dsp:sp>
    <dsp:sp modelId="{8EC899B6-F37A-4313-A3CE-F193E44B8E7A}">
      <dsp:nvSpPr>
        <dsp:cNvPr id="0" name=""/>
        <dsp:cNvSpPr/>
      </dsp:nvSpPr>
      <dsp:spPr>
        <a:xfrm>
          <a:off x="3994336" y="3321683"/>
          <a:ext cx="3246191" cy="194771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66" tIns="166968" rIns="159066" bIns="166968"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Calibri Light" panose="020F0302020204030204"/>
            </a:rPr>
            <a:t>Get happy</a:t>
          </a:r>
        </a:p>
      </dsp:txBody>
      <dsp:txXfrm>
        <a:off x="3994336" y="3321683"/>
        <a:ext cx="3246191" cy="1947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BA721-1702-499B-9624-2803B4269367}">
      <dsp:nvSpPr>
        <dsp:cNvPr id="0" name=""/>
        <dsp:cNvSpPr/>
      </dsp:nvSpPr>
      <dsp:spPr>
        <a:xfrm rot="5400000">
          <a:off x="4164465" y="-1364417"/>
          <a:ext cx="1520254" cy="46349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ISCSI – Internet Small Computer Systems Interface</a:t>
          </a:r>
        </a:p>
        <a:p>
          <a:pPr marL="342900" lvl="2" indent="-171450" algn="l" defTabSz="711200">
            <a:lnSpc>
              <a:spcPct val="90000"/>
            </a:lnSpc>
            <a:spcBef>
              <a:spcPct val="0"/>
            </a:spcBef>
            <a:spcAft>
              <a:spcPct val="15000"/>
            </a:spcAft>
            <a:buChar char="•"/>
          </a:pPr>
          <a:r>
            <a:rPr lang="en-US" sz="1600" kern="1200"/>
            <a:t>It is a transport layer protocol that works on top of TCP. It enables block level SCSI data transport between the iSCSI initiator and the storage target over TCP/IP</a:t>
          </a:r>
        </a:p>
      </dsp:txBody>
      <dsp:txXfrm rot="-5400000">
        <a:off x="2607138" y="267123"/>
        <a:ext cx="4560697" cy="1371828"/>
      </dsp:txXfrm>
    </dsp:sp>
    <dsp:sp modelId="{324FD1FA-7B19-4C35-A803-CADC9253FA06}">
      <dsp:nvSpPr>
        <dsp:cNvPr id="0" name=""/>
        <dsp:cNvSpPr/>
      </dsp:nvSpPr>
      <dsp:spPr>
        <a:xfrm>
          <a:off x="0" y="2879"/>
          <a:ext cx="2607137" cy="19003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Volume Gateway present your applications with disk volumes using the iSCSI block protocol.</a:t>
          </a:r>
        </a:p>
      </dsp:txBody>
      <dsp:txXfrm>
        <a:off x="92766" y="95645"/>
        <a:ext cx="2421605" cy="1714785"/>
      </dsp:txXfrm>
    </dsp:sp>
    <dsp:sp modelId="{DB68D660-4137-4A3C-8627-A3B8D89D5966}">
      <dsp:nvSpPr>
        <dsp:cNvPr id="0" name=""/>
        <dsp:cNvSpPr/>
      </dsp:nvSpPr>
      <dsp:spPr>
        <a:xfrm rot="5400000">
          <a:off x="4164465" y="630916"/>
          <a:ext cx="1520254" cy="4634910"/>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Stored Volumes</a:t>
          </a:r>
        </a:p>
        <a:p>
          <a:pPr marL="171450" lvl="1" indent="-171450" algn="l" defTabSz="711200">
            <a:lnSpc>
              <a:spcPct val="90000"/>
            </a:lnSpc>
            <a:spcBef>
              <a:spcPct val="0"/>
            </a:spcBef>
            <a:spcAft>
              <a:spcPct val="15000"/>
            </a:spcAft>
            <a:buChar char="•"/>
          </a:pPr>
          <a:r>
            <a:rPr lang="en-US" sz="1600" kern="1200"/>
            <a:t>Cached Volumes</a:t>
          </a:r>
        </a:p>
      </dsp:txBody>
      <dsp:txXfrm rot="-5400000">
        <a:off x="2607138" y="2262457"/>
        <a:ext cx="4560697" cy="1371828"/>
      </dsp:txXfrm>
    </dsp:sp>
    <dsp:sp modelId="{E62CBF85-8D4E-4A1F-AC58-7AF1193D65CB}">
      <dsp:nvSpPr>
        <dsp:cNvPr id="0" name=""/>
        <dsp:cNvSpPr/>
      </dsp:nvSpPr>
      <dsp:spPr>
        <a:xfrm>
          <a:off x="0" y="1998212"/>
          <a:ext cx="2607137" cy="190031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There are 2 types of volume gateways</a:t>
          </a:r>
        </a:p>
      </dsp:txBody>
      <dsp:txXfrm>
        <a:off x="92766" y="2090978"/>
        <a:ext cx="2421605" cy="1714785"/>
      </dsp:txXfrm>
    </dsp:sp>
    <dsp:sp modelId="{9E5A0F92-8CEE-40A4-8209-7EA170DD9FEE}">
      <dsp:nvSpPr>
        <dsp:cNvPr id="0" name=""/>
        <dsp:cNvSpPr/>
      </dsp:nvSpPr>
      <dsp:spPr>
        <a:xfrm rot="5400000">
          <a:off x="4164465" y="2626249"/>
          <a:ext cx="1520254" cy="463491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names refer to what is happening on-prem </a:t>
          </a:r>
          <a:r>
            <a:rPr lang="en-US" sz="1600" b="1" i="1" kern="1200"/>
            <a:t>not </a:t>
          </a:r>
          <a:r>
            <a:rPr lang="en-US" sz="1600" kern="1200"/>
            <a:t>in the cloud.</a:t>
          </a:r>
        </a:p>
      </dsp:txBody>
      <dsp:txXfrm rot="-5400000">
        <a:off x="2607138" y="4257790"/>
        <a:ext cx="4560697" cy="1371828"/>
      </dsp:txXfrm>
    </dsp:sp>
    <dsp:sp modelId="{17240329-316D-4A95-972D-160AD32A7A46}">
      <dsp:nvSpPr>
        <dsp:cNvPr id="0" name=""/>
        <dsp:cNvSpPr/>
      </dsp:nvSpPr>
      <dsp:spPr>
        <a:xfrm>
          <a:off x="0" y="3993546"/>
          <a:ext cx="2607137" cy="190031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Note </a:t>
          </a:r>
        </a:p>
      </dsp:txBody>
      <dsp:txXfrm>
        <a:off x="92766" y="4086312"/>
        <a:ext cx="2421605" cy="1714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3B19-1981-46DF-B269-4E4B8AA8B0C3}">
      <dsp:nvSpPr>
        <dsp:cNvPr id="0" name=""/>
        <dsp:cNvSpPr/>
      </dsp:nvSpPr>
      <dsp:spPr>
        <a:xfrm>
          <a:off x="0" y="544111"/>
          <a:ext cx="7242048"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Stored Volumes let you store your primary data locally while asynchronously backing up the data to AWS. </a:t>
          </a:r>
        </a:p>
      </dsp:txBody>
      <dsp:txXfrm>
        <a:off x="36896" y="581007"/>
        <a:ext cx="7168256" cy="682028"/>
      </dsp:txXfrm>
    </dsp:sp>
    <dsp:sp modelId="{8B189B75-DF32-40D5-AF93-780A55E8F155}">
      <dsp:nvSpPr>
        <dsp:cNvPr id="0" name=""/>
        <dsp:cNvSpPr/>
      </dsp:nvSpPr>
      <dsp:spPr>
        <a:xfrm>
          <a:off x="0" y="1354651"/>
          <a:ext cx="7242048" cy="75582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Stored volumes provide your on-prem applications with low-latency access to their entire datasets, while providing durable offsite backup.</a:t>
          </a:r>
        </a:p>
      </dsp:txBody>
      <dsp:txXfrm>
        <a:off x="36896" y="1391547"/>
        <a:ext cx="7168256" cy="682028"/>
      </dsp:txXfrm>
    </dsp:sp>
    <dsp:sp modelId="{ABD642E8-C992-4627-B181-5EE935ACFBB7}">
      <dsp:nvSpPr>
        <dsp:cNvPr id="0" name=""/>
        <dsp:cNvSpPr/>
      </dsp:nvSpPr>
      <dsp:spPr>
        <a:xfrm>
          <a:off x="0" y="2165191"/>
          <a:ext cx="7242048" cy="75582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 can create storage volumes and mount them as iSCSI devices from your on-prem servers.</a:t>
          </a:r>
        </a:p>
      </dsp:txBody>
      <dsp:txXfrm>
        <a:off x="36896" y="2202087"/>
        <a:ext cx="7168256" cy="682028"/>
      </dsp:txXfrm>
    </dsp:sp>
    <dsp:sp modelId="{BC514379-44A9-4929-A928-2C7010EF0BA7}">
      <dsp:nvSpPr>
        <dsp:cNvPr id="0" name=""/>
        <dsp:cNvSpPr/>
      </dsp:nvSpPr>
      <dsp:spPr>
        <a:xfrm>
          <a:off x="0" y="2975731"/>
          <a:ext cx="7242048" cy="75582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written to you stored volumes is stored on your on-prem storage hardware.</a:t>
          </a:r>
        </a:p>
      </dsp:txBody>
      <dsp:txXfrm>
        <a:off x="36896" y="3012627"/>
        <a:ext cx="7168256" cy="682028"/>
      </dsp:txXfrm>
    </dsp:sp>
    <dsp:sp modelId="{23E724A3-D76A-4829-B853-D0FE5875BCE6}">
      <dsp:nvSpPr>
        <dsp:cNvPr id="0" name=""/>
        <dsp:cNvSpPr/>
      </dsp:nvSpPr>
      <dsp:spPr>
        <a:xfrm>
          <a:off x="0" y="3786271"/>
          <a:ext cx="7242048" cy="75582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data is asynchronously backed up to S3 in the form of EBS snapshots.</a:t>
          </a:r>
        </a:p>
      </dsp:txBody>
      <dsp:txXfrm>
        <a:off x="36896" y="3823167"/>
        <a:ext cx="7168256" cy="682028"/>
      </dsp:txXfrm>
    </dsp:sp>
    <dsp:sp modelId="{10D6A34C-2F40-4F09-A700-D0DEA5D39557}">
      <dsp:nvSpPr>
        <dsp:cNvPr id="0" name=""/>
        <dsp:cNvSpPr/>
      </dsp:nvSpPr>
      <dsp:spPr>
        <a:xfrm>
          <a:off x="0" y="4596811"/>
          <a:ext cx="7242048" cy="7558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Stored Volumes can be between 1 and 16TB in size.</a:t>
          </a:r>
        </a:p>
      </dsp:txBody>
      <dsp:txXfrm>
        <a:off x="36896" y="4633707"/>
        <a:ext cx="7168256" cy="68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43C3F-0458-47FD-B725-FB91D362E788}">
      <dsp:nvSpPr>
        <dsp:cNvPr id="0" name=""/>
        <dsp:cNvSpPr/>
      </dsp:nvSpPr>
      <dsp:spPr>
        <a:xfrm>
          <a:off x="0" y="142682"/>
          <a:ext cx="7242048" cy="13618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Cached Volumes let you use S3 as your primary data storage while retaining frequently accessed data locally in your storage gateway. </a:t>
          </a:r>
        </a:p>
      </dsp:txBody>
      <dsp:txXfrm>
        <a:off x="66478" y="209160"/>
        <a:ext cx="7109092" cy="1228848"/>
      </dsp:txXfrm>
    </dsp:sp>
    <dsp:sp modelId="{B73D5760-5022-4992-9485-96A824BD538F}">
      <dsp:nvSpPr>
        <dsp:cNvPr id="0" name=""/>
        <dsp:cNvSpPr/>
      </dsp:nvSpPr>
      <dsp:spPr>
        <a:xfrm>
          <a:off x="0" y="1559206"/>
          <a:ext cx="7242048" cy="136180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Cached volumes minimize the need to scale your on-premises storage infrastructure, while still providing your applications with low-latency access to their frequently accessed data.</a:t>
          </a:r>
        </a:p>
      </dsp:txBody>
      <dsp:txXfrm>
        <a:off x="66478" y="1625684"/>
        <a:ext cx="7109092" cy="1228848"/>
      </dsp:txXfrm>
    </dsp:sp>
    <dsp:sp modelId="{AE50B25A-B13A-4CA3-9B18-25823C7552B1}">
      <dsp:nvSpPr>
        <dsp:cNvPr id="0" name=""/>
        <dsp:cNvSpPr/>
      </dsp:nvSpPr>
      <dsp:spPr>
        <a:xfrm>
          <a:off x="0" y="2975731"/>
          <a:ext cx="7242048" cy="136180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You can create storage volumes to up 32TB in size and attach them to iSCSI devices on your on-prem application servers. Your gateway stores data that write to these volumes in S3 and retains recently read data in your on-prem storage gateway's cache and upload buffer storage.</a:t>
          </a:r>
        </a:p>
      </dsp:txBody>
      <dsp:txXfrm>
        <a:off x="66478" y="3042209"/>
        <a:ext cx="7109092" cy="1228848"/>
      </dsp:txXfrm>
    </dsp:sp>
    <dsp:sp modelId="{2EB594A6-B576-47B7-9B90-664B11585279}">
      <dsp:nvSpPr>
        <dsp:cNvPr id="0" name=""/>
        <dsp:cNvSpPr/>
      </dsp:nvSpPr>
      <dsp:spPr>
        <a:xfrm>
          <a:off x="0" y="4392256"/>
          <a:ext cx="7242048" cy="136180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1-32TB in size for cached volumes.</a:t>
          </a:r>
        </a:p>
      </dsp:txBody>
      <dsp:txXfrm>
        <a:off x="66478" y="4458734"/>
        <a:ext cx="7109092" cy="12288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8F73D-C4E4-4603-94B2-264067BE459E}">
      <dsp:nvSpPr>
        <dsp:cNvPr id="0" name=""/>
        <dsp:cNvSpPr/>
      </dsp:nvSpPr>
      <dsp:spPr>
        <a:xfrm>
          <a:off x="0" y="251971"/>
          <a:ext cx="7242048"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Tape Gateway offers durable, cost-effective solution to archive your data in the AWS cloud. The VTL interface it provides lets you leverage your existing tape-based backup application infrastructure to store data on virtual tape cartridges that you create on your tape gateway. Each tape gateway is preconfigured with a media changer and tape drives, which are available to your existing client backup applications as iSCSI devices. You add tape cartridges as you need to archive your data.</a:t>
          </a:r>
        </a:p>
      </dsp:txBody>
      <dsp:txXfrm>
        <a:off x="130221" y="382192"/>
        <a:ext cx="6981606" cy="2407158"/>
      </dsp:txXfrm>
    </dsp:sp>
    <dsp:sp modelId="{34FE7FCA-2C53-4233-98B7-A79D580491AD}">
      <dsp:nvSpPr>
        <dsp:cNvPr id="0" name=""/>
        <dsp:cNvSpPr/>
      </dsp:nvSpPr>
      <dsp:spPr>
        <a:xfrm>
          <a:off x="0" y="2977171"/>
          <a:ext cx="7242048" cy="2667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Supported by NetBackup, Backup Exec, Veeam, etc.</a:t>
          </a:r>
        </a:p>
      </dsp:txBody>
      <dsp:txXfrm>
        <a:off x="130221" y="3107392"/>
        <a:ext cx="6981606" cy="24071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B9DF6-706C-46CA-9F97-58FA6FE3A503}">
      <dsp:nvSpPr>
        <dsp:cNvPr id="0" name=""/>
        <dsp:cNvSpPr/>
      </dsp:nvSpPr>
      <dsp:spPr>
        <a:xfrm>
          <a:off x="672652" y="0"/>
          <a:ext cx="5896743" cy="5896743"/>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EBAAB-E01E-4884-916D-6E6CF3D5287C}">
      <dsp:nvSpPr>
        <dsp:cNvPr id="0" name=""/>
        <dsp:cNvSpPr/>
      </dsp:nvSpPr>
      <dsp:spPr>
        <a:xfrm>
          <a:off x="1055940" y="383288"/>
          <a:ext cx="2358697" cy="23586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web service that provides resizable compute capacity.</a:t>
          </a:r>
        </a:p>
      </dsp:txBody>
      <dsp:txXfrm>
        <a:off x="1171082" y="498430"/>
        <a:ext cx="2128413" cy="2128413"/>
      </dsp:txXfrm>
    </dsp:sp>
    <dsp:sp modelId="{7499DE40-B16D-444D-8A6D-1A70FE4BAB23}">
      <dsp:nvSpPr>
        <dsp:cNvPr id="0" name=""/>
        <dsp:cNvSpPr/>
      </dsp:nvSpPr>
      <dsp:spPr>
        <a:xfrm>
          <a:off x="3827410" y="383288"/>
          <a:ext cx="2358697" cy="235869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Selling points:</a:t>
          </a:r>
        </a:p>
        <a:p>
          <a:pPr marL="114300" lvl="1" indent="-114300" algn="l" defTabSz="577850">
            <a:lnSpc>
              <a:spcPct val="90000"/>
            </a:lnSpc>
            <a:spcBef>
              <a:spcPct val="0"/>
            </a:spcBef>
            <a:spcAft>
              <a:spcPct val="15000"/>
            </a:spcAft>
            <a:buChar char="•"/>
          </a:pPr>
          <a:r>
            <a:rPr lang="en-US" sz="1300" kern="1200"/>
            <a:t>Reduces the time required to obtain and boot new server instances down to minutes.</a:t>
          </a:r>
        </a:p>
        <a:p>
          <a:pPr marL="114300" lvl="1" indent="-114300" algn="l" defTabSz="577850">
            <a:lnSpc>
              <a:spcPct val="90000"/>
            </a:lnSpc>
            <a:spcBef>
              <a:spcPct val="0"/>
            </a:spcBef>
            <a:spcAft>
              <a:spcPct val="15000"/>
            </a:spcAft>
            <a:buChar char="•"/>
          </a:pPr>
          <a:r>
            <a:rPr lang="en-US" sz="1300" kern="1200"/>
            <a:t>This rapid turn around allows for quick scaling (up and down) as requirements change.</a:t>
          </a:r>
        </a:p>
      </dsp:txBody>
      <dsp:txXfrm>
        <a:off x="3942552" y="498430"/>
        <a:ext cx="2128413" cy="2128413"/>
      </dsp:txXfrm>
    </dsp:sp>
    <dsp:sp modelId="{B150F205-E47C-4E21-BADA-067CAEA0F2AE}">
      <dsp:nvSpPr>
        <dsp:cNvPr id="0" name=""/>
        <dsp:cNvSpPr/>
      </dsp:nvSpPr>
      <dsp:spPr>
        <a:xfrm>
          <a:off x="1055940" y="3154757"/>
          <a:ext cx="2358697" cy="235869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It has 4 different pricing models</a:t>
          </a:r>
        </a:p>
      </dsp:txBody>
      <dsp:txXfrm>
        <a:off x="1171082" y="3269899"/>
        <a:ext cx="2128413" cy="2128413"/>
      </dsp:txXfrm>
    </dsp:sp>
    <dsp:sp modelId="{25BA05CE-B268-4229-BEE3-9CE520016333}">
      <dsp:nvSpPr>
        <dsp:cNvPr id="0" name=""/>
        <dsp:cNvSpPr/>
      </dsp:nvSpPr>
      <dsp:spPr>
        <a:xfrm>
          <a:off x="3827410" y="3154757"/>
          <a:ext cx="2358697" cy="23586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14 instance types</a:t>
          </a:r>
        </a:p>
      </dsp:txBody>
      <dsp:txXfrm>
        <a:off x="3942552" y="3269899"/>
        <a:ext cx="2128413" cy="21284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BE877-7564-4F28-A069-79D1ACD4848D}">
      <dsp:nvSpPr>
        <dsp:cNvPr id="0" name=""/>
        <dsp:cNvSpPr/>
      </dsp:nvSpPr>
      <dsp:spPr>
        <a:xfrm>
          <a:off x="0" y="43340"/>
          <a:ext cx="7242048" cy="13985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On Deman – Pay a fixed rate by the hour or second with no commitment.</a:t>
          </a:r>
        </a:p>
      </dsp:txBody>
      <dsp:txXfrm>
        <a:off x="68270" y="111610"/>
        <a:ext cx="7105508" cy="1261975"/>
      </dsp:txXfrm>
    </dsp:sp>
    <dsp:sp modelId="{AFE50151-12A6-408F-B789-06519FD44CD0}">
      <dsp:nvSpPr>
        <dsp:cNvPr id="0" name=""/>
        <dsp:cNvSpPr/>
      </dsp:nvSpPr>
      <dsp:spPr>
        <a:xfrm>
          <a:off x="0" y="1513855"/>
          <a:ext cx="7242048" cy="139851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Reserved – Provides a reserved amount of compute capacity for a contracted term. Significant discounts achievable.</a:t>
          </a:r>
        </a:p>
      </dsp:txBody>
      <dsp:txXfrm>
        <a:off x="68270" y="1582125"/>
        <a:ext cx="7105508" cy="1261975"/>
      </dsp:txXfrm>
    </dsp:sp>
    <dsp:sp modelId="{4B32997B-AB15-48FB-806E-CF642AE9C4B7}">
      <dsp:nvSpPr>
        <dsp:cNvPr id="0" name=""/>
        <dsp:cNvSpPr/>
      </dsp:nvSpPr>
      <dsp:spPr>
        <a:xfrm>
          <a:off x="0" y="2984371"/>
          <a:ext cx="7242048" cy="139851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Spot - Bid for pricing on instance capacity of remaining compute resources.</a:t>
          </a:r>
        </a:p>
      </dsp:txBody>
      <dsp:txXfrm>
        <a:off x="68270" y="3052641"/>
        <a:ext cx="7105508" cy="1261975"/>
      </dsp:txXfrm>
    </dsp:sp>
    <dsp:sp modelId="{A7EA368A-87F7-47FA-AED9-7B34E0250FD7}">
      <dsp:nvSpPr>
        <dsp:cNvPr id="0" name=""/>
        <dsp:cNvSpPr/>
      </dsp:nvSpPr>
      <dsp:spPr>
        <a:xfrm>
          <a:off x="0" y="4454887"/>
          <a:ext cx="7242048" cy="13985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Dedicated Hosts – Physical EC2 servers dedicated for your use only. Can be reserved or on demand.</a:t>
          </a:r>
        </a:p>
      </dsp:txBody>
      <dsp:txXfrm>
        <a:off x="68270" y="4523157"/>
        <a:ext cx="7105508" cy="12619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F3713-5B7B-4B9A-B139-56541B84AC5D}">
      <dsp:nvSpPr>
        <dsp:cNvPr id="0" name=""/>
        <dsp:cNvSpPr/>
      </dsp:nvSpPr>
      <dsp:spPr>
        <a:xfrm>
          <a:off x="0" y="237796"/>
          <a:ext cx="7242048"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Pay a fixed rate for compute capacity with no commitment</a:t>
          </a:r>
        </a:p>
      </dsp:txBody>
      <dsp:txXfrm>
        <a:off x="67966" y="305762"/>
        <a:ext cx="7106116" cy="1256367"/>
      </dsp:txXfrm>
    </dsp:sp>
    <dsp:sp modelId="{1C5578E2-AEC3-4F82-9D9C-952E0C20D824}">
      <dsp:nvSpPr>
        <dsp:cNvPr id="0" name=""/>
        <dsp:cNvSpPr/>
      </dsp:nvSpPr>
      <dsp:spPr>
        <a:xfrm>
          <a:off x="0" y="1730896"/>
          <a:ext cx="7242048" cy="13922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What it is useful for:</a:t>
          </a:r>
        </a:p>
      </dsp:txBody>
      <dsp:txXfrm>
        <a:off x="67966" y="1798862"/>
        <a:ext cx="7106116" cy="1256367"/>
      </dsp:txXfrm>
    </dsp:sp>
    <dsp:sp modelId="{029593B8-E250-46A4-8EEB-F52AE8FED308}">
      <dsp:nvSpPr>
        <dsp:cNvPr id="0" name=""/>
        <dsp:cNvSpPr/>
      </dsp:nvSpPr>
      <dsp:spPr>
        <a:xfrm>
          <a:off x="0" y="3123196"/>
          <a:ext cx="7242048" cy="2535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Low cost with flexible capacity with no up front cost or long-term commitment.</a:t>
          </a:r>
        </a:p>
        <a:p>
          <a:pPr marL="228600" lvl="1" indent="-228600" algn="l" defTabSz="1200150">
            <a:lnSpc>
              <a:spcPct val="90000"/>
            </a:lnSpc>
            <a:spcBef>
              <a:spcPct val="0"/>
            </a:spcBef>
            <a:spcAft>
              <a:spcPct val="20000"/>
            </a:spcAft>
            <a:buChar char="•"/>
          </a:pPr>
          <a:r>
            <a:rPr lang="en-US" sz="2700" kern="1200"/>
            <a:t>Applications with short, spiky or unpredictable workloads that cannot be interrupted.</a:t>
          </a:r>
        </a:p>
        <a:p>
          <a:pPr marL="228600" lvl="1" indent="-228600" algn="l" defTabSz="1200150">
            <a:lnSpc>
              <a:spcPct val="90000"/>
            </a:lnSpc>
            <a:spcBef>
              <a:spcPct val="0"/>
            </a:spcBef>
            <a:spcAft>
              <a:spcPct val="20000"/>
            </a:spcAft>
            <a:buChar char="•"/>
          </a:pPr>
          <a:r>
            <a:rPr lang="en-US" sz="2700" kern="1200"/>
            <a:t>Applications being developed or tested on EC2 for the first time.</a:t>
          </a:r>
        </a:p>
      </dsp:txBody>
      <dsp:txXfrm>
        <a:off x="0" y="3123196"/>
        <a:ext cx="7242048" cy="25357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FF6F4-6A9E-4855-90CB-ED0117AD82E1}">
      <dsp:nvSpPr>
        <dsp:cNvPr id="0" name=""/>
        <dsp:cNvSpPr/>
      </dsp:nvSpPr>
      <dsp:spPr>
        <a:xfrm>
          <a:off x="0" y="138346"/>
          <a:ext cx="7242048"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Reserved capacity computing with a contract, but also discounted pricing.</a:t>
          </a:r>
        </a:p>
      </dsp:txBody>
      <dsp:txXfrm>
        <a:off x="44664" y="183010"/>
        <a:ext cx="7152720" cy="825612"/>
      </dsp:txXfrm>
    </dsp:sp>
    <dsp:sp modelId="{38BDC9CE-1569-447D-8E4E-B6921411EC76}">
      <dsp:nvSpPr>
        <dsp:cNvPr id="0" name=""/>
        <dsp:cNvSpPr/>
      </dsp:nvSpPr>
      <dsp:spPr>
        <a:xfrm>
          <a:off x="0" y="1119526"/>
          <a:ext cx="7242048" cy="9149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it is useful for:</a:t>
          </a:r>
        </a:p>
      </dsp:txBody>
      <dsp:txXfrm>
        <a:off x="44664" y="1164190"/>
        <a:ext cx="7152720" cy="825612"/>
      </dsp:txXfrm>
    </dsp:sp>
    <dsp:sp modelId="{5B7B7E6F-69F9-4CB2-B1E3-58A422A8BE60}">
      <dsp:nvSpPr>
        <dsp:cNvPr id="0" name=""/>
        <dsp:cNvSpPr/>
      </dsp:nvSpPr>
      <dsp:spPr>
        <a:xfrm>
          <a:off x="0" y="2034466"/>
          <a:ext cx="7242048"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Applications with steady state or predictable usage.</a:t>
          </a:r>
        </a:p>
        <a:p>
          <a:pPr marL="171450" lvl="1" indent="-171450" algn="l" defTabSz="800100">
            <a:lnSpc>
              <a:spcPct val="90000"/>
            </a:lnSpc>
            <a:spcBef>
              <a:spcPct val="0"/>
            </a:spcBef>
            <a:spcAft>
              <a:spcPct val="20000"/>
            </a:spcAft>
            <a:buChar char="•"/>
          </a:pPr>
          <a:r>
            <a:rPr lang="en-US" sz="1800" kern="1200"/>
            <a:t>Applications that require reserved capacity (duh).</a:t>
          </a:r>
        </a:p>
      </dsp:txBody>
      <dsp:txXfrm>
        <a:off x="0" y="2034466"/>
        <a:ext cx="7242048" cy="618930"/>
      </dsp:txXfrm>
    </dsp:sp>
    <dsp:sp modelId="{AAF48877-4012-4CF5-9EB2-FEED6C1DC11D}">
      <dsp:nvSpPr>
        <dsp:cNvPr id="0" name=""/>
        <dsp:cNvSpPr/>
      </dsp:nvSpPr>
      <dsp:spPr>
        <a:xfrm>
          <a:off x="0" y="2653396"/>
          <a:ext cx="7242048"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Reserved Pricing Types:</a:t>
          </a:r>
        </a:p>
      </dsp:txBody>
      <dsp:txXfrm>
        <a:off x="44664" y="2698060"/>
        <a:ext cx="7152720" cy="825612"/>
      </dsp:txXfrm>
    </dsp:sp>
    <dsp:sp modelId="{F2C9B240-BA52-4B28-B3B5-458B1B6FF1E4}">
      <dsp:nvSpPr>
        <dsp:cNvPr id="0" name=""/>
        <dsp:cNvSpPr/>
      </dsp:nvSpPr>
      <dsp:spPr>
        <a:xfrm>
          <a:off x="0" y="3568336"/>
          <a:ext cx="7242048" cy="219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Standard Reserved Instances: Up to 75% on demand pricing depending on contract length. Locked into what type of EC2 instance you can provision.</a:t>
          </a:r>
        </a:p>
        <a:p>
          <a:pPr marL="171450" lvl="1" indent="-171450" algn="l" defTabSz="800100">
            <a:lnSpc>
              <a:spcPct val="90000"/>
            </a:lnSpc>
            <a:spcBef>
              <a:spcPct val="0"/>
            </a:spcBef>
            <a:spcAft>
              <a:spcPct val="20000"/>
            </a:spcAft>
            <a:buChar char="•"/>
          </a:pPr>
          <a:r>
            <a:rPr lang="en-US" sz="1800" kern="1200"/>
            <a:t>Convertible Reserved Instances: Up to 54% off on demand pricing, and can change instance type if workload requires it (as long as the exchange results in equal or greater cost).</a:t>
          </a:r>
        </a:p>
        <a:p>
          <a:pPr marL="171450" lvl="1" indent="-171450" algn="l" defTabSz="800100">
            <a:lnSpc>
              <a:spcPct val="90000"/>
            </a:lnSpc>
            <a:spcBef>
              <a:spcPct val="0"/>
            </a:spcBef>
            <a:spcAft>
              <a:spcPct val="20000"/>
            </a:spcAft>
            <a:buChar char="•"/>
          </a:pPr>
          <a:r>
            <a:rPr lang="en-US" sz="1800" kern="1200"/>
            <a:t>Scheduled Reserved Instances: These are available to launch within a predetermined window of time.</a:t>
          </a:r>
        </a:p>
      </dsp:txBody>
      <dsp:txXfrm>
        <a:off x="0" y="3568336"/>
        <a:ext cx="7242048" cy="2190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2840037"/>
          </a:xfrm>
        </p:spPr>
        <p:txBody>
          <a:bodyPr>
            <a:normAutofit/>
          </a:bodyPr>
          <a:lstStyle/>
          <a:p>
            <a:r>
              <a:rPr lang="en-US" sz="5800">
                <a:cs typeface="Calibri Light"/>
              </a:rPr>
              <a:t>AWS Solutions Architect Associate</a:t>
            </a:r>
          </a:p>
        </p:txBody>
      </p:sp>
      <p:sp>
        <p:nvSpPr>
          <p:cNvPr id="3" name="Subtitle 2"/>
          <p:cNvSpPr>
            <a:spLocks noGrp="1"/>
          </p:cNvSpPr>
          <p:nvPr>
            <p:ph type="subTitle" idx="1"/>
          </p:nvPr>
        </p:nvSpPr>
        <p:spPr>
          <a:xfrm>
            <a:off x="1524000" y="4256436"/>
            <a:ext cx="9144000" cy="1600818"/>
          </a:xfrm>
        </p:spPr>
        <p:txBody>
          <a:bodyPr vert="horz" lIns="91440" tIns="45720" rIns="91440" bIns="45720" rtlCol="0" anchor="t">
            <a:normAutofit/>
          </a:bodyPr>
          <a:lstStyle/>
          <a:p>
            <a:r>
              <a:rPr lang="en-US" dirty="0">
                <a:solidFill>
                  <a:schemeClr val="accent1">
                    <a:lumMod val="60000"/>
                    <a:lumOff val="40000"/>
                  </a:schemeClr>
                </a:solidFill>
                <a:cs typeface="Calibri"/>
              </a:rPr>
              <a:t>Storage Gateway and EC2</a:t>
            </a:r>
            <a:endParaRPr lang="en-US" dirty="0">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025A-03DC-448D-9E84-4FD5071240D1}"/>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EC2: On Demand</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AEBA678E-865B-467A-98E9-18052BEAD766}"/>
              </a:ext>
            </a:extLst>
          </p:cNvPr>
          <p:cNvGraphicFramePr>
            <a:graphicFrameLocks noGrp="1"/>
          </p:cNvGraphicFramePr>
          <p:nvPr>
            <p:ph idx="1"/>
            <p:extLst>
              <p:ext uri="{D42A27DB-BD31-4B8C-83A1-F6EECF244321}">
                <p14:modId xmlns:p14="http://schemas.microsoft.com/office/powerpoint/2010/main" val="1871923587"/>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970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025A-03DC-448D-9E84-4FD5071240D1}"/>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EC2: Reserved</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9B5BED87-CBA0-43BA-ADFF-B8D85DBA2C19}"/>
              </a:ext>
            </a:extLst>
          </p:cNvPr>
          <p:cNvGraphicFramePr>
            <a:graphicFrameLocks noGrp="1"/>
          </p:cNvGraphicFramePr>
          <p:nvPr>
            <p:ph idx="1"/>
            <p:extLst>
              <p:ext uri="{D42A27DB-BD31-4B8C-83A1-F6EECF244321}">
                <p14:modId xmlns:p14="http://schemas.microsoft.com/office/powerpoint/2010/main" val="615201973"/>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9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025A-03DC-448D-9E84-4FD5071240D1}"/>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EC2: Spot</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C9AACA-41CD-4BBF-91C8-F3C2D356D1E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Enables you to bid on price for instance computing.</a:t>
            </a:r>
          </a:p>
          <a:p>
            <a:r>
              <a:rPr lang="en-US" dirty="0">
                <a:cs typeface="Calibri"/>
              </a:rPr>
              <a:t>What it is useful for:</a:t>
            </a:r>
          </a:p>
          <a:p>
            <a:pPr lvl="1"/>
            <a:r>
              <a:rPr lang="en-US" dirty="0">
                <a:cs typeface="Calibri"/>
              </a:rPr>
              <a:t>Applications that have a flexible start and end time.</a:t>
            </a:r>
          </a:p>
          <a:p>
            <a:pPr lvl="1"/>
            <a:r>
              <a:rPr lang="en-US" dirty="0">
                <a:cs typeface="Calibri"/>
              </a:rPr>
              <a:t>Applications that are only feasible at very low compute costs.</a:t>
            </a:r>
          </a:p>
          <a:p>
            <a:pPr lvl="1"/>
            <a:r>
              <a:rPr lang="en-US" dirty="0">
                <a:cs typeface="Calibri"/>
              </a:rPr>
              <a:t>Users with urgent computing needs for large amounts of additional capacity.</a:t>
            </a:r>
          </a:p>
          <a:p>
            <a:r>
              <a:rPr lang="en-US" dirty="0">
                <a:cs typeface="Calibri"/>
              </a:rPr>
              <a:t>Important note (often on the exam):</a:t>
            </a:r>
          </a:p>
          <a:p>
            <a:pPr lvl="1"/>
            <a:r>
              <a:rPr lang="en-US" dirty="0">
                <a:cs typeface="Calibri"/>
              </a:rPr>
              <a:t>If spot instances are terminated by Amazon, you will not be charged for a partial hour of usage. If you terminate the instance yourself, you will be charged for the hour.</a:t>
            </a:r>
          </a:p>
        </p:txBody>
      </p:sp>
    </p:spTree>
    <p:extLst>
      <p:ext uri="{BB962C8B-B14F-4D97-AF65-F5344CB8AC3E}">
        <p14:creationId xmlns:p14="http://schemas.microsoft.com/office/powerpoint/2010/main" val="104563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025A-03DC-448D-9E84-4FD5071240D1}"/>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EC2: Dedicated Hosts</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DFD39E2B-ECFB-47F8-9FF7-240462C4FC61}"/>
              </a:ext>
            </a:extLst>
          </p:cNvPr>
          <p:cNvGraphicFramePr>
            <a:graphicFrameLocks noGrp="1"/>
          </p:cNvGraphicFramePr>
          <p:nvPr>
            <p:ph idx="1"/>
            <p:extLst>
              <p:ext uri="{D42A27DB-BD31-4B8C-83A1-F6EECF244321}">
                <p14:modId xmlns:p14="http://schemas.microsoft.com/office/powerpoint/2010/main" val="2695629777"/>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23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025A-03DC-448D-9E84-4FD5071240D1}"/>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Important Instance Types</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71FE5304-FDEA-44EC-8267-6FEEB1947DB8}"/>
              </a:ext>
            </a:extLst>
          </p:cNvPr>
          <p:cNvGraphicFramePr>
            <a:graphicFrameLocks noGrp="1"/>
          </p:cNvGraphicFramePr>
          <p:nvPr>
            <p:ph idx="1"/>
            <p:extLst>
              <p:ext uri="{D42A27DB-BD31-4B8C-83A1-F6EECF244321}">
                <p14:modId xmlns:p14="http://schemas.microsoft.com/office/powerpoint/2010/main" val="10302624"/>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61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025A-03DC-448D-9E84-4FD5071240D1}"/>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EC2 Lab</a:t>
            </a:r>
            <a:endParaRPr lang="en-US">
              <a:solidFill>
                <a:schemeClr val="bg1"/>
              </a:solidFill>
            </a:endParaRPr>
          </a:p>
        </p:txBody>
      </p:sp>
      <p:graphicFrame>
        <p:nvGraphicFramePr>
          <p:cNvPr id="7" name="Content Placeholder 2">
            <a:extLst>
              <a:ext uri="{FF2B5EF4-FFF2-40B4-BE49-F238E27FC236}">
                <a16:creationId xmlns:a16="http://schemas.microsoft.com/office/drawing/2014/main" id="{071F4F3E-46EC-422F-B937-83FC6B37BDBD}"/>
              </a:ext>
            </a:extLst>
          </p:cNvPr>
          <p:cNvGraphicFramePr>
            <a:graphicFrameLocks noGrp="1"/>
          </p:cNvGraphicFramePr>
          <p:nvPr>
            <p:ph idx="1"/>
            <p:extLst>
              <p:ext uri="{D42A27DB-BD31-4B8C-83A1-F6EECF244321}">
                <p14:modId xmlns:p14="http://schemas.microsoft.com/office/powerpoint/2010/main" val="2553940850"/>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43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0F0C3-AD5B-4F11-866B-352B823420FD}"/>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Storage Gateway</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A60EE095-054F-4413-ACA9-434831BCFDE1}"/>
              </a:ext>
            </a:extLst>
          </p:cNvPr>
          <p:cNvGraphicFramePr>
            <a:graphicFrameLocks noGrp="1"/>
          </p:cNvGraphicFramePr>
          <p:nvPr>
            <p:ph idx="1"/>
            <p:extLst>
              <p:ext uri="{D42A27DB-BD31-4B8C-83A1-F6EECF244321}">
                <p14:modId xmlns:p14="http://schemas.microsoft.com/office/powerpoint/2010/main" val="1819707495"/>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34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838200" y="1129284"/>
            <a:ext cx="4114800" cy="4599432"/>
          </a:xfrm>
        </p:spPr>
        <p:txBody>
          <a:bodyPr anchor="ctr">
            <a:normAutofit/>
          </a:bodyPr>
          <a:lstStyle/>
          <a:p>
            <a:r>
              <a:rPr lang="en-US" sz="4800">
                <a:solidFill>
                  <a:schemeClr val="bg1"/>
                </a:solidFill>
                <a:cs typeface="Calibri Light"/>
              </a:rPr>
              <a:t>File Gateway (NFS &amp; SMB)</a:t>
            </a:r>
            <a:endParaRPr lang="en-US" sz="4800">
              <a:solidFill>
                <a:schemeClr val="bg1"/>
              </a:solidFill>
            </a:endParaRPr>
          </a:p>
        </p:txBody>
      </p:sp>
      <p:sp>
        <p:nvSpPr>
          <p:cNvPr id="3" name="Content Placeholder 2">
            <a:extLst>
              <a:ext uri="{FF2B5EF4-FFF2-40B4-BE49-F238E27FC236}">
                <a16:creationId xmlns:a16="http://schemas.microsoft.com/office/drawing/2014/main" id="{3B7AC1D8-BB02-43B5-BA0E-169202F224F6}"/>
              </a:ext>
            </a:extLst>
          </p:cNvPr>
          <p:cNvSpPr>
            <a:spLocks noGrp="1"/>
          </p:cNvSpPr>
          <p:nvPr>
            <p:ph idx="1"/>
          </p:nvPr>
        </p:nvSpPr>
        <p:spPr>
          <a:xfrm>
            <a:off x="5936104" y="1131482"/>
            <a:ext cx="5417695" cy="4595037"/>
          </a:xfrm>
        </p:spPr>
        <p:txBody>
          <a:bodyPr vert="horz" lIns="91440" tIns="45720" rIns="91440" bIns="45720" rtlCol="0" anchor="ctr">
            <a:normAutofit/>
          </a:bodyPr>
          <a:lstStyle/>
          <a:p>
            <a:r>
              <a:rPr lang="en-US" sz="2400">
                <a:solidFill>
                  <a:schemeClr val="bg1"/>
                </a:solidFill>
                <a:cs typeface="Calibri"/>
              </a:rPr>
              <a:t>Files are stored as objects in your S3 buckets, accessed through a NFS (Network File System) mount point. Ownership, permissions, and timestamps are durably stored in S3 in the user metadata of the object associated with the file. Once objects are transferred to S3, they can be managed as native S3 objects, and bucket policies such as verisoning, lifecycle management, and cross-region replication apply directly to the objects stored in your bucket.</a:t>
            </a:r>
          </a:p>
        </p:txBody>
      </p:sp>
    </p:spTree>
    <p:extLst>
      <p:ext uri="{BB962C8B-B14F-4D97-AF65-F5344CB8AC3E}">
        <p14:creationId xmlns:p14="http://schemas.microsoft.com/office/powerpoint/2010/main" val="32782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Volume Gateway (iSCSI)</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79B8F27A-8708-48C9-96FA-2B8DA66C1F28}"/>
              </a:ext>
            </a:extLst>
          </p:cNvPr>
          <p:cNvGraphicFramePr>
            <a:graphicFrameLocks noGrp="1"/>
          </p:cNvGraphicFramePr>
          <p:nvPr>
            <p:ph idx="1"/>
            <p:extLst>
              <p:ext uri="{D42A27DB-BD31-4B8C-83A1-F6EECF244321}">
                <p14:modId xmlns:p14="http://schemas.microsoft.com/office/powerpoint/2010/main" val="3162500147"/>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08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Stored Volumes (iSCSI)</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CC5B4615-0410-499A-BBD4-AAD61CBB7501}"/>
              </a:ext>
            </a:extLst>
          </p:cNvPr>
          <p:cNvGraphicFramePr>
            <a:graphicFrameLocks noGrp="1"/>
          </p:cNvGraphicFramePr>
          <p:nvPr>
            <p:ph idx="1"/>
            <p:extLst>
              <p:ext uri="{D42A27DB-BD31-4B8C-83A1-F6EECF244321}">
                <p14:modId xmlns:p14="http://schemas.microsoft.com/office/powerpoint/2010/main" val="115842281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97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Cached Volumes (iSCSI)</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7EC50254-5F04-48B1-A6CB-A84BD1C1EBC3}"/>
              </a:ext>
            </a:extLst>
          </p:cNvPr>
          <p:cNvGraphicFramePr>
            <a:graphicFrameLocks noGrp="1"/>
          </p:cNvGraphicFramePr>
          <p:nvPr>
            <p:ph idx="1"/>
            <p:extLst>
              <p:ext uri="{D42A27DB-BD31-4B8C-83A1-F6EECF244321}">
                <p14:modId xmlns:p14="http://schemas.microsoft.com/office/powerpoint/2010/main" val="2983412204"/>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43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A1700-820D-429F-8310-93047D882466}"/>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Tape Gateway (VTL)</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F2807C7A-377F-4FCF-B08A-0F698AD1ECD5}"/>
              </a:ext>
            </a:extLst>
          </p:cNvPr>
          <p:cNvGraphicFramePr>
            <a:graphicFrameLocks noGrp="1"/>
          </p:cNvGraphicFramePr>
          <p:nvPr>
            <p:ph idx="1"/>
            <p:extLst>
              <p:ext uri="{D42A27DB-BD31-4B8C-83A1-F6EECF244321}">
                <p14:modId xmlns:p14="http://schemas.microsoft.com/office/powerpoint/2010/main" val="256332690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80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7C07A-71D4-4CF6-B5EF-C27BF898C677}"/>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Elastic Compute Cloud: EC2</a:t>
            </a:r>
            <a:endParaRPr lang="en-US">
              <a:solidFill>
                <a:schemeClr val="bg1"/>
              </a:solidFill>
            </a:endParaRPr>
          </a:p>
        </p:txBody>
      </p:sp>
      <p:graphicFrame>
        <p:nvGraphicFramePr>
          <p:cNvPr id="7" name="Content Placeholder 2">
            <a:extLst>
              <a:ext uri="{FF2B5EF4-FFF2-40B4-BE49-F238E27FC236}">
                <a16:creationId xmlns:a16="http://schemas.microsoft.com/office/drawing/2014/main" id="{8ADDC1D7-3EF4-45BB-BC24-239F4B116657}"/>
              </a:ext>
            </a:extLst>
          </p:cNvPr>
          <p:cNvGraphicFramePr>
            <a:graphicFrameLocks noGrp="1"/>
          </p:cNvGraphicFramePr>
          <p:nvPr>
            <p:ph idx="1"/>
            <p:extLst>
              <p:ext uri="{D42A27DB-BD31-4B8C-83A1-F6EECF244321}">
                <p14:modId xmlns:p14="http://schemas.microsoft.com/office/powerpoint/2010/main" val="1980486321"/>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55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D5958-0007-4719-8413-64C50C8DD549}"/>
              </a:ext>
            </a:extLst>
          </p:cNvPr>
          <p:cNvSpPr>
            <a:spLocks noGrp="1"/>
          </p:cNvSpPr>
          <p:nvPr>
            <p:ph type="title"/>
          </p:nvPr>
        </p:nvSpPr>
        <p:spPr>
          <a:xfrm>
            <a:off x="594360" y="637125"/>
            <a:ext cx="3163824" cy="5256371"/>
          </a:xfrm>
        </p:spPr>
        <p:txBody>
          <a:bodyPr>
            <a:normAutofit/>
          </a:bodyPr>
          <a:lstStyle/>
          <a:p>
            <a:r>
              <a:rPr lang="en-US">
                <a:solidFill>
                  <a:schemeClr val="bg1"/>
                </a:solidFill>
                <a:cs typeface="Calibri Light"/>
              </a:rPr>
              <a:t>EC2 Pricing Models</a:t>
            </a:r>
          </a:p>
        </p:txBody>
      </p:sp>
      <p:graphicFrame>
        <p:nvGraphicFramePr>
          <p:cNvPr id="7" name="Content Placeholder 2">
            <a:extLst>
              <a:ext uri="{FF2B5EF4-FFF2-40B4-BE49-F238E27FC236}">
                <a16:creationId xmlns:a16="http://schemas.microsoft.com/office/drawing/2014/main" id="{9DAD24C3-C485-4F8E-B4EB-0CFC43266EF9}"/>
              </a:ext>
            </a:extLst>
          </p:cNvPr>
          <p:cNvGraphicFramePr>
            <a:graphicFrameLocks noGrp="1"/>
          </p:cNvGraphicFramePr>
          <p:nvPr>
            <p:ph idx="1"/>
            <p:extLst>
              <p:ext uri="{D42A27DB-BD31-4B8C-83A1-F6EECF244321}">
                <p14:modId xmlns:p14="http://schemas.microsoft.com/office/powerpoint/2010/main" val="3572751276"/>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08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AWS Solutions Architect Associate</vt:lpstr>
      <vt:lpstr>Storage Gateway</vt:lpstr>
      <vt:lpstr>File Gateway (NFS &amp; SMB)</vt:lpstr>
      <vt:lpstr>Volume Gateway (iSCSI)</vt:lpstr>
      <vt:lpstr>Stored Volumes (iSCSI)</vt:lpstr>
      <vt:lpstr>Cached Volumes (iSCSI)</vt:lpstr>
      <vt:lpstr>Tape Gateway (VTL)</vt:lpstr>
      <vt:lpstr>Elastic Compute Cloud: EC2</vt:lpstr>
      <vt:lpstr>EC2 Pricing Models</vt:lpstr>
      <vt:lpstr>EC2: On Demand</vt:lpstr>
      <vt:lpstr>EC2: Reserved</vt:lpstr>
      <vt:lpstr>EC2: Spot</vt:lpstr>
      <vt:lpstr>EC2: Dedicated Hosts</vt:lpstr>
      <vt:lpstr>Important Instance Types</vt:lpstr>
      <vt:lpstr>EC2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856</cp:revision>
  <dcterms:created xsi:type="dcterms:W3CDTF">2020-04-29T14:24:26Z</dcterms:created>
  <dcterms:modified xsi:type="dcterms:W3CDTF">2020-05-05T03:04:16Z</dcterms:modified>
</cp:coreProperties>
</file>