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D63-7190-B44F-B3AF-59EA5F8B2FE3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5A72-20D0-2D4B-80B0-5A3E74173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D63-7190-B44F-B3AF-59EA5F8B2FE3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5A72-20D0-2D4B-80B0-5A3E74173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D63-7190-B44F-B3AF-59EA5F8B2FE3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5A72-20D0-2D4B-80B0-5A3E74173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D63-7190-B44F-B3AF-59EA5F8B2FE3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5A72-20D0-2D4B-80B0-5A3E74173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D63-7190-B44F-B3AF-59EA5F8B2FE3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5A72-20D0-2D4B-80B0-5A3E74173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D63-7190-B44F-B3AF-59EA5F8B2FE3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5A72-20D0-2D4B-80B0-5A3E74173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D63-7190-B44F-B3AF-59EA5F8B2FE3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5A72-20D0-2D4B-80B0-5A3E74173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D63-7190-B44F-B3AF-59EA5F8B2FE3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5A72-20D0-2D4B-80B0-5A3E74173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D63-7190-B44F-B3AF-59EA5F8B2FE3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5A72-20D0-2D4B-80B0-5A3E74173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D63-7190-B44F-B3AF-59EA5F8B2FE3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5A72-20D0-2D4B-80B0-5A3E74173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D63-7190-B44F-B3AF-59EA5F8B2FE3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5A72-20D0-2D4B-80B0-5A3E74173C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4BD63-7190-B44F-B3AF-59EA5F8B2FE3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25A72-20D0-2D4B-80B0-5A3E74173C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1100"/>
            <a:ext cx="9144000" cy="4350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Client (Browser) Pull Weather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62445" y="4222042"/>
            <a:ext cx="1705038" cy="9641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Node.Js</a:t>
            </a: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6267483" y="2577607"/>
            <a:ext cx="2704543" cy="12934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/>
              <a:t>WeatherUnderground.com</a:t>
            </a:r>
            <a:endParaRPr lang="en-US" dirty="0" smtClean="0"/>
          </a:p>
        </p:txBody>
      </p: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2787323" y="1363041"/>
            <a:ext cx="3876231" cy="1403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84353" y="1144016"/>
            <a:ext cx="41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API call to </a:t>
            </a:r>
            <a:r>
              <a:rPr lang="en-US" dirty="0" err="1" smtClean="0"/>
              <a:t>WeatherUnderground.com</a:t>
            </a:r>
            <a:endParaRPr lang="en-US" dirty="0" smtClean="0"/>
          </a:p>
        </p:txBody>
      </p:sp>
      <p:cxnSp>
        <p:nvCxnSpPr>
          <p:cNvPr id="20" name="Straight Arrow Connector 19"/>
          <p:cNvCxnSpPr>
            <a:stCxn id="24" idx="2"/>
            <a:endCxn id="6" idx="0"/>
          </p:cNvCxnSpPr>
          <p:nvPr/>
        </p:nvCxnSpPr>
        <p:spPr>
          <a:xfrm rot="16200000" flipH="1">
            <a:off x="2879872" y="1686949"/>
            <a:ext cx="1894825" cy="317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82285" y="1058241"/>
            <a:ext cx="1705038" cy="9641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(Browser)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34685" y="1210641"/>
            <a:ext cx="1705038" cy="9641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(Browser)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387085" y="1363041"/>
            <a:ext cx="1705038" cy="9641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(Browser)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2787323" y="1823812"/>
            <a:ext cx="3103878" cy="2187034"/>
          </a:xfrm>
          <a:prstGeom prst="cloud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3972" y="4010846"/>
            <a:ext cx="49538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Pros:</a:t>
            </a:r>
          </a:p>
          <a:p>
            <a:r>
              <a:rPr lang="en-US" dirty="0" smtClean="0"/>
              <a:t>	- Client centric solution</a:t>
            </a:r>
          </a:p>
          <a:p>
            <a:r>
              <a:rPr lang="en-US" dirty="0" smtClean="0"/>
              <a:t>	- Distributed the overload to client</a:t>
            </a:r>
          </a:p>
          <a:p>
            <a:r>
              <a:rPr lang="en-US" dirty="0" smtClean="0"/>
              <a:t>	- </a:t>
            </a:r>
            <a:r>
              <a:rPr lang="en-US" dirty="0" err="1" smtClean="0"/>
              <a:t>Node.js</a:t>
            </a:r>
            <a:r>
              <a:rPr lang="en-US" dirty="0" smtClean="0"/>
              <a:t> can be lightweight</a:t>
            </a:r>
          </a:p>
          <a:p>
            <a:r>
              <a:rPr lang="en-US" dirty="0" smtClean="0"/>
              <a:t>Cons:</a:t>
            </a:r>
          </a:p>
          <a:p>
            <a:r>
              <a:rPr lang="en-US" dirty="0" smtClean="0"/>
              <a:t>	- </a:t>
            </a:r>
            <a:r>
              <a:rPr lang="en-US" dirty="0" err="1" smtClean="0"/>
              <a:t>Node.js</a:t>
            </a:r>
            <a:r>
              <a:rPr lang="en-US" dirty="0" smtClean="0"/>
              <a:t> has no control to the rest call to WU</a:t>
            </a:r>
          </a:p>
          <a:p>
            <a:r>
              <a:rPr lang="en-US" dirty="0" smtClean="0"/>
              <a:t>	- Has to share the WU API key to the client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1100"/>
            <a:ext cx="9144000" cy="43505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Node.Js</a:t>
            </a:r>
            <a:r>
              <a:rPr lang="en-US" dirty="0" smtClean="0"/>
              <a:t>  Push Weather Data to 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82285" y="1373233"/>
            <a:ext cx="1705038" cy="9641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(Browser)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98173" y="3187223"/>
            <a:ext cx="1705038" cy="9641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Node.Js</a:t>
            </a: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5997028" y="1210641"/>
            <a:ext cx="2704543" cy="12934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/>
              <a:t>WeatherUnderground.com</a:t>
            </a:r>
            <a:endParaRPr lang="en-US" dirty="0" smtClean="0"/>
          </a:p>
        </p:txBody>
      </p:sp>
      <p:cxnSp>
        <p:nvCxnSpPr>
          <p:cNvPr id="15" name="Straight Arrow Connector 14"/>
          <p:cNvCxnSpPr>
            <a:stCxn id="6" idx="3"/>
            <a:endCxn id="8" idx="3"/>
          </p:cNvCxnSpPr>
          <p:nvPr/>
        </p:nvCxnSpPr>
        <p:spPr>
          <a:xfrm flipV="1">
            <a:off x="5403211" y="2314631"/>
            <a:ext cx="989888" cy="1354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80352" y="3022981"/>
            <a:ext cx="3163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eriodically Rest API calls to </a:t>
            </a:r>
            <a:r>
              <a:rPr lang="en-US" dirty="0" err="1" smtClean="0"/>
              <a:t>WeatherUnderground.com</a:t>
            </a:r>
            <a:r>
              <a:rPr lang="en-US" dirty="0" smtClean="0"/>
              <a:t> to collect the weather data for each live client/</a:t>
            </a:r>
            <a:r>
              <a:rPr lang="en-US" dirty="0" err="1" smtClean="0"/>
              <a:t>brower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34685" y="1210641"/>
            <a:ext cx="1705038" cy="9641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(Browser)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28704" y="1058241"/>
            <a:ext cx="1705038" cy="9641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(Browser)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6" idx="1"/>
            <a:endCxn id="5" idx="2"/>
          </p:cNvCxnSpPr>
          <p:nvPr/>
        </p:nvCxnSpPr>
        <p:spPr>
          <a:xfrm rot="10800000">
            <a:off x="1934805" y="2337409"/>
            <a:ext cx="1763369" cy="1331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82285" y="4549676"/>
            <a:ext cx="7254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Pros:</a:t>
            </a:r>
          </a:p>
          <a:p>
            <a:r>
              <a:rPr lang="en-US" dirty="0" smtClean="0"/>
              <a:t>	-  Centralized access to the </a:t>
            </a:r>
            <a:r>
              <a:rPr lang="en-US" dirty="0" err="1" smtClean="0"/>
              <a:t>WeatherUnderground</a:t>
            </a:r>
            <a:r>
              <a:rPr lang="en-US" dirty="0" smtClean="0"/>
              <a:t> APIs</a:t>
            </a:r>
          </a:p>
          <a:p>
            <a:r>
              <a:rPr lang="en-US" dirty="0" smtClean="0"/>
              <a:t>         -  Can cache, optimize and manipulate the results of the Rest Calls</a:t>
            </a:r>
          </a:p>
          <a:p>
            <a:r>
              <a:rPr lang="en-US" dirty="0" smtClean="0"/>
              <a:t>         -  </a:t>
            </a:r>
            <a:r>
              <a:rPr lang="en-US" dirty="0" err="1" smtClean="0"/>
              <a:t>Node.js</a:t>
            </a:r>
            <a:r>
              <a:rPr lang="en-US" dirty="0" smtClean="0"/>
              <a:t> push data to client asynchronously </a:t>
            </a:r>
          </a:p>
          <a:p>
            <a:r>
              <a:rPr lang="en-US" dirty="0" smtClean="0"/>
              <a:t>Cons:</a:t>
            </a:r>
          </a:p>
          <a:p>
            <a:r>
              <a:rPr lang="en-US" dirty="0" smtClean="0"/>
              <a:t>         -  All the overload is in the </a:t>
            </a:r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smtClean="0"/>
              <a:t>	-  </a:t>
            </a:r>
            <a:r>
              <a:rPr lang="en-US" dirty="0" err="1" smtClean="0"/>
              <a:t>Node.js</a:t>
            </a:r>
            <a:r>
              <a:rPr lang="en-US" dirty="0" smtClean="0"/>
              <a:t> need maintain all live client sessions and location/IP information</a:t>
            </a:r>
          </a:p>
          <a:p>
            <a:r>
              <a:rPr lang="en-US" dirty="0"/>
              <a:t>	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3408" y="3022981"/>
            <a:ext cx="244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weather data to the browser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174</Words>
  <Application>Microsoft Macintosh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Client (Browser) Pull Weather Data</vt:lpstr>
      <vt:lpstr>Node.Js  Push Weather Data to Client</vt:lpstr>
    </vt:vector>
  </TitlesOfParts>
  <Company>Rowan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(Browser) Pull Weather Data</dc:title>
  <dc:creator>Xiufang Chen</dc:creator>
  <cp:lastModifiedBy>Xiufang Chen</cp:lastModifiedBy>
  <cp:revision>2</cp:revision>
  <dcterms:created xsi:type="dcterms:W3CDTF">2017-05-03T19:51:48Z</dcterms:created>
  <dcterms:modified xsi:type="dcterms:W3CDTF">2017-05-04T02:43:32Z</dcterms:modified>
</cp:coreProperties>
</file>