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100"/>
            <a:ext cx="9144000" cy="435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(Browser) Pull Weather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2445" y="4222042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6267483" y="2577607"/>
            <a:ext cx="2704543" cy="1293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2787323" y="1363041"/>
            <a:ext cx="3876231" cy="140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4353" y="1144016"/>
            <a:ext cx="41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 call to </a:t>
            </a:r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20" name="Straight Arrow Connector 19"/>
          <p:cNvCxnSpPr>
            <a:stCxn id="24" idx="2"/>
            <a:endCxn id="6" idx="0"/>
          </p:cNvCxnSpPr>
          <p:nvPr/>
        </p:nvCxnSpPr>
        <p:spPr>
          <a:xfrm rot="16200000" flipH="1">
            <a:off x="2879872" y="1686949"/>
            <a:ext cx="1894825" cy="317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82285" y="10582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34685" y="12106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87085" y="13630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787323" y="1823812"/>
            <a:ext cx="3103878" cy="2187034"/>
          </a:xfrm>
          <a:prstGeom prst="clou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3972" y="4010846"/>
            <a:ext cx="4953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	- Client centric solution</a:t>
            </a:r>
          </a:p>
          <a:p>
            <a:r>
              <a:rPr lang="en-US" dirty="0" smtClean="0"/>
              <a:t>	- Distributed the overload to client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Node.js</a:t>
            </a:r>
            <a:r>
              <a:rPr lang="en-US" dirty="0" smtClean="0"/>
              <a:t> can be lightweight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Node.js</a:t>
            </a:r>
            <a:r>
              <a:rPr lang="en-US" dirty="0" smtClean="0"/>
              <a:t> has no control to the rest call to WU</a:t>
            </a:r>
          </a:p>
          <a:p>
            <a:r>
              <a:rPr lang="en-US" dirty="0" smtClean="0"/>
              <a:t>	- Has to share the WU API key to the client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100"/>
            <a:ext cx="9144000" cy="4350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 Push Weather Data to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2285" y="1373233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8173" y="3187223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997028" y="1210641"/>
            <a:ext cx="2704543" cy="1293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6" idx="3"/>
            <a:endCxn id="8" idx="3"/>
          </p:cNvCxnSpPr>
          <p:nvPr/>
        </p:nvCxnSpPr>
        <p:spPr>
          <a:xfrm flipV="1">
            <a:off x="5403211" y="2314631"/>
            <a:ext cx="989888" cy="135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0352" y="3022981"/>
            <a:ext cx="316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API call to </a:t>
            </a:r>
            <a:r>
              <a:rPr lang="en-US" dirty="0" err="1" smtClean="0"/>
              <a:t>WeatherUnderground.com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34685" y="12106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28704" y="10582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1"/>
            <a:endCxn id="5" idx="2"/>
          </p:cNvCxnSpPr>
          <p:nvPr/>
        </p:nvCxnSpPr>
        <p:spPr>
          <a:xfrm rot="10800000">
            <a:off x="1934805" y="2337409"/>
            <a:ext cx="1763369" cy="1331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2285" y="4797366"/>
            <a:ext cx="7254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	-  Centralized access to the </a:t>
            </a:r>
            <a:r>
              <a:rPr lang="en-US" dirty="0" err="1" smtClean="0"/>
              <a:t>WeatherUnderground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         -  Can cache, optimize and manipulate the results of the Rest Calls</a:t>
            </a:r>
          </a:p>
          <a:p>
            <a:r>
              <a:rPr lang="en-US" dirty="0" smtClean="0"/>
              <a:t>         -  </a:t>
            </a:r>
            <a:r>
              <a:rPr lang="en-US" dirty="0" err="1" smtClean="0"/>
              <a:t>Node.js</a:t>
            </a:r>
            <a:r>
              <a:rPr lang="en-US" dirty="0" smtClean="0"/>
              <a:t> push data to client asynchronously 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         -  All the overload is in the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	- </a:t>
            </a:r>
            <a:r>
              <a:rPr lang="en-US" dirty="0" err="1" smtClean="0"/>
              <a:t>Node.js</a:t>
            </a:r>
            <a:r>
              <a:rPr lang="en-US" dirty="0" smtClean="0"/>
              <a:t> need maintain all client session and location/IP information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155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Client (Browser) Pull Weather Data</vt:lpstr>
      <vt:lpstr>Node.Js  Push Weather Data to Client</vt:lpstr>
    </vt:vector>
  </TitlesOfParts>
  <Company>Rowan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(Browser) Pull Weather Data</dc:title>
  <dc:creator>Xiufang Chen</dc:creator>
  <cp:lastModifiedBy>Xiufang Chen</cp:lastModifiedBy>
  <cp:revision>1</cp:revision>
  <dcterms:created xsi:type="dcterms:W3CDTF">2017-05-03T19:51:48Z</dcterms:created>
  <dcterms:modified xsi:type="dcterms:W3CDTF">2017-05-03T22:55:18Z</dcterms:modified>
</cp:coreProperties>
</file>