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72" r:id="rId15"/>
    <p:sldId id="271" r:id="rId16"/>
    <p:sldId id="273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2817C-09F3-4A4D-8EAD-FC1D9435C91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A73D-F6C9-4D0E-809F-3C0746157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8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Horribly, terribly</a:t>
            </a:r>
            <a:r>
              <a:rPr lang="en-US" altLang="zh-CN" baseline="0" dirty="0" smtClean="0"/>
              <a:t>, awfully hard. Totally absolutely utterly love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A73D-F6C9-4D0E-809F-3C07461574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4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二阶导数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A73D-F6C9-4D0E-809F-3C07461574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7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Cinderella and Alice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A73D-F6C9-4D0E-809F-3C07461574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2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4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4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5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8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9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39B3-C4A3-4F03-8622-8A8D52CAF17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A3ED-EE7A-4E19-90BC-E8E086817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8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51709"/>
            <a:ext cx="9144000" cy="1090035"/>
          </a:xfrm>
        </p:spPr>
        <p:txBody>
          <a:bodyPr/>
          <a:lstStyle/>
          <a:p>
            <a:r>
              <a:rPr lang="zh-CN" altLang="en-US" b="1" dirty="0" smtClean="0"/>
              <a:t>模式识别与统计学习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8727" y="295549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— </a:t>
            </a:r>
            <a:r>
              <a:rPr lang="zh-CN" altLang="en-US" sz="3600" dirty="0"/>
              <a:t>监督学习小复习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151257" y="5257800"/>
            <a:ext cx="4218707" cy="38237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赵</a:t>
            </a:r>
            <a:r>
              <a:rPr lang="zh-CN" altLang="en-US" sz="2800" b="1" dirty="0" smtClean="0"/>
              <a:t>海涛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haitaozhao@ecust.edu.cn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50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我的文件夹\我的文档\教学相关\讲授课程\机器学习与数据挖掘\课程大纲\模式识别与统计学习-思维导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18" y="264711"/>
            <a:ext cx="7109133" cy="6459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309" y="182562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感知机模型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pic>
        <p:nvPicPr>
          <p:cNvPr id="2050" name="Picture 2" descr="Perceptron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07" y="365125"/>
            <a:ext cx="5037526" cy="237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en-US" altLang="zh-CN" b="1" dirty="0"/>
              <a:t>K</a:t>
            </a:r>
            <a:r>
              <a:rPr lang="zh-CN" altLang="en-US" b="1" dirty="0" smtClean="0"/>
              <a:t>近邻分类器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309" y="1825624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/>
              <a:t>近邻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近邻算法平均错误概率</a:t>
            </a:r>
            <a:endParaRPr lang="en-US" altLang="zh-CN" dirty="0" smtClean="0"/>
          </a:p>
        </p:txBody>
      </p:sp>
      <p:pic>
        <p:nvPicPr>
          <p:cNvPr id="3074" name="Picture 2" descr="K-Nearest Neighbors (KNN) Algorithm | by Afroz Chakure |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45" y="365125"/>
            <a:ext cx="5194434" cy="402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朴素贝叶斯分类器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4909" y="192722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贝叶斯分类器（最小错误贝叶斯分类器）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Naïve Bayes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pic>
        <p:nvPicPr>
          <p:cNvPr id="4098" name="Picture 2" descr="Data Science. Bayes theorem - Blog | luminousm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01" y="2678653"/>
            <a:ext cx="5355391" cy="374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线性回归（最小二乘法）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309" y="182562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线性回归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pic>
        <p:nvPicPr>
          <p:cNvPr id="5122" name="Picture 2" descr="理解梯度下降- 人工智能遇见磐创- 博客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56" y="1825624"/>
            <a:ext cx="6471136" cy="36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 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309" y="182562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线性回归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 descr="24084829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62" y="1571591"/>
            <a:ext cx="6534422" cy="48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117" y="40318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561" y="1124954"/>
            <a:ext cx="4027617" cy="26887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ID3, C4.5 and </a:t>
            </a:r>
            <a:r>
              <a:rPr lang="en-US" altLang="zh-CN" dirty="0" smtClean="0"/>
              <a:t>CART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Variance and </a:t>
            </a:r>
            <a:r>
              <a:rPr lang="en-US" altLang="zh-CN" dirty="0" smtClean="0"/>
              <a:t>Bias</a:t>
            </a:r>
            <a:endParaRPr lang="en-US" altLang="zh-CN" dirty="0"/>
          </a:p>
          <a:p>
            <a:r>
              <a:rPr lang="en-US" altLang="zh-CN" dirty="0" smtClean="0"/>
              <a:t>Random </a:t>
            </a:r>
            <a:r>
              <a:rPr lang="en-US" altLang="zh-CN" dirty="0" smtClean="0"/>
              <a:t>Forest</a:t>
            </a:r>
            <a:endParaRPr lang="en-US" altLang="zh-CN" dirty="0"/>
          </a:p>
          <a:p>
            <a:r>
              <a:rPr lang="en-US" altLang="zh-CN" dirty="0" smtClean="0"/>
              <a:t>Boosting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Treeboost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6148" name="Picture 4" descr="https://datascience.foundation/img/pdf_images/understanding_decision_trees_with_python_decision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10" y="272936"/>
            <a:ext cx="4358819" cy="25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verview Random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10" y="3401122"/>
            <a:ext cx="4358819" cy="290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miro.medium.com/max/875/1*pEu2LNmxf9ttXHIALPcEB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2" y="3813716"/>
            <a:ext cx="3850016" cy="28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754" y="1851200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线性不可分，非线性，支持向量回归</a:t>
            </a:r>
            <a:endParaRPr lang="en-US" altLang="zh-CN" dirty="0" smtClean="0"/>
          </a:p>
        </p:txBody>
      </p:sp>
      <p:pic>
        <p:nvPicPr>
          <p:cNvPr id="7170" name="Picture 2" descr="https://miro.medium.com/max/2822/1*eZpwu_QY3RMmhDAa5gdOT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23" y="509058"/>
            <a:ext cx="6726917" cy="36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s for your Donation - SCPA Alum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594" y="2345167"/>
            <a:ext cx="6093866" cy="19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9067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模式识别与统计学习概论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592260"/>
          </a:xfrm>
        </p:spPr>
        <p:txBody>
          <a:bodyPr/>
          <a:lstStyle/>
          <a:p>
            <a:r>
              <a:rPr lang="zh-CN" altLang="en-US" dirty="0" smtClean="0"/>
              <a:t>什么是模式识别与统计学习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40" y="2648880"/>
            <a:ext cx="7434551" cy="20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 smtClean="0"/>
              <a:t>模式识别与统计</a:t>
            </a:r>
            <a:r>
              <a:rPr lang="zh-CN" altLang="en-US" b="1" dirty="0"/>
              <a:t>学习概论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309" y="182562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研究对象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 研究方法分类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半监督学习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强化学习</a:t>
            </a:r>
            <a:endParaRPr lang="en-US" altLang="zh-CN" dirty="0" smtClean="0"/>
          </a:p>
          <a:p>
            <a:r>
              <a:rPr lang="zh-CN" altLang="en-US" dirty="0" smtClean="0"/>
              <a:t>研究那些内容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4765" y="1585618"/>
            <a:ext cx="1644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205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模式识别</a:t>
            </a:r>
            <a:r>
              <a:rPr lang="zh-CN" altLang="en-US" b="1" dirty="0"/>
              <a:t>与统计学习概论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1690689"/>
            <a:ext cx="6014304" cy="48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模式识别</a:t>
            </a:r>
            <a:r>
              <a:rPr lang="zh-CN" altLang="en-US" b="1" dirty="0"/>
              <a:t>与统计学习概论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/>
              <a:t>算法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1690689"/>
            <a:ext cx="6014304" cy="483369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527637" y="3509819"/>
            <a:ext cx="1237673" cy="8220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54434" y="3992059"/>
            <a:ext cx="2064328" cy="17410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47310" y="5449239"/>
            <a:ext cx="2115702" cy="1209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模式识别</a:t>
            </a:r>
            <a:r>
              <a:rPr lang="zh-CN" altLang="en-US" b="1" dirty="0"/>
              <a:t>与统计学习概论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309" y="182562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模型评估与选择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训练误差与测试误差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i="1" dirty="0" smtClean="0"/>
              <a:t>    </a:t>
            </a:r>
            <a:r>
              <a:rPr lang="en-US" altLang="zh-CN" b="1" i="1" dirty="0" err="1" smtClean="0"/>
              <a:t>Hoeffding</a:t>
            </a:r>
            <a:r>
              <a:rPr lang="en-US" altLang="zh-CN" b="1" i="1" dirty="0" smtClean="0"/>
              <a:t> inequality</a:t>
            </a:r>
          </a:p>
          <a:p>
            <a:pPr marL="457200" lvl="1" indent="0">
              <a:buNone/>
            </a:pPr>
            <a:endParaRPr lang="en-US" altLang="zh-CN" b="1" i="1" dirty="0"/>
          </a:p>
          <a:p>
            <a:pPr marL="457200" lvl="1" indent="0">
              <a:buNone/>
            </a:pPr>
            <a:endParaRPr lang="en-US" altLang="zh-CN" b="1" i="1" dirty="0" smtClean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zh-CN" altLang="en-US" sz="2000" dirty="0"/>
              <a:t>一个盒子里有红球和白球，</a:t>
            </a:r>
            <a:r>
              <a:rPr lang="en-US" altLang="zh-CN" sz="2000" i="1" dirty="0"/>
              <a:t>μ</a:t>
            </a:r>
            <a:r>
              <a:rPr lang="zh-CN" altLang="en-US" sz="2000" dirty="0"/>
              <a:t>是从中选中一个红球的概率，</a:t>
            </a:r>
            <a:r>
              <a:rPr lang="en-US" altLang="zh-CN" sz="2000" i="1" dirty="0"/>
              <a:t>v </a:t>
            </a:r>
            <a:r>
              <a:rPr lang="zh-CN" altLang="en-US" sz="2000" dirty="0"/>
              <a:t>是一次随机取出若干球中，红球出现的比率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训练误差和测试误差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一般情况下，某个假设的期望并不容易得到，随数据变化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46" y="3167063"/>
            <a:ext cx="3352800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6" y="4949102"/>
            <a:ext cx="4248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模式识别</a:t>
            </a:r>
            <a:r>
              <a:rPr lang="zh-CN" altLang="en-US" b="1" dirty="0"/>
              <a:t>与统计学习概论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1309" y="182562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模型评估与选择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训练误差与测试误差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训练误差和测试误差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一般情况下，某个假设的期望并不容易得到，随数据变化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3009466"/>
            <a:ext cx="424815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639" y="4437844"/>
            <a:ext cx="4508979" cy="10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42" y="1639748"/>
            <a:ext cx="6237723" cy="4888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7" y="391678"/>
            <a:ext cx="4601483" cy="105843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478982" y="391678"/>
            <a:ext cx="3035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过拟合与欠拟合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61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模式识别</a:t>
            </a:r>
            <a:r>
              <a:rPr lang="zh-CN" altLang="en-US" b="1" dirty="0"/>
              <a:t>与统计学习概论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527" y="1825624"/>
            <a:ext cx="78867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正</a:t>
            </a:r>
            <a:r>
              <a:rPr lang="zh-CN" altLang="en-US" dirty="0"/>
              <a:t>则</a:t>
            </a:r>
            <a:r>
              <a:rPr lang="zh-CN" altLang="en-US" dirty="0" smtClean="0"/>
              <a:t>化和交叉验证</a:t>
            </a:r>
            <a:endParaRPr lang="en-US" altLang="zh-CN" dirty="0" smtClean="0"/>
          </a:p>
          <a:p>
            <a:r>
              <a:rPr lang="zh-CN" altLang="en-US" dirty="0" smtClean="0"/>
              <a:t>生成模型与判别模型</a:t>
            </a:r>
            <a:endParaRPr lang="en-US" altLang="zh-CN" dirty="0" smtClean="0"/>
          </a:p>
          <a:p>
            <a:r>
              <a:rPr lang="zh-CN" altLang="en-US" dirty="0" smtClean="0"/>
              <a:t>混淆矩阵与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93" y="1302867"/>
            <a:ext cx="4574400" cy="5396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46" y="1572603"/>
            <a:ext cx="3178783" cy="35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325</Words>
  <Application>Microsoft Office PowerPoint</Application>
  <PresentationFormat>宽屏</PresentationFormat>
  <Paragraphs>109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主题​​</vt:lpstr>
      <vt:lpstr>模式识别与统计学习</vt:lpstr>
      <vt:lpstr>1. 模式识别与统计学习概论</vt:lpstr>
      <vt:lpstr>1. 模式识别与统计学习概论</vt:lpstr>
      <vt:lpstr>1. 模式识别与统计学习概论</vt:lpstr>
      <vt:lpstr>1. 模式识别与统计学习概论</vt:lpstr>
      <vt:lpstr>1. 模式识别与统计学习概论</vt:lpstr>
      <vt:lpstr>1. 模式识别与统计学习概论</vt:lpstr>
      <vt:lpstr>PowerPoint 演示文稿</vt:lpstr>
      <vt:lpstr>1. 模式识别与统计学习概论</vt:lpstr>
      <vt:lpstr>PowerPoint 演示文稿</vt:lpstr>
      <vt:lpstr>1. 感知机</vt:lpstr>
      <vt:lpstr>2. K近邻分类器</vt:lpstr>
      <vt:lpstr>3. 朴素贝叶斯分类器</vt:lpstr>
      <vt:lpstr>4. 线性回归（最小二乘法）</vt:lpstr>
      <vt:lpstr>5. Logistic Regression</vt:lpstr>
      <vt:lpstr>6. 决策树</vt:lpstr>
      <vt:lpstr>6. 支持向量机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统计学习方法</dc:title>
  <dc:creator>zhao haitao</dc:creator>
  <cp:lastModifiedBy>haitao</cp:lastModifiedBy>
  <cp:revision>30</cp:revision>
  <dcterms:created xsi:type="dcterms:W3CDTF">2019-10-17T01:27:12Z</dcterms:created>
  <dcterms:modified xsi:type="dcterms:W3CDTF">2022-04-15T01:14:12Z</dcterms:modified>
</cp:coreProperties>
</file>