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7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1f206f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1f206f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1f206fde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1f206fd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1f206f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1f206f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1f206fd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1f206fd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1f206fde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1f206fd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1f206fde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1f206f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11f206fde_2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11f206fd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1f206fd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1f206fd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1f206fde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1f206fd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2e9d5f65_5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2e9d5f6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1f206fde_2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1f206fd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2e9d5f65_5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2e9d5f65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1f206fde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1f206fd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1f206fde_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11f206fd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11f206fde_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11f206fd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2e9d5f65_5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2e9d5f65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1f206f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1f206f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1f206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1f206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1f206f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1f206f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1f206f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1f206f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Inf553 Final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 Shi, Zhihao Rong, Jianwen Xiao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Sample output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88450" y="1144525"/>
            <a:ext cx="8451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Python3 contentRec.py #[recommendation] #[data size you want to scan] [movie titles separated by space]</a:t>
            </a:r>
            <a:endParaRPr sz="1300"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8718175" y="3866025"/>
            <a:ext cx="11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475"/>
            <a:ext cx="8413374" cy="31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(Find similar items)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90250" y="526350"/>
            <a:ext cx="831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Dataset: rating_medium.csv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20291 movies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10183 users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 million ratings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90250" y="526350"/>
            <a:ext cx="831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Only keep positive ratings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(</a:t>
            </a:r>
            <a:r>
              <a:rPr lang="en" sz="3100"/>
              <a:t>&gt;=3</a:t>
            </a:r>
            <a:r>
              <a:rPr lang="en" sz="3000"/>
              <a:t>)</a:t>
            </a:r>
            <a:endParaRPr sz="30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051" y="790826"/>
            <a:ext cx="2467475" cy="35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Recommend movies to a particular user.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similar user (User as a set)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Input: User ID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Output: top movies that similar users have watched (at most 5)</a:t>
            </a:r>
            <a:endParaRPr sz="1800"/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Recommend movies based on a movie the user is watching.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Find similar movie (Movie as a set)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Input: Movie ID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Output: top movies related to the input movie (at most 10)</a:t>
            </a:r>
            <a:endParaRPr sz="1800"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similar what?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algorithms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71675"/>
            <a:ext cx="891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Large sets: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Some users have watched many movies and some popular movies have been watched by many users.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Solved by calculating minhash signature of each set.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Need to adjust minhash functions to fit the problem.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Done by spark parallely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75" y="2075125"/>
            <a:ext cx="3288975" cy="30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algorithms (Cont’d)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71675"/>
            <a:ext cx="891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Large numbers of sets: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20291 movies and 10183 users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Solved by locality-sensitive hashing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Need to adjust bands and rows to fit the problem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Done by spark parallely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074" y="1171674"/>
            <a:ext cx="3692725" cy="3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demo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similar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3" y="1992499"/>
            <a:ext cx="8214775" cy="1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demo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similar movie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0" y="1753275"/>
            <a:ext cx="7997598" cy="24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(ALS Algorithm)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76400" y="3051275"/>
            <a:ext cx="82908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 Based Recommendation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Collaborative Filtering Recommendation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</a:t>
            </a:r>
            <a:r>
              <a:rPr lang="en" sz="2400"/>
              <a:t>Find similar items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ALS Algorithm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66" name="Google Shape;66;p14"/>
          <p:cNvSpPr/>
          <p:nvPr/>
        </p:nvSpPr>
        <p:spPr>
          <a:xfrm>
            <a:off x="664250" y="3190425"/>
            <a:ext cx="368100" cy="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490250" y="526350"/>
            <a:ext cx="831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Dataset: rating_medium.csv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20291 movies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10183 users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 million ratings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50" y="653962"/>
            <a:ext cx="6064499" cy="38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Algorithm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83500" y="1179750"/>
            <a:ext cx="8520600" cy="3397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UV-decomposition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664250" y="1682375"/>
            <a:ext cx="2504400" cy="289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Rating Matrix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            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(U    M)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3290475" y="2788950"/>
            <a:ext cx="611400" cy="5331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4283025" y="1682375"/>
            <a:ext cx="797700" cy="2894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User Factor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Matrix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(U    F)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6050125" y="2779800"/>
            <a:ext cx="2782200" cy="551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   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Movie Factor Matrix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(F     M)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5269175" y="2817900"/>
            <a:ext cx="538500" cy="4752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1756325" y="3181500"/>
            <a:ext cx="122100" cy="1497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4620825" y="3382875"/>
            <a:ext cx="122100" cy="1497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7380175" y="3143400"/>
            <a:ext cx="122100" cy="1497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Algorithm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83500" y="1179750"/>
            <a:ext cx="8520600" cy="3397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UV-decomposition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2625525" y="1861900"/>
            <a:ext cx="444300" cy="2493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3290475" y="2788950"/>
            <a:ext cx="611400" cy="5331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4283025" y="1861900"/>
            <a:ext cx="797700" cy="2493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User Factor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Matrix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(U    F)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6050125" y="2779800"/>
            <a:ext cx="294000" cy="551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5269175" y="2817900"/>
            <a:ext cx="538500" cy="4752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4620825" y="3373900"/>
            <a:ext cx="122100" cy="1497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4524125" y="1422075"/>
            <a:ext cx="2940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6050125" y="2310525"/>
            <a:ext cx="2940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4084875" y="982225"/>
            <a:ext cx="119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Broadcast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5673125" y="1752963"/>
            <a:ext cx="1911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One column of Movie Factor Matrix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1741425" y="2889450"/>
            <a:ext cx="4443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464150" y="2779800"/>
            <a:ext cx="1330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One column of Rating Matrix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Method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Minimize error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Solution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585900"/>
            <a:ext cx="5143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2938250"/>
            <a:ext cx="51435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83500" y="1179750"/>
            <a:ext cx="8520600" cy="3397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transpose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2625525" y="1861900"/>
            <a:ext cx="444300" cy="2493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3290475" y="2788950"/>
            <a:ext cx="611400" cy="5331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4283025" y="1861900"/>
            <a:ext cx="797700" cy="2493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Movie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Factor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Matrix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(M    F)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6050125" y="2779800"/>
            <a:ext cx="294000" cy="551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5269175" y="2817900"/>
            <a:ext cx="538500" cy="4752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4620825" y="3373900"/>
            <a:ext cx="122100" cy="1497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4524125" y="1422075"/>
            <a:ext cx="2940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6050125" y="2310525"/>
            <a:ext cx="2940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4084875" y="982225"/>
            <a:ext cx="119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Broadcast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5673125" y="1752963"/>
            <a:ext cx="1911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One row of User Factor Matrix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1741425" y="2889450"/>
            <a:ext cx="4443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452025" y="2734650"/>
            <a:ext cx="1289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One row of Rating Matrix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&amp; Recommendation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movie recommendation given particular user, construct new Rating Matrix multiplied by User Factor Matrix and Movie Factor Matrix, select movies with top 10 highest score for the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movie recommendation given particular movie, compare movie vector with Movie Factor Matrix, output top 10 movies closest to movie.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demo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010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given user(10 latent factors, 10 iterations)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88" y="1506750"/>
            <a:ext cx="7785423" cy="306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demo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given movie(1</a:t>
            </a:r>
            <a:r>
              <a:rPr lang="en"/>
              <a:t>0 latent factors, 10 iterations)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50" y="1536250"/>
            <a:ext cx="7788902" cy="30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Recommendation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Library Used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0"/>
            <a:ext cx="40452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Credits table contains id, director, actors’ information.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Metadata table contains id, movie title, genres, overview and other trival columns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math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numpy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sys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pandas: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--I used this library to merge two table, “credits.csv” and “movie_metadata.csv”, by id column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      Data Processing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df1=pd.read_csv('credits.csv')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	df2=pd.read_csv('movies_metadata.csv')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	df1=df1[df1.id.apply(lambda x: str(x).isdigit())]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	df2=df2[df2.id.apply(lambda x: str(x).isdigit())]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	df1=df1.applymap(str)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	df2=df2.applymap(str)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	df2= df2.merge(df1,on='id')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1600"/>
              </a:spcAft>
              <a:buSzPts val="1000"/>
              <a:buAutoNum type="arabicPeriod"/>
            </a:pPr>
            <a:r>
              <a:rPr lang="en" sz="1000"/>
              <a:t>	dfActual=df2.head(dataSize)</a:t>
            </a:r>
            <a:endParaRPr sz="1000"/>
          </a:p>
        </p:txBody>
      </p:sp>
      <p:sp>
        <p:nvSpPr>
          <p:cNvPr id="85" name="Google Shape;85;p17"/>
          <p:cNvSpPr/>
          <p:nvPr/>
        </p:nvSpPr>
        <p:spPr>
          <a:xfrm>
            <a:off x="4740100" y="1171675"/>
            <a:ext cx="3350400" cy="1143000"/>
          </a:xfrm>
          <a:prstGeom prst="wedgeRectCallout">
            <a:avLst>
              <a:gd fmla="val -67393" name="adj1"/>
              <a:gd fmla="val 470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rows in dataset are disordered.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to filter them out before merging.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25" y="2717125"/>
            <a:ext cx="1334225" cy="18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025" y="2758424"/>
            <a:ext cx="3926824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605625" y="2386850"/>
            <a:ext cx="190500" cy="33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979475" y="2428125"/>
            <a:ext cx="190500" cy="33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Remove Duplicate and Locate Favorite Movies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0" y="1058225"/>
            <a:ext cx="4582099" cy="38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989700"/>
            <a:ext cx="4167600" cy="2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Profiles(1)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24125" y="1171675"/>
            <a:ext cx="4493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 User Profile based on user’s favorite movies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Dictionary: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Key: could be “actor_actorId” “director_director_Id”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“genre_genreId” appeared in favorite rows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Value: Count of occurence within favorite movies divided by count of favorite movies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Generate item(movie) profile within the dataset rows you want to scan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Value should always be 1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058225"/>
            <a:ext cx="4209076" cy="38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Generate Profiles(2)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995100" y="1471950"/>
            <a:ext cx="2319600" cy="1099800"/>
          </a:xfrm>
          <a:prstGeom prst="wedgeRoundRectCallout">
            <a:avLst>
              <a:gd fmla="val -73670" name="adj1"/>
              <a:gd fmla="val 3767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use spark to calculate profile in parallel, though it is not that slow to implement it in loop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804650" y="3606825"/>
            <a:ext cx="2812800" cy="1099800"/>
          </a:xfrm>
          <a:prstGeom prst="wedgeRectCallout">
            <a:avLst>
              <a:gd fmla="val -61735" name="adj1"/>
              <a:gd fmla="val 4170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Cosine Similarity List and get </a:t>
            </a:r>
            <a:r>
              <a:rPr lang="en">
                <a:solidFill>
                  <a:schemeClr val="dk1"/>
                </a:solidFill>
              </a:rPr>
              <a:t>indexes</a:t>
            </a:r>
            <a:r>
              <a:rPr lang="en"/>
              <a:t> corresponding to max N</a:t>
            </a:r>
            <a:r>
              <a:rPr lang="en">
                <a:solidFill>
                  <a:schemeClr val="dk1"/>
                </a:solidFill>
              </a:rPr>
              <a:t>(#you want to recommend) </a:t>
            </a:r>
            <a:r>
              <a:rPr lang="en"/>
              <a:t> values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050"/>
            <a:ext cx="5490875" cy="3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Measured by Cosine Similarity between Profile dictionaries</a:t>
            </a:r>
            <a:endParaRPr sz="24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75" y="1171675"/>
            <a:ext cx="5276675" cy="39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