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73" r:id="rId9"/>
    <p:sldId id="263" r:id="rId10"/>
    <p:sldId id="267" r:id="rId11"/>
    <p:sldId id="265" r:id="rId12"/>
    <p:sldId id="266" r:id="rId13"/>
    <p:sldId id="268" r:id="rId14"/>
    <p:sldId id="274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66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E5223-BCFE-4729-9DEB-F36E114113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3C9BF-E388-4564-8856-B4D73F8410CB}">
      <dgm:prSet phldrT="[טקסט]"/>
      <dgm:spPr/>
      <dgm:t>
        <a:bodyPr/>
        <a:lstStyle/>
        <a:p>
          <a:pPr rtl="0"/>
          <a:r>
            <a:rPr lang="en-US"/>
            <a:t>Step 1 &amp; 2- Scraping + Scrub</a:t>
          </a:r>
        </a:p>
      </dgm:t>
    </dgm:pt>
    <dgm:pt modelId="{F306F973-3401-4EFB-B403-B9BD8590E8F5}" type="parTrans" cxnId="{5EA3ACAC-A8B3-4D17-9457-628E3505979E}">
      <dgm:prSet/>
      <dgm:spPr/>
      <dgm:t>
        <a:bodyPr/>
        <a:lstStyle/>
        <a:p>
          <a:pPr rtl="0"/>
          <a:endParaRPr lang="en-US"/>
        </a:p>
      </dgm:t>
    </dgm:pt>
    <dgm:pt modelId="{F2AE60AC-634F-491A-91BC-FA24DB65C784}" type="sibTrans" cxnId="{5EA3ACAC-A8B3-4D17-9457-628E3505979E}">
      <dgm:prSet/>
      <dgm:spPr/>
      <dgm:t>
        <a:bodyPr/>
        <a:lstStyle/>
        <a:p>
          <a:pPr rtl="0"/>
          <a:endParaRPr lang="en-US"/>
        </a:p>
      </dgm:t>
    </dgm:pt>
    <dgm:pt modelId="{6E78A803-7994-47AF-A0AD-6AFC9E59E573}">
      <dgm:prSet phldrT="[טקסט]"/>
      <dgm:spPr/>
      <dgm:t>
        <a:bodyPr/>
        <a:lstStyle/>
        <a:p>
          <a:r>
            <a:rPr lang="en-US"/>
            <a:t>CreateDBup.ipynb</a:t>
          </a:r>
        </a:p>
      </dgm:t>
    </dgm:pt>
    <dgm:pt modelId="{B280DF20-A1D2-46E8-9C29-12B5CBE39CF9}" type="parTrans" cxnId="{F9F9F018-978E-4844-B581-4F709E75FE37}">
      <dgm:prSet/>
      <dgm:spPr/>
      <dgm:t>
        <a:bodyPr/>
        <a:lstStyle/>
        <a:p>
          <a:pPr rtl="0"/>
          <a:endParaRPr lang="en-US"/>
        </a:p>
      </dgm:t>
    </dgm:pt>
    <dgm:pt modelId="{0D195E1C-6DC2-4B11-AEFF-37E0E6C0B19A}" type="sibTrans" cxnId="{F9F9F018-978E-4844-B581-4F709E75FE37}">
      <dgm:prSet/>
      <dgm:spPr/>
      <dgm:t>
        <a:bodyPr/>
        <a:lstStyle/>
        <a:p>
          <a:pPr rtl="0"/>
          <a:endParaRPr lang="en-US"/>
        </a:p>
      </dgm:t>
    </dgm:pt>
    <dgm:pt modelId="{7D4BCAEC-A5B3-44F9-BFA3-CF044B0F0D20}">
      <dgm:prSet phldrT="[טקסט]"/>
      <dgm:spPr/>
      <dgm:t>
        <a:bodyPr/>
        <a:lstStyle/>
        <a:p>
          <a:pPr rtl="0"/>
          <a:r>
            <a:rPr lang="en-US"/>
            <a:t>Step 3 - Exploer </a:t>
          </a:r>
        </a:p>
      </dgm:t>
    </dgm:pt>
    <dgm:pt modelId="{5E5586AB-5322-443D-BD83-63C96A3E1BCA}" type="parTrans" cxnId="{70B17F48-30A3-430B-865B-77878BDA9152}">
      <dgm:prSet/>
      <dgm:spPr/>
      <dgm:t>
        <a:bodyPr/>
        <a:lstStyle/>
        <a:p>
          <a:pPr rtl="0"/>
          <a:endParaRPr lang="en-US"/>
        </a:p>
      </dgm:t>
    </dgm:pt>
    <dgm:pt modelId="{076585E9-95C7-47E9-BF02-2E7C8AA7E479}" type="sibTrans" cxnId="{70B17F48-30A3-430B-865B-77878BDA9152}">
      <dgm:prSet/>
      <dgm:spPr/>
      <dgm:t>
        <a:bodyPr/>
        <a:lstStyle/>
        <a:p>
          <a:pPr rtl="0"/>
          <a:endParaRPr lang="en-US"/>
        </a:p>
      </dgm:t>
    </dgm:pt>
    <dgm:pt modelId="{D7C9F742-1E22-4BA5-8E68-FAF6BBDC0013}">
      <dgm:prSet phldrT="[טקסט]"/>
      <dgm:spPr/>
      <dgm:t>
        <a:bodyPr/>
        <a:lstStyle/>
        <a:p>
          <a:pPr rtl="0"/>
          <a:r>
            <a:rPr lang="en-US"/>
            <a:t>ChangedNBA.ipynb</a:t>
          </a:r>
        </a:p>
      </dgm:t>
    </dgm:pt>
    <dgm:pt modelId="{4C0D5CE3-5FEC-4EF5-AC6B-639DEEAF7D78}" type="parTrans" cxnId="{3D5CA93F-1814-4B9A-8184-B9241CD61C10}">
      <dgm:prSet/>
      <dgm:spPr/>
      <dgm:t>
        <a:bodyPr/>
        <a:lstStyle/>
        <a:p>
          <a:pPr rtl="0"/>
          <a:endParaRPr lang="en-US"/>
        </a:p>
      </dgm:t>
    </dgm:pt>
    <dgm:pt modelId="{C752E71E-5960-48BA-A4FF-CDAF7F3A0CB9}" type="sibTrans" cxnId="{3D5CA93F-1814-4B9A-8184-B9241CD61C10}">
      <dgm:prSet/>
      <dgm:spPr/>
      <dgm:t>
        <a:bodyPr/>
        <a:lstStyle/>
        <a:p>
          <a:pPr rtl="0"/>
          <a:endParaRPr lang="en-US"/>
        </a:p>
      </dgm:t>
    </dgm:pt>
    <dgm:pt modelId="{C5EF46CB-176D-4224-B0C2-D188CC3F3F1E}">
      <dgm:prSet phldrT="[טקסט]"/>
      <dgm:spPr/>
      <dgm:t>
        <a:bodyPr/>
        <a:lstStyle/>
        <a:p>
          <a:pPr rtl="0"/>
          <a:r>
            <a:rPr lang="en-US"/>
            <a:t>OusideAmerica.ipynb</a:t>
          </a:r>
        </a:p>
      </dgm:t>
    </dgm:pt>
    <dgm:pt modelId="{21F0554D-9BC3-4EF7-B00E-73F646FCDECC}" type="parTrans" cxnId="{78EDEC5F-33BB-4599-A061-0D9D85CCDE91}">
      <dgm:prSet/>
      <dgm:spPr/>
      <dgm:t>
        <a:bodyPr/>
        <a:lstStyle/>
        <a:p>
          <a:pPr rtl="0"/>
          <a:endParaRPr lang="en-US"/>
        </a:p>
      </dgm:t>
    </dgm:pt>
    <dgm:pt modelId="{F7EC96FE-D3FF-4AC2-9289-DBD92C0D6443}" type="sibTrans" cxnId="{78EDEC5F-33BB-4599-A061-0D9D85CCDE91}">
      <dgm:prSet/>
      <dgm:spPr/>
      <dgm:t>
        <a:bodyPr/>
        <a:lstStyle/>
        <a:p>
          <a:pPr rtl="0"/>
          <a:endParaRPr lang="en-US"/>
        </a:p>
      </dgm:t>
    </dgm:pt>
    <dgm:pt modelId="{03A85826-8A0B-474F-A84F-700C4D28CAC4}">
      <dgm:prSet phldrT="[טקסט]"/>
      <dgm:spPr/>
      <dgm:t>
        <a:bodyPr/>
        <a:lstStyle/>
        <a:p>
          <a:pPr rtl="0"/>
          <a:r>
            <a:rPr lang="en-US"/>
            <a:t>Step 4 - Model</a:t>
          </a:r>
        </a:p>
      </dgm:t>
    </dgm:pt>
    <dgm:pt modelId="{DD1A66B2-D340-4B18-9497-7547A7CC0CFC}" type="parTrans" cxnId="{F517BE8E-FAF1-4B9C-B739-0EE722FBC0D8}">
      <dgm:prSet/>
      <dgm:spPr/>
      <dgm:t>
        <a:bodyPr/>
        <a:lstStyle/>
        <a:p>
          <a:pPr rtl="0"/>
          <a:endParaRPr lang="en-US"/>
        </a:p>
      </dgm:t>
    </dgm:pt>
    <dgm:pt modelId="{105336FB-1708-4AA0-AC39-671EED54D8A1}" type="sibTrans" cxnId="{F517BE8E-FAF1-4B9C-B739-0EE722FBC0D8}">
      <dgm:prSet/>
      <dgm:spPr/>
      <dgm:t>
        <a:bodyPr/>
        <a:lstStyle/>
        <a:p>
          <a:pPr rtl="0"/>
          <a:endParaRPr lang="en-US"/>
        </a:p>
      </dgm:t>
    </dgm:pt>
    <dgm:pt modelId="{41284D15-0235-408E-9682-29ACAB03C8F1}">
      <dgm:prSet phldrT="[טקסט]"/>
      <dgm:spPr/>
      <dgm:t>
        <a:bodyPr/>
        <a:lstStyle/>
        <a:p>
          <a:pPr rtl="0"/>
          <a:r>
            <a:rPr lang="en-US"/>
            <a:t>Clusters.ipynb</a:t>
          </a:r>
        </a:p>
      </dgm:t>
    </dgm:pt>
    <dgm:pt modelId="{1EE1CB4B-AFA6-4779-8CBD-89B429CA7699}" type="parTrans" cxnId="{6DFD1597-844F-455C-95A3-0C71F538305E}">
      <dgm:prSet/>
      <dgm:spPr/>
      <dgm:t>
        <a:bodyPr/>
        <a:lstStyle/>
        <a:p>
          <a:pPr rtl="0"/>
          <a:endParaRPr lang="en-US"/>
        </a:p>
      </dgm:t>
    </dgm:pt>
    <dgm:pt modelId="{2AF4D249-6FD6-4E01-9CAD-ECD3F16BA6C9}" type="sibTrans" cxnId="{6DFD1597-844F-455C-95A3-0C71F538305E}">
      <dgm:prSet/>
      <dgm:spPr/>
      <dgm:t>
        <a:bodyPr/>
        <a:lstStyle/>
        <a:p>
          <a:pPr rtl="0"/>
          <a:endParaRPr lang="en-US"/>
        </a:p>
      </dgm:t>
    </dgm:pt>
    <dgm:pt modelId="{19F620E8-A74A-4775-A614-47463380932E}">
      <dgm:prSet/>
      <dgm:spPr/>
      <dgm:t>
        <a:bodyPr/>
        <a:lstStyle/>
        <a:p>
          <a:pPr rtl="0"/>
          <a:r>
            <a:rPr lang="en-US" dirty="0"/>
            <a:t>Step 5 - Interpret</a:t>
          </a:r>
        </a:p>
      </dgm:t>
    </dgm:pt>
    <dgm:pt modelId="{4D45EA04-3122-4A14-99BA-3694D653FDDE}" type="parTrans" cxnId="{0C41529D-53A7-4404-9F2E-63DC2FC41967}">
      <dgm:prSet/>
      <dgm:spPr/>
      <dgm:t>
        <a:bodyPr/>
        <a:lstStyle/>
        <a:p>
          <a:pPr rtl="0"/>
          <a:endParaRPr lang="en-US"/>
        </a:p>
      </dgm:t>
    </dgm:pt>
    <dgm:pt modelId="{23504EE0-4E8E-405E-9F5E-5840F9C47B90}" type="sibTrans" cxnId="{0C41529D-53A7-4404-9F2E-63DC2FC41967}">
      <dgm:prSet/>
      <dgm:spPr/>
      <dgm:t>
        <a:bodyPr/>
        <a:lstStyle/>
        <a:p>
          <a:pPr rtl="0"/>
          <a:endParaRPr lang="en-US"/>
        </a:p>
      </dgm:t>
    </dgm:pt>
    <dgm:pt modelId="{4CF54894-AC33-4EFB-952B-0191C8686567}">
      <dgm:prSet/>
      <dgm:spPr/>
      <dgm:t>
        <a:bodyPr/>
        <a:lstStyle/>
        <a:p>
          <a:pPr rtl="0"/>
          <a:r>
            <a:rPr lang="en-US"/>
            <a:t>Scraping from basketball-refernce NBA stats from 1980 season - table for regular season and playoff</a:t>
          </a:r>
        </a:p>
      </dgm:t>
    </dgm:pt>
    <dgm:pt modelId="{B04ED422-97B0-4B00-8587-16D1499376E6}" type="parTrans" cxnId="{8A57A2E7-0571-4E78-A549-E39CD1D514B6}">
      <dgm:prSet/>
      <dgm:spPr/>
      <dgm:t>
        <a:bodyPr/>
        <a:lstStyle/>
        <a:p>
          <a:endParaRPr lang="en-US"/>
        </a:p>
      </dgm:t>
    </dgm:pt>
    <dgm:pt modelId="{90E58F89-0E6A-4EC9-A41A-B713AEDF9F38}" type="sibTrans" cxnId="{8A57A2E7-0571-4E78-A549-E39CD1D514B6}">
      <dgm:prSet/>
      <dgm:spPr/>
      <dgm:t>
        <a:bodyPr/>
        <a:lstStyle/>
        <a:p>
          <a:endParaRPr lang="en-US"/>
        </a:p>
      </dgm:t>
    </dgm:pt>
    <dgm:pt modelId="{11D5CF42-FA03-4D0D-AB75-906BA1516763}">
      <dgm:prSet/>
      <dgm:spPr/>
      <dgm:t>
        <a:bodyPr/>
        <a:lstStyle/>
        <a:p>
          <a:pPr rtl="0"/>
          <a:r>
            <a:rPr lang="en-US"/>
            <a:t>Data processing - creating a table of averages and total</a:t>
          </a:r>
        </a:p>
      </dgm:t>
    </dgm:pt>
    <dgm:pt modelId="{AAEF2346-48D9-4869-B7DB-CFE1CF63A801}" type="parTrans" cxnId="{D5C0D918-1C9E-4580-9144-DC2AD2EDD413}">
      <dgm:prSet/>
      <dgm:spPr/>
      <dgm:t>
        <a:bodyPr/>
        <a:lstStyle/>
        <a:p>
          <a:endParaRPr lang="en-US"/>
        </a:p>
      </dgm:t>
    </dgm:pt>
    <dgm:pt modelId="{41234239-D812-4D36-BBAE-159AA10AC407}" type="sibTrans" cxnId="{D5C0D918-1C9E-4580-9144-DC2AD2EDD413}">
      <dgm:prSet/>
      <dgm:spPr/>
      <dgm:t>
        <a:bodyPr/>
        <a:lstStyle/>
        <a:p>
          <a:endParaRPr lang="en-US"/>
        </a:p>
      </dgm:t>
    </dgm:pt>
    <dgm:pt modelId="{35247C04-A906-45DA-A3B8-1E9EC7640B82}">
      <dgm:prSet/>
      <dgm:spPr/>
      <dgm:t>
        <a:bodyPr/>
        <a:lstStyle/>
        <a:p>
          <a:pPr rtl="0"/>
          <a:r>
            <a:rPr lang="en-US"/>
            <a:t>Create_NCAA.ipynb</a:t>
          </a:r>
        </a:p>
      </dgm:t>
    </dgm:pt>
    <dgm:pt modelId="{C22F07BE-E785-4709-94E7-A23214CE1F06}" type="parTrans" cxnId="{BDF3CA85-8A1A-4946-86E6-27B443C1359E}">
      <dgm:prSet/>
      <dgm:spPr/>
      <dgm:t>
        <a:bodyPr/>
        <a:lstStyle/>
        <a:p>
          <a:endParaRPr lang="en-US"/>
        </a:p>
      </dgm:t>
    </dgm:pt>
    <dgm:pt modelId="{FC650FFE-5A7D-4742-9BDA-DE56263B2D9F}" type="sibTrans" cxnId="{BDF3CA85-8A1A-4946-86E6-27B443C1359E}">
      <dgm:prSet/>
      <dgm:spPr/>
      <dgm:t>
        <a:bodyPr/>
        <a:lstStyle/>
        <a:p>
          <a:endParaRPr lang="en-US"/>
        </a:p>
      </dgm:t>
    </dgm:pt>
    <dgm:pt modelId="{4396593B-8FED-481C-98B4-7CE92137DDC8}">
      <dgm:prSet/>
      <dgm:spPr/>
      <dgm:t>
        <a:bodyPr/>
        <a:lstStyle/>
        <a:p>
          <a:pPr rtl="0"/>
          <a:r>
            <a:rPr lang="en-US"/>
            <a:t>Scraping from realgm NCAA stats from 2003 season</a:t>
          </a:r>
        </a:p>
      </dgm:t>
    </dgm:pt>
    <dgm:pt modelId="{DAF4CBB1-F190-4EF2-81AB-3F1E9C99A8E3}" type="parTrans" cxnId="{3A403437-874A-4DA3-89B9-239D6A88710C}">
      <dgm:prSet/>
      <dgm:spPr/>
      <dgm:t>
        <a:bodyPr/>
        <a:lstStyle/>
        <a:p>
          <a:endParaRPr lang="en-US"/>
        </a:p>
      </dgm:t>
    </dgm:pt>
    <dgm:pt modelId="{4B2239B1-17C6-4DF0-845B-5A9A502EBD23}" type="sibTrans" cxnId="{3A403437-874A-4DA3-89B9-239D6A88710C}">
      <dgm:prSet/>
      <dgm:spPr/>
      <dgm:t>
        <a:bodyPr/>
        <a:lstStyle/>
        <a:p>
          <a:endParaRPr lang="en-US"/>
        </a:p>
      </dgm:t>
    </dgm:pt>
    <dgm:pt modelId="{758994F4-9198-4D99-9CDB-DE8100E918A8}">
      <dgm:prSet/>
      <dgm:spPr/>
      <dgm:t>
        <a:bodyPr/>
        <a:lstStyle/>
        <a:p>
          <a:pPr rtl="0"/>
          <a:r>
            <a:rPr lang="en-US"/>
            <a:t>Draft.ipynb</a:t>
          </a:r>
        </a:p>
      </dgm:t>
    </dgm:pt>
    <dgm:pt modelId="{4767E6A7-38AC-4595-A5D9-E9AB95A36081}" type="parTrans" cxnId="{B38882E4-2276-4829-ADBB-8AA5D4752475}">
      <dgm:prSet/>
      <dgm:spPr/>
      <dgm:t>
        <a:bodyPr/>
        <a:lstStyle/>
        <a:p>
          <a:endParaRPr lang="en-US"/>
        </a:p>
      </dgm:t>
    </dgm:pt>
    <dgm:pt modelId="{CD0B2254-CB91-44FD-A1FA-2104603E8ED3}" type="sibTrans" cxnId="{B38882E4-2276-4829-ADBB-8AA5D4752475}">
      <dgm:prSet/>
      <dgm:spPr/>
      <dgm:t>
        <a:bodyPr/>
        <a:lstStyle/>
        <a:p>
          <a:endParaRPr lang="en-US"/>
        </a:p>
      </dgm:t>
    </dgm:pt>
    <dgm:pt modelId="{1C74F5FF-8251-4F4A-BFAA-B282AF49B92A}">
      <dgm:prSet/>
      <dgm:spPr/>
      <dgm:t>
        <a:bodyPr/>
        <a:lstStyle/>
        <a:p>
          <a:pPr rtl="0"/>
          <a:r>
            <a:rPr lang="en-US"/>
            <a:t>Scraping from basketball-refernce information about the NBA draft from 1989</a:t>
          </a:r>
        </a:p>
      </dgm:t>
    </dgm:pt>
    <dgm:pt modelId="{3BF3BED7-2202-4C37-AA58-BC01434EC59A}" type="parTrans" cxnId="{FCB3DAB6-1946-41F6-9D7F-D3EBA5138F5B}">
      <dgm:prSet/>
      <dgm:spPr/>
      <dgm:t>
        <a:bodyPr/>
        <a:lstStyle/>
        <a:p>
          <a:endParaRPr lang="en-US"/>
        </a:p>
      </dgm:t>
    </dgm:pt>
    <dgm:pt modelId="{500CE2C3-B33C-4E35-9CED-95A2546FF900}" type="sibTrans" cxnId="{FCB3DAB6-1946-41F6-9D7F-D3EBA5138F5B}">
      <dgm:prSet/>
      <dgm:spPr/>
      <dgm:t>
        <a:bodyPr/>
        <a:lstStyle/>
        <a:p>
          <a:endParaRPr lang="en-US"/>
        </a:p>
      </dgm:t>
    </dgm:pt>
    <dgm:pt modelId="{A2E8E847-7D4D-43FC-9802-EA1510BA5692}">
      <dgm:prSet/>
      <dgm:spPr/>
      <dgm:t>
        <a:bodyPr/>
        <a:lstStyle/>
        <a:p>
          <a:pPr rtl="0"/>
          <a:r>
            <a:rPr lang="en-US"/>
            <a:t>Data processing - creating a table of averages and total</a:t>
          </a:r>
        </a:p>
      </dgm:t>
    </dgm:pt>
    <dgm:pt modelId="{73343808-2FAE-4603-87AD-A9FA52209776}" type="parTrans" cxnId="{A03D9EEF-AEB2-414F-82BB-6D29C8D0A66C}">
      <dgm:prSet/>
      <dgm:spPr/>
      <dgm:t>
        <a:bodyPr/>
        <a:lstStyle/>
        <a:p>
          <a:endParaRPr lang="en-US"/>
        </a:p>
      </dgm:t>
    </dgm:pt>
    <dgm:pt modelId="{1799DE26-FF09-43B1-8136-48B58BE427E4}" type="sibTrans" cxnId="{A03D9EEF-AEB2-414F-82BB-6D29C8D0A66C}">
      <dgm:prSet/>
      <dgm:spPr/>
      <dgm:t>
        <a:bodyPr/>
        <a:lstStyle/>
        <a:p>
          <a:endParaRPr lang="en-US"/>
        </a:p>
      </dgm:t>
    </dgm:pt>
    <dgm:pt modelId="{6FF7A7C1-8594-4AF6-A5B2-F8152D59559A}">
      <dgm:prSet/>
      <dgm:spPr/>
      <dgm:t>
        <a:bodyPr/>
        <a:lstStyle/>
        <a:p>
          <a:pPr rtl="0"/>
          <a:r>
            <a:rPr lang="en-US"/>
            <a:t>Examination of the data</a:t>
          </a:r>
        </a:p>
      </dgm:t>
    </dgm:pt>
    <dgm:pt modelId="{87582D85-889B-4A3B-9E35-C3442859CA62}" type="parTrans" cxnId="{1A930DAE-60DC-45C9-8412-3380A8FF1C18}">
      <dgm:prSet/>
      <dgm:spPr/>
      <dgm:t>
        <a:bodyPr/>
        <a:lstStyle/>
        <a:p>
          <a:endParaRPr lang="en-US"/>
        </a:p>
      </dgm:t>
    </dgm:pt>
    <dgm:pt modelId="{2CAC79D0-7BD2-4942-B2EF-8E15348F193D}" type="sibTrans" cxnId="{1A930DAE-60DC-45C9-8412-3380A8FF1C18}">
      <dgm:prSet/>
      <dgm:spPr/>
      <dgm:t>
        <a:bodyPr/>
        <a:lstStyle/>
        <a:p>
          <a:endParaRPr lang="en-US"/>
        </a:p>
      </dgm:t>
    </dgm:pt>
    <dgm:pt modelId="{70C29850-7C1B-4BC2-A885-B3C291F48977}">
      <dgm:prSet/>
      <dgm:spPr/>
      <dgm:t>
        <a:bodyPr/>
        <a:lstStyle/>
        <a:p>
          <a:pPr rtl="0"/>
          <a:r>
            <a:rPr lang="en-US"/>
            <a:t>Awards.ipynb</a:t>
          </a:r>
        </a:p>
      </dgm:t>
    </dgm:pt>
    <dgm:pt modelId="{55989D51-00AC-4269-A5A9-D418F7801920}" type="parTrans" cxnId="{B290915B-4728-4A42-9070-ECA92092CD6E}">
      <dgm:prSet/>
      <dgm:spPr/>
      <dgm:t>
        <a:bodyPr/>
        <a:lstStyle/>
        <a:p>
          <a:endParaRPr lang="en-US"/>
        </a:p>
      </dgm:t>
    </dgm:pt>
    <dgm:pt modelId="{87FC9B6A-0847-466A-AC53-068730672BC9}" type="sibTrans" cxnId="{B290915B-4728-4A42-9070-ECA92092CD6E}">
      <dgm:prSet/>
      <dgm:spPr/>
      <dgm:t>
        <a:bodyPr/>
        <a:lstStyle/>
        <a:p>
          <a:endParaRPr lang="en-US"/>
        </a:p>
      </dgm:t>
    </dgm:pt>
    <dgm:pt modelId="{D304DCD4-2467-4E7E-A22A-E753A85DCB40}">
      <dgm:prSet/>
      <dgm:spPr/>
      <dgm:t>
        <a:bodyPr/>
        <a:lstStyle/>
        <a:p>
          <a:pPr rtl="0"/>
          <a:r>
            <a:rPr lang="en-US"/>
            <a:t>Scraping from basketball-refernce NBA individual awards</a:t>
          </a:r>
        </a:p>
      </dgm:t>
    </dgm:pt>
    <dgm:pt modelId="{0FBA0526-0FE4-4640-8759-9935A3C6FE7B}" type="parTrans" cxnId="{2F3338D4-0786-4039-8297-322E3C1025FD}">
      <dgm:prSet/>
      <dgm:spPr/>
      <dgm:t>
        <a:bodyPr/>
        <a:lstStyle/>
        <a:p>
          <a:endParaRPr lang="en-US"/>
        </a:p>
      </dgm:t>
    </dgm:pt>
    <dgm:pt modelId="{AEBF47B5-91E4-4ABE-A049-C2E1DC44FCCF}" type="sibTrans" cxnId="{2F3338D4-0786-4039-8297-322E3C1025FD}">
      <dgm:prSet/>
      <dgm:spPr/>
      <dgm:t>
        <a:bodyPr/>
        <a:lstStyle/>
        <a:p>
          <a:endParaRPr lang="en-US"/>
        </a:p>
      </dgm:t>
    </dgm:pt>
    <dgm:pt modelId="{E16509B6-9445-4E41-BAC3-EE61BC93D8A7}">
      <dgm:prSet phldrT="[טקסט]"/>
      <dgm:spPr/>
      <dgm:t>
        <a:bodyPr/>
        <a:lstStyle/>
        <a:p>
          <a:pPr rtl="0"/>
          <a:r>
            <a:rPr lang="en-US" dirty="0"/>
            <a:t>Checking the progression(?) of the NBA from 1980 to our days</a:t>
          </a:r>
        </a:p>
      </dgm:t>
    </dgm:pt>
    <dgm:pt modelId="{415B2BB6-1A68-4C3C-B7E2-087CEC7E874A}" type="parTrans" cxnId="{A6F23A7D-7E35-481C-B1E8-6C510070B049}">
      <dgm:prSet/>
      <dgm:spPr/>
      <dgm:t>
        <a:bodyPr/>
        <a:lstStyle/>
        <a:p>
          <a:endParaRPr lang="en-US"/>
        </a:p>
      </dgm:t>
    </dgm:pt>
    <dgm:pt modelId="{FCDD185D-9172-42DD-8B53-914385F4DF79}" type="sibTrans" cxnId="{A6F23A7D-7E35-481C-B1E8-6C510070B049}">
      <dgm:prSet/>
      <dgm:spPr/>
      <dgm:t>
        <a:bodyPr/>
        <a:lstStyle/>
        <a:p>
          <a:endParaRPr lang="en-US"/>
        </a:p>
      </dgm:t>
    </dgm:pt>
    <dgm:pt modelId="{C351B4BC-7880-4E92-BABE-CAEC775A8C57}">
      <dgm:prSet phldrT="[טקסט]"/>
      <dgm:spPr/>
      <dgm:t>
        <a:bodyPr/>
        <a:lstStyle/>
        <a:p>
          <a:pPr rtl="0"/>
          <a:r>
            <a:rPr lang="en-US"/>
            <a:t>Ploting different subjects -</a:t>
          </a:r>
        </a:p>
      </dgm:t>
    </dgm:pt>
    <dgm:pt modelId="{906DD227-D61A-4B04-BC4B-CEFF30853BDB}" type="parTrans" cxnId="{D9F26FCD-9A48-4A34-B6CF-A43C0B379D32}">
      <dgm:prSet/>
      <dgm:spPr/>
      <dgm:t>
        <a:bodyPr/>
        <a:lstStyle/>
        <a:p>
          <a:endParaRPr lang="en-US"/>
        </a:p>
      </dgm:t>
    </dgm:pt>
    <dgm:pt modelId="{618B1483-F12C-43A9-AA71-BAEAF22F80E9}" type="sibTrans" cxnId="{D9F26FCD-9A48-4A34-B6CF-A43C0B379D32}">
      <dgm:prSet/>
      <dgm:spPr/>
      <dgm:t>
        <a:bodyPr/>
        <a:lstStyle/>
        <a:p>
          <a:endParaRPr lang="en-US"/>
        </a:p>
      </dgm:t>
    </dgm:pt>
    <dgm:pt modelId="{31E0F8C1-8F26-465D-95D4-A5DB69463FF9}">
      <dgm:prSet phldrT="[טקסט]"/>
      <dgm:spPr/>
      <dgm:t>
        <a:bodyPr/>
        <a:lstStyle/>
        <a:p>
          <a:pPr rtl="0"/>
          <a:r>
            <a:rPr lang="en-US"/>
            <a:t>3PT to 2PT, height, PTS, eFG%</a:t>
          </a:r>
        </a:p>
      </dgm:t>
    </dgm:pt>
    <dgm:pt modelId="{0846165C-3DF0-49BD-82B1-B8E0A74C4530}" type="parTrans" cxnId="{29422439-37E7-47B3-818B-43E45DAE8030}">
      <dgm:prSet/>
      <dgm:spPr/>
      <dgm:t>
        <a:bodyPr/>
        <a:lstStyle/>
        <a:p>
          <a:endParaRPr lang="en-US"/>
        </a:p>
      </dgm:t>
    </dgm:pt>
    <dgm:pt modelId="{BF03B55D-98FB-4EE2-BE1C-C811A94F115F}" type="sibTrans" cxnId="{29422439-37E7-47B3-818B-43E45DAE8030}">
      <dgm:prSet/>
      <dgm:spPr/>
      <dgm:t>
        <a:bodyPr/>
        <a:lstStyle/>
        <a:p>
          <a:endParaRPr lang="en-US"/>
        </a:p>
      </dgm:t>
    </dgm:pt>
    <dgm:pt modelId="{E19466A3-41DB-4D8D-8163-D0443310A5BC}">
      <dgm:prSet phldrT="[טקסט]"/>
      <dgm:spPr/>
      <dgm:t>
        <a:bodyPr/>
        <a:lstStyle/>
        <a:p>
          <a:pPr rtl="0"/>
          <a:r>
            <a:rPr lang="en-US"/>
            <a:t> Colleges.ipynb</a:t>
          </a:r>
        </a:p>
      </dgm:t>
    </dgm:pt>
    <dgm:pt modelId="{93A0BA3D-198A-45D3-9C0F-9DBB3491024E}" type="parTrans" cxnId="{34FAD835-6532-41C0-8597-FF18ED21028B}">
      <dgm:prSet/>
      <dgm:spPr/>
      <dgm:t>
        <a:bodyPr/>
        <a:lstStyle/>
        <a:p>
          <a:endParaRPr lang="en-US"/>
        </a:p>
      </dgm:t>
    </dgm:pt>
    <dgm:pt modelId="{2D5D016F-1D31-4E84-8B5C-260698530A25}" type="sibTrans" cxnId="{34FAD835-6532-41C0-8597-FF18ED21028B}">
      <dgm:prSet/>
      <dgm:spPr/>
      <dgm:t>
        <a:bodyPr/>
        <a:lstStyle/>
        <a:p>
          <a:endParaRPr lang="en-US"/>
        </a:p>
      </dgm:t>
    </dgm:pt>
    <dgm:pt modelId="{7A061983-5078-4799-B81E-A981456811E5}">
      <dgm:prSet/>
      <dgm:spPr/>
      <dgm:t>
        <a:bodyPr/>
        <a:lstStyle/>
        <a:p>
          <a:pPr rtl="0"/>
          <a:r>
            <a:rPr lang="en-US"/>
            <a:t>Top100Prop.ipynb</a:t>
          </a:r>
        </a:p>
      </dgm:t>
    </dgm:pt>
    <dgm:pt modelId="{88D780C6-EB4E-496B-AD96-2E81633B72C7}" type="parTrans" cxnId="{F7D82712-328A-4896-80FB-88010935DB24}">
      <dgm:prSet/>
      <dgm:spPr/>
      <dgm:t>
        <a:bodyPr/>
        <a:lstStyle/>
        <a:p>
          <a:endParaRPr lang="en-US"/>
        </a:p>
      </dgm:t>
    </dgm:pt>
    <dgm:pt modelId="{EC031EB6-6F1A-443A-9D29-003937CB2C15}" type="sibTrans" cxnId="{F7D82712-328A-4896-80FB-88010935DB24}">
      <dgm:prSet/>
      <dgm:spPr/>
      <dgm:t>
        <a:bodyPr/>
        <a:lstStyle/>
        <a:p>
          <a:endParaRPr lang="en-US"/>
        </a:p>
      </dgm:t>
    </dgm:pt>
    <dgm:pt modelId="{281E46BE-8849-437D-BE19-7CE76AC0C5A3}">
      <dgm:prSet/>
      <dgm:spPr/>
      <dgm:t>
        <a:bodyPr/>
        <a:lstStyle/>
        <a:p>
          <a:pPr rtl="0"/>
          <a:r>
            <a:rPr lang="en-US"/>
            <a:t>Scraping from nbaDarft mock draft to get 100 next propects</a:t>
          </a:r>
        </a:p>
      </dgm:t>
    </dgm:pt>
    <dgm:pt modelId="{4DE3A188-8365-42C7-9D10-3DE79A17B649}" type="parTrans" cxnId="{7E4A585B-A46C-4021-9AED-2BB0496113FC}">
      <dgm:prSet/>
      <dgm:spPr/>
      <dgm:t>
        <a:bodyPr/>
        <a:lstStyle/>
        <a:p>
          <a:endParaRPr lang="en-US"/>
        </a:p>
      </dgm:t>
    </dgm:pt>
    <dgm:pt modelId="{7439847C-930D-4BB3-A023-5DCA042B482B}" type="sibTrans" cxnId="{7E4A585B-A46C-4021-9AED-2BB0496113FC}">
      <dgm:prSet/>
      <dgm:spPr/>
      <dgm:t>
        <a:bodyPr/>
        <a:lstStyle/>
        <a:p>
          <a:endParaRPr lang="en-US"/>
        </a:p>
      </dgm:t>
    </dgm:pt>
    <dgm:pt modelId="{48C7AB93-F26B-4E63-9958-B8A22B227350}">
      <dgm:prSet/>
      <dgm:spPr/>
      <dgm:t>
        <a:bodyPr/>
        <a:lstStyle/>
        <a:p>
          <a:pPr rtl="0"/>
          <a:r>
            <a:rPr lang="en-US"/>
            <a:t>Merging with data to create table of each player stat</a:t>
          </a:r>
        </a:p>
      </dgm:t>
    </dgm:pt>
    <dgm:pt modelId="{4C6A8592-8D98-4311-A58A-CF538D9CBCDA}" type="parTrans" cxnId="{7DDE789F-F256-4457-9F97-FCCAFEEC34D5}">
      <dgm:prSet/>
      <dgm:spPr/>
      <dgm:t>
        <a:bodyPr/>
        <a:lstStyle/>
        <a:p>
          <a:endParaRPr lang="en-US"/>
        </a:p>
      </dgm:t>
    </dgm:pt>
    <dgm:pt modelId="{14A3A60A-00D3-484C-8AD0-92D95642D770}" type="sibTrans" cxnId="{7DDE789F-F256-4457-9F97-FCCAFEEC34D5}">
      <dgm:prSet/>
      <dgm:spPr/>
      <dgm:t>
        <a:bodyPr/>
        <a:lstStyle/>
        <a:p>
          <a:endParaRPr lang="en-US"/>
        </a:p>
      </dgm:t>
    </dgm:pt>
    <dgm:pt modelId="{5865298D-77FC-4A95-9425-566880D44637}">
      <dgm:prSet/>
      <dgm:spPr/>
      <dgm:t>
        <a:bodyPr/>
        <a:lstStyle/>
        <a:p>
          <a:pPr rtl="0"/>
          <a:r>
            <a:rPr lang="en-US"/>
            <a:t>Examing the data</a:t>
          </a:r>
        </a:p>
      </dgm:t>
    </dgm:pt>
    <dgm:pt modelId="{8E5E7804-DEC4-46CD-9EB0-1F71FF1DFA2F}" type="parTrans" cxnId="{11CDABAC-8FF3-494C-8042-C10B308CAFEB}">
      <dgm:prSet/>
      <dgm:spPr/>
      <dgm:t>
        <a:bodyPr/>
        <a:lstStyle/>
        <a:p>
          <a:endParaRPr lang="en-US"/>
        </a:p>
      </dgm:t>
    </dgm:pt>
    <dgm:pt modelId="{51AE6E30-DF8F-4B52-96F2-53BF9E76D8A1}" type="sibTrans" cxnId="{11CDABAC-8FF3-494C-8042-C10B308CAFEB}">
      <dgm:prSet/>
      <dgm:spPr/>
      <dgm:t>
        <a:bodyPr/>
        <a:lstStyle/>
        <a:p>
          <a:endParaRPr lang="en-US"/>
        </a:p>
      </dgm:t>
    </dgm:pt>
    <dgm:pt modelId="{CE1115AC-B24F-4F84-8D94-965DDF3E4336}">
      <dgm:prSet phldrT="[טקסט]"/>
      <dgm:spPr/>
      <dgm:t>
        <a:bodyPr/>
        <a:lstStyle/>
        <a:p>
          <a:pPr rtl="0"/>
          <a:r>
            <a:rPr lang="en-US"/>
            <a:t>Giving a value to each college by the players succes in the nba</a:t>
          </a:r>
        </a:p>
      </dgm:t>
    </dgm:pt>
    <dgm:pt modelId="{48E1DE45-2422-4814-83A9-7FF41C2AC552}" type="parTrans" cxnId="{C5F0D753-1A9A-4622-9F75-193FEAF2907E}">
      <dgm:prSet/>
      <dgm:spPr/>
      <dgm:t>
        <a:bodyPr/>
        <a:lstStyle/>
        <a:p>
          <a:endParaRPr lang="en-US"/>
        </a:p>
      </dgm:t>
    </dgm:pt>
    <dgm:pt modelId="{4E4C1918-53A8-42BD-B1A6-00C6893E4AD8}" type="sibTrans" cxnId="{C5F0D753-1A9A-4622-9F75-193FEAF2907E}">
      <dgm:prSet/>
      <dgm:spPr/>
      <dgm:t>
        <a:bodyPr/>
        <a:lstStyle/>
        <a:p>
          <a:endParaRPr lang="en-US"/>
        </a:p>
      </dgm:t>
    </dgm:pt>
    <dgm:pt modelId="{AD40A3DD-4724-4EF7-8997-004EDBBD5C04}">
      <dgm:prSet phldrT="[טקסט]"/>
      <dgm:spPr/>
      <dgm:t>
        <a:bodyPr/>
        <a:lstStyle/>
        <a:p>
          <a:pPr rtl="0"/>
          <a:r>
            <a:rPr lang="en-US"/>
            <a:t>Examing the data - using a formula based on player awards</a:t>
          </a:r>
        </a:p>
      </dgm:t>
    </dgm:pt>
    <dgm:pt modelId="{09037A44-4419-46D8-98D3-4316612BF0A1}" type="parTrans" cxnId="{CD87C866-F2EB-4E2B-BAEC-ACBA4C818863}">
      <dgm:prSet/>
      <dgm:spPr/>
      <dgm:t>
        <a:bodyPr/>
        <a:lstStyle/>
        <a:p>
          <a:endParaRPr lang="en-US"/>
        </a:p>
      </dgm:t>
    </dgm:pt>
    <dgm:pt modelId="{2F9EF202-5423-400F-83CA-EC43A0B6BA93}" type="sibTrans" cxnId="{CD87C866-F2EB-4E2B-BAEC-ACBA4C818863}">
      <dgm:prSet/>
      <dgm:spPr/>
      <dgm:t>
        <a:bodyPr/>
        <a:lstStyle/>
        <a:p>
          <a:endParaRPr lang="en-US"/>
        </a:p>
      </dgm:t>
    </dgm:pt>
    <dgm:pt modelId="{D33D2BB7-4E9B-4E28-B468-DC0B8A2573FC}">
      <dgm:prSet phldrT="[טקסט]"/>
      <dgm:spPr/>
      <dgm:t>
        <a:bodyPr/>
        <a:lstStyle/>
        <a:p>
          <a:pPr rtl="0"/>
          <a:r>
            <a:rPr lang="en-US"/>
            <a:t>Scraping a list of countries of players the played in the NBA from Wikipedia</a:t>
          </a:r>
        </a:p>
      </dgm:t>
    </dgm:pt>
    <dgm:pt modelId="{2EDE38D0-78AF-47C0-AE1F-4876CC207DB1}" type="parTrans" cxnId="{AD78E483-B613-41DF-9305-32B355E771F1}">
      <dgm:prSet/>
      <dgm:spPr/>
      <dgm:t>
        <a:bodyPr/>
        <a:lstStyle/>
        <a:p>
          <a:endParaRPr lang="en-US"/>
        </a:p>
      </dgm:t>
    </dgm:pt>
    <dgm:pt modelId="{E8632CDE-7C46-4FDF-9BEB-0E53FC8B8EBB}" type="sibTrans" cxnId="{AD78E483-B613-41DF-9305-32B355E771F1}">
      <dgm:prSet/>
      <dgm:spPr/>
      <dgm:t>
        <a:bodyPr/>
        <a:lstStyle/>
        <a:p>
          <a:endParaRPr lang="en-US"/>
        </a:p>
      </dgm:t>
    </dgm:pt>
    <dgm:pt modelId="{0D33B989-3941-4AD4-A67C-64F66F98EF7A}">
      <dgm:prSet phldrT="[טקסט]"/>
      <dgm:spPr/>
      <dgm:t>
        <a:bodyPr/>
        <a:lstStyle/>
        <a:p>
          <a:pPr rtl="0"/>
          <a:r>
            <a:rPr lang="en-US"/>
            <a:t>Finding succesful countries with the same formula we used in Colleges.ipynb</a:t>
          </a:r>
        </a:p>
      </dgm:t>
    </dgm:pt>
    <dgm:pt modelId="{96643845-650A-426B-AF4F-EC6DB0BAD3AC}" type="parTrans" cxnId="{5563201D-9E6F-4056-A8ED-73C48C2E7C25}">
      <dgm:prSet/>
      <dgm:spPr/>
      <dgm:t>
        <a:bodyPr/>
        <a:lstStyle/>
        <a:p>
          <a:endParaRPr lang="en-US"/>
        </a:p>
      </dgm:t>
    </dgm:pt>
    <dgm:pt modelId="{298AC4B6-EEE1-476E-AFBB-3F353F768820}" type="sibTrans" cxnId="{5563201D-9E6F-4056-A8ED-73C48C2E7C25}">
      <dgm:prSet/>
      <dgm:spPr/>
      <dgm:t>
        <a:bodyPr/>
        <a:lstStyle/>
        <a:p>
          <a:endParaRPr lang="en-US"/>
        </a:p>
      </dgm:t>
    </dgm:pt>
    <dgm:pt modelId="{5D2AB80F-902C-4930-BA01-310451D899F6}">
      <dgm:prSet phldrT="[טקסט]"/>
      <dgm:spPr/>
      <dgm:t>
        <a:bodyPr/>
        <a:lstStyle/>
        <a:p>
          <a:pPr rtl="0"/>
          <a:r>
            <a:rPr lang="en-US"/>
            <a:t>High_School_Europe.ipynb</a:t>
          </a:r>
        </a:p>
      </dgm:t>
    </dgm:pt>
    <dgm:pt modelId="{836F8D2B-B958-4EC4-8B45-F38B126113F4}" type="parTrans" cxnId="{9B2957D6-59D3-423F-87CA-5526FC1656AB}">
      <dgm:prSet/>
      <dgm:spPr/>
      <dgm:t>
        <a:bodyPr/>
        <a:lstStyle/>
        <a:p>
          <a:endParaRPr lang="en-US"/>
        </a:p>
      </dgm:t>
    </dgm:pt>
    <dgm:pt modelId="{68BE6C97-DFB0-47B4-AF05-1690C7908102}" type="sibTrans" cxnId="{9B2957D6-59D3-423F-87CA-5526FC1656AB}">
      <dgm:prSet/>
      <dgm:spPr/>
      <dgm:t>
        <a:bodyPr/>
        <a:lstStyle/>
        <a:p>
          <a:endParaRPr lang="en-US"/>
        </a:p>
      </dgm:t>
    </dgm:pt>
    <dgm:pt modelId="{E30EBA70-63FB-41F1-B7B1-01D49F924A1C}">
      <dgm:prSet phldrT="[טקסט]"/>
      <dgm:spPr/>
      <dgm:t>
        <a:bodyPr/>
        <a:lstStyle/>
        <a:p>
          <a:pPr rtl="0"/>
          <a:r>
            <a:rPr lang="en-US"/>
            <a:t>Examing the succes of players that didn't came from a college system</a:t>
          </a:r>
        </a:p>
      </dgm:t>
    </dgm:pt>
    <dgm:pt modelId="{758B13D2-6FC0-4F2A-979C-C378199D91C8}" type="parTrans" cxnId="{E6223EF0-09F8-4B34-935D-8EF621BF2520}">
      <dgm:prSet/>
      <dgm:spPr/>
      <dgm:t>
        <a:bodyPr/>
        <a:lstStyle/>
        <a:p>
          <a:endParaRPr lang="en-US"/>
        </a:p>
      </dgm:t>
    </dgm:pt>
    <dgm:pt modelId="{B9FF7FCC-69C2-4702-A246-221B006BD81D}" type="sibTrans" cxnId="{E6223EF0-09F8-4B34-935D-8EF621BF2520}">
      <dgm:prSet/>
      <dgm:spPr/>
      <dgm:t>
        <a:bodyPr/>
        <a:lstStyle/>
        <a:p>
          <a:endParaRPr lang="en-US"/>
        </a:p>
      </dgm:t>
    </dgm:pt>
    <dgm:pt modelId="{4AB726B1-D520-4D27-B852-7A0F0D31CAA6}">
      <dgm:prSet phldrT="[טקסט]"/>
      <dgm:spPr/>
      <dgm:t>
        <a:bodyPr/>
        <a:lstStyle/>
        <a:p>
          <a:pPr rtl="0"/>
          <a:r>
            <a:rPr lang="en-US"/>
            <a:t>Scaling the data</a:t>
          </a:r>
        </a:p>
      </dgm:t>
    </dgm:pt>
    <dgm:pt modelId="{8FBD6436-57BB-44A8-B9D6-A363E28DEF02}" type="parTrans" cxnId="{BD043C02-D08C-4DC1-8D47-0C79AE24D0AA}">
      <dgm:prSet/>
      <dgm:spPr/>
      <dgm:t>
        <a:bodyPr/>
        <a:lstStyle/>
        <a:p>
          <a:endParaRPr lang="en-US"/>
        </a:p>
      </dgm:t>
    </dgm:pt>
    <dgm:pt modelId="{DD735982-52D1-4629-9AA4-B18010CAC36B}" type="sibTrans" cxnId="{BD043C02-D08C-4DC1-8D47-0C79AE24D0AA}">
      <dgm:prSet/>
      <dgm:spPr/>
      <dgm:t>
        <a:bodyPr/>
        <a:lstStyle/>
        <a:p>
          <a:endParaRPr lang="en-US"/>
        </a:p>
      </dgm:t>
    </dgm:pt>
    <dgm:pt modelId="{C2FB84ED-F4B1-4D0C-9571-3FF9C8A1BAB1}">
      <dgm:prSet phldrT="[טקסט]"/>
      <dgm:spPr/>
      <dgm:t>
        <a:bodyPr/>
        <a:lstStyle/>
        <a:p>
          <a:pPr rtl="0"/>
          <a:r>
            <a:rPr lang="en-US"/>
            <a:t>Clustering the table to 5 groups using K_Means</a:t>
          </a:r>
        </a:p>
      </dgm:t>
    </dgm:pt>
    <dgm:pt modelId="{9F1B4D67-C810-4B38-8D07-497FFC0EA641}" type="parTrans" cxnId="{417113E3-CC7D-4812-90C5-25DC0711468F}">
      <dgm:prSet/>
      <dgm:spPr/>
      <dgm:t>
        <a:bodyPr/>
        <a:lstStyle/>
        <a:p>
          <a:endParaRPr lang="en-US"/>
        </a:p>
      </dgm:t>
    </dgm:pt>
    <dgm:pt modelId="{E6EB2C61-EB92-4815-A0E4-580014679123}" type="sibTrans" cxnId="{417113E3-CC7D-4812-90C5-25DC0711468F}">
      <dgm:prSet/>
      <dgm:spPr/>
      <dgm:t>
        <a:bodyPr/>
        <a:lstStyle/>
        <a:p>
          <a:endParaRPr lang="en-US"/>
        </a:p>
      </dgm:t>
    </dgm:pt>
    <dgm:pt modelId="{7915AEBF-9D62-4CEC-945E-ED8B0AB200B2}">
      <dgm:prSet phldrT="[טקסט]"/>
      <dgm:spPr/>
      <dgm:t>
        <a:bodyPr/>
        <a:lstStyle/>
        <a:p>
          <a:pPr rtl="0"/>
          <a:r>
            <a:rPr lang="en-US"/>
            <a:t>Examing the the groups - successfully spliting the players to 5 tiers - </a:t>
          </a:r>
        </a:p>
      </dgm:t>
    </dgm:pt>
    <dgm:pt modelId="{8EEA66F4-31E6-4889-939E-B23EFCA77CF7}" type="parTrans" cxnId="{EDC5CFF2-A1C3-49EE-9C7F-C03B02DB74BD}">
      <dgm:prSet/>
      <dgm:spPr/>
      <dgm:t>
        <a:bodyPr/>
        <a:lstStyle/>
        <a:p>
          <a:endParaRPr lang="en-US"/>
        </a:p>
      </dgm:t>
    </dgm:pt>
    <dgm:pt modelId="{16F0AC7F-C58E-4627-9E10-7729B0BD9F2A}" type="sibTrans" cxnId="{EDC5CFF2-A1C3-49EE-9C7F-C03B02DB74BD}">
      <dgm:prSet/>
      <dgm:spPr/>
      <dgm:t>
        <a:bodyPr/>
        <a:lstStyle/>
        <a:p>
          <a:endParaRPr lang="en-US"/>
        </a:p>
      </dgm:t>
    </dgm:pt>
    <dgm:pt modelId="{D4DCE981-3173-4A2A-9220-307A89743AEE}">
      <dgm:prSet phldrT="[טקסט]"/>
      <dgm:spPr/>
      <dgm:t>
        <a:bodyPr/>
        <a:lstStyle/>
        <a:p>
          <a:pPr rtl="0"/>
          <a:r>
            <a:rPr lang="en-US"/>
            <a:t>Fillers, Role Players, Role Players\All Star, Hall of Fame, Legends</a:t>
          </a:r>
        </a:p>
      </dgm:t>
    </dgm:pt>
    <dgm:pt modelId="{011D0871-E7C5-418E-8C71-2252F67380C4}" type="parTrans" cxnId="{AAB7EF04-D9B1-4F0D-AE69-1B47760EAD78}">
      <dgm:prSet/>
      <dgm:spPr/>
      <dgm:t>
        <a:bodyPr/>
        <a:lstStyle/>
        <a:p>
          <a:endParaRPr lang="en-US"/>
        </a:p>
      </dgm:t>
    </dgm:pt>
    <dgm:pt modelId="{8686F9B2-4BE0-49CB-9E0C-D7DD1F0F2CBA}" type="sibTrans" cxnId="{AAB7EF04-D9B1-4F0D-AE69-1B47760EAD78}">
      <dgm:prSet/>
      <dgm:spPr/>
      <dgm:t>
        <a:bodyPr/>
        <a:lstStyle/>
        <a:p>
          <a:endParaRPr lang="en-US"/>
        </a:p>
      </dgm:t>
    </dgm:pt>
    <dgm:pt modelId="{E4543EAA-A386-473B-91C5-F14B65705DD6}">
      <dgm:prSet/>
      <dgm:spPr/>
      <dgm:t>
        <a:bodyPr/>
        <a:lstStyle/>
        <a:p>
          <a:pPr rtl="0"/>
          <a:r>
            <a:rPr lang="en-US"/>
            <a:t>CorrNCAA_NBAGroup.ipynb</a:t>
          </a:r>
        </a:p>
      </dgm:t>
    </dgm:pt>
    <dgm:pt modelId="{6A594095-0C36-4065-ADC3-DB40B3A4BB30}" type="parTrans" cxnId="{129BA9F1-BCBE-4CCF-A1FB-941BD43BF174}">
      <dgm:prSet/>
      <dgm:spPr/>
      <dgm:t>
        <a:bodyPr/>
        <a:lstStyle/>
        <a:p>
          <a:endParaRPr lang="en-US"/>
        </a:p>
      </dgm:t>
    </dgm:pt>
    <dgm:pt modelId="{37E40004-EBA3-496B-B646-FEC5AC0C17DA}" type="sibTrans" cxnId="{129BA9F1-BCBE-4CCF-A1FB-941BD43BF174}">
      <dgm:prSet/>
      <dgm:spPr/>
      <dgm:t>
        <a:bodyPr/>
        <a:lstStyle/>
        <a:p>
          <a:endParaRPr lang="en-US"/>
        </a:p>
      </dgm:t>
    </dgm:pt>
    <dgm:pt modelId="{FB2C36A4-FFF3-442C-9BB1-926F2DD6A919}">
      <dgm:prSet/>
      <dgm:spPr/>
      <dgm:t>
        <a:bodyPr/>
        <a:lstStyle/>
        <a:p>
          <a:pPr rtl="0"/>
          <a:r>
            <a:rPr lang="en-US"/>
            <a:t>Merging the 2 dataset - NBA and NCAA players</a:t>
          </a:r>
        </a:p>
      </dgm:t>
    </dgm:pt>
    <dgm:pt modelId="{F9AEFBFD-4C08-4B9E-B9BA-61F29B0E1765}" type="parTrans" cxnId="{12F15382-D3ED-49D8-9002-17D19A1C0C70}">
      <dgm:prSet/>
      <dgm:spPr/>
      <dgm:t>
        <a:bodyPr/>
        <a:lstStyle/>
        <a:p>
          <a:endParaRPr lang="en-US"/>
        </a:p>
      </dgm:t>
    </dgm:pt>
    <dgm:pt modelId="{CB07DC79-3562-48DA-BB28-6F3B6191CAF2}" type="sibTrans" cxnId="{12F15382-D3ED-49D8-9002-17D19A1C0C70}">
      <dgm:prSet/>
      <dgm:spPr/>
      <dgm:t>
        <a:bodyPr/>
        <a:lstStyle/>
        <a:p>
          <a:endParaRPr lang="en-US"/>
        </a:p>
      </dgm:t>
    </dgm:pt>
    <dgm:pt modelId="{EC817A1C-082D-4E7F-B2C9-391FEDE16AC8}">
      <dgm:prSet/>
      <dgm:spPr/>
      <dgm:t>
        <a:bodyPr/>
        <a:lstStyle/>
        <a:p>
          <a:pPr rtl="0"/>
          <a:r>
            <a:rPr lang="en-US"/>
            <a:t>Creating the table of players from 2003 - first season </a:t>
          </a:r>
        </a:p>
      </dgm:t>
    </dgm:pt>
    <dgm:pt modelId="{A4059EA5-A249-424F-A8D9-A0086474E7D3}" type="parTrans" cxnId="{848FE7B3-D6A7-4684-884D-04292C0AC191}">
      <dgm:prSet/>
      <dgm:spPr/>
      <dgm:t>
        <a:bodyPr/>
        <a:lstStyle/>
        <a:p>
          <a:endParaRPr lang="en-US"/>
        </a:p>
      </dgm:t>
    </dgm:pt>
    <dgm:pt modelId="{6092C5E5-F466-4E78-87A8-4337C7B397E2}" type="sibTrans" cxnId="{848FE7B3-D6A7-4684-884D-04292C0AC191}">
      <dgm:prSet/>
      <dgm:spPr/>
      <dgm:t>
        <a:bodyPr/>
        <a:lstStyle/>
        <a:p>
          <a:endParaRPr lang="en-US"/>
        </a:p>
      </dgm:t>
    </dgm:pt>
    <dgm:pt modelId="{1D735677-2899-462D-A56B-1A59FEB5EFC2}">
      <dgm:prSet/>
      <dgm:spPr/>
      <dgm:t>
        <a:bodyPr/>
        <a:lstStyle/>
        <a:p>
          <a:pPr rtl="0"/>
          <a:r>
            <a:rPr lang="en-US"/>
            <a:t>Scaling the stats</a:t>
          </a:r>
        </a:p>
      </dgm:t>
    </dgm:pt>
    <dgm:pt modelId="{8A30BE65-B599-4C49-AB75-2181E4B4D6B1}" type="parTrans" cxnId="{84D553F6-D7C8-4D59-9762-AA1EA0B3D33C}">
      <dgm:prSet/>
      <dgm:spPr/>
      <dgm:t>
        <a:bodyPr/>
        <a:lstStyle/>
        <a:p>
          <a:endParaRPr lang="en-US"/>
        </a:p>
      </dgm:t>
    </dgm:pt>
    <dgm:pt modelId="{E897553F-64F1-47D3-90AC-0565DF606084}" type="sibTrans" cxnId="{84D553F6-D7C8-4D59-9762-AA1EA0B3D33C}">
      <dgm:prSet/>
      <dgm:spPr/>
      <dgm:t>
        <a:bodyPr/>
        <a:lstStyle/>
        <a:p>
          <a:endParaRPr lang="en-US"/>
        </a:p>
      </dgm:t>
    </dgm:pt>
    <dgm:pt modelId="{A6F03A03-BB06-4EC6-81F1-BE0E780AF67D}">
      <dgm:prSet/>
      <dgm:spPr/>
      <dgm:t>
        <a:bodyPr/>
        <a:lstStyle/>
        <a:p>
          <a:pPr rtl="0"/>
          <a:r>
            <a:rPr lang="en-US"/>
            <a:t>Split the dataframe to</a:t>
          </a:r>
        </a:p>
      </dgm:t>
    </dgm:pt>
    <dgm:pt modelId="{6CB39115-E11C-4861-81C1-51C830AA9E5E}" type="parTrans" cxnId="{16870BD9-295D-40A6-9A84-C1E7809F55A1}">
      <dgm:prSet/>
      <dgm:spPr/>
      <dgm:t>
        <a:bodyPr/>
        <a:lstStyle/>
        <a:p>
          <a:endParaRPr lang="en-US"/>
        </a:p>
      </dgm:t>
    </dgm:pt>
    <dgm:pt modelId="{DC76F4D7-9CC1-4081-BDB7-A76E45F7C336}" type="sibTrans" cxnId="{16870BD9-295D-40A6-9A84-C1E7809F55A1}">
      <dgm:prSet/>
      <dgm:spPr/>
      <dgm:t>
        <a:bodyPr/>
        <a:lstStyle/>
        <a:p>
          <a:endParaRPr lang="en-US"/>
        </a:p>
      </dgm:t>
    </dgm:pt>
    <dgm:pt modelId="{E6515EDB-22F6-4343-B544-A2613B2CD65B}">
      <dgm:prSet/>
      <dgm:spPr/>
      <dgm:t>
        <a:bodyPr/>
        <a:lstStyle/>
        <a:p>
          <a:pPr rtl="0"/>
          <a:r>
            <a:rPr lang="en-US" dirty="0"/>
            <a:t>X- players stats</a:t>
          </a:r>
        </a:p>
      </dgm:t>
    </dgm:pt>
    <dgm:pt modelId="{CAD32526-27A1-413A-8BDD-7A0037EE5B21}" type="parTrans" cxnId="{8CB3B339-5515-4122-BFCA-488D1CA4BBC0}">
      <dgm:prSet/>
      <dgm:spPr/>
      <dgm:t>
        <a:bodyPr/>
        <a:lstStyle/>
        <a:p>
          <a:endParaRPr lang="en-US"/>
        </a:p>
      </dgm:t>
    </dgm:pt>
    <dgm:pt modelId="{21B7E463-0832-40FE-AF29-483BCF629FE7}" type="sibTrans" cxnId="{8CB3B339-5515-4122-BFCA-488D1CA4BBC0}">
      <dgm:prSet/>
      <dgm:spPr/>
      <dgm:t>
        <a:bodyPr/>
        <a:lstStyle/>
        <a:p>
          <a:endParaRPr lang="en-US"/>
        </a:p>
      </dgm:t>
    </dgm:pt>
    <dgm:pt modelId="{74B8A9C6-BCB6-43B5-959E-8F9D6C15B2BA}">
      <dgm:prSet/>
      <dgm:spPr/>
      <dgm:t>
        <a:bodyPr/>
        <a:lstStyle/>
        <a:p>
          <a:pPr rtl="0"/>
          <a:r>
            <a:rPr lang="en-US"/>
            <a:t>Y- player group</a:t>
          </a:r>
        </a:p>
      </dgm:t>
    </dgm:pt>
    <dgm:pt modelId="{DE7B4742-621F-4D3B-B518-9F667D439048}" type="parTrans" cxnId="{CD617BC6-E3DF-46C2-B254-5DEAFDE28681}">
      <dgm:prSet/>
      <dgm:spPr/>
      <dgm:t>
        <a:bodyPr/>
        <a:lstStyle/>
        <a:p>
          <a:endParaRPr lang="en-US"/>
        </a:p>
      </dgm:t>
    </dgm:pt>
    <dgm:pt modelId="{F0674B02-8829-4D67-B5CA-060AFC545B7F}" type="sibTrans" cxnId="{CD617BC6-E3DF-46C2-B254-5DEAFDE28681}">
      <dgm:prSet/>
      <dgm:spPr/>
      <dgm:t>
        <a:bodyPr/>
        <a:lstStyle/>
        <a:p>
          <a:endParaRPr lang="en-US"/>
        </a:p>
      </dgm:t>
    </dgm:pt>
    <dgm:pt modelId="{9884370D-ED56-481B-BB49-A81178301996}">
      <dgm:prSet/>
      <dgm:spPr/>
      <dgm:t>
        <a:bodyPr/>
        <a:lstStyle/>
        <a:p>
          <a:pPr rtl="0"/>
          <a:r>
            <a:rPr lang="en-US"/>
            <a:t>Trying to predict using Decision Tree &amp; Naive Bayes</a:t>
          </a:r>
        </a:p>
      </dgm:t>
    </dgm:pt>
    <dgm:pt modelId="{F019F656-65C5-488C-9709-FB45C6AC080C}" type="parTrans" cxnId="{ABB2EC85-CD33-4674-99D3-4AB015B4D048}">
      <dgm:prSet/>
      <dgm:spPr/>
      <dgm:t>
        <a:bodyPr/>
        <a:lstStyle/>
        <a:p>
          <a:endParaRPr lang="en-US"/>
        </a:p>
      </dgm:t>
    </dgm:pt>
    <dgm:pt modelId="{2E05C905-899F-43D8-80E2-E243D06D3036}" type="sibTrans" cxnId="{ABB2EC85-CD33-4674-99D3-4AB015B4D048}">
      <dgm:prSet/>
      <dgm:spPr/>
      <dgm:t>
        <a:bodyPr/>
        <a:lstStyle/>
        <a:p>
          <a:endParaRPr lang="en-US"/>
        </a:p>
      </dgm:t>
    </dgm:pt>
    <dgm:pt modelId="{3958B4D0-F70C-459E-9874-D9D5CF1DAD16}">
      <dgm:prSet/>
      <dgm:spPr/>
      <dgm:t>
        <a:bodyPr/>
        <a:lstStyle/>
        <a:p>
          <a:pPr rtl="0"/>
          <a:r>
            <a:rPr lang="en-US"/>
            <a:t>DT grade - 0.34</a:t>
          </a:r>
        </a:p>
      </dgm:t>
    </dgm:pt>
    <dgm:pt modelId="{2D47A645-6EB4-4A96-B2A9-ADD26D153C3D}" type="parTrans" cxnId="{30A6A086-C739-43C7-90E9-2424CD3FDF1D}">
      <dgm:prSet/>
      <dgm:spPr/>
      <dgm:t>
        <a:bodyPr/>
        <a:lstStyle/>
        <a:p>
          <a:endParaRPr lang="en-US"/>
        </a:p>
      </dgm:t>
    </dgm:pt>
    <dgm:pt modelId="{D48590DB-28BB-40FC-BE64-200FE8992E4B}" type="sibTrans" cxnId="{30A6A086-C739-43C7-90E9-2424CD3FDF1D}">
      <dgm:prSet/>
      <dgm:spPr/>
      <dgm:t>
        <a:bodyPr/>
        <a:lstStyle/>
        <a:p>
          <a:endParaRPr lang="en-US"/>
        </a:p>
      </dgm:t>
    </dgm:pt>
    <dgm:pt modelId="{4F3D6E9E-E7DF-44C0-BFC8-1E10F816DBC3}">
      <dgm:prSet/>
      <dgm:spPr/>
      <dgm:t>
        <a:bodyPr/>
        <a:lstStyle/>
        <a:p>
          <a:pPr rtl="0"/>
          <a:r>
            <a:rPr lang="en-US"/>
            <a:t>NB grade - 0.4</a:t>
          </a:r>
        </a:p>
      </dgm:t>
    </dgm:pt>
    <dgm:pt modelId="{4873A0C6-5A13-4DF1-AA96-90488B8EB4D2}" type="parTrans" cxnId="{A7CF9A19-F336-4629-90FC-F3C807CC92F3}">
      <dgm:prSet/>
      <dgm:spPr/>
      <dgm:t>
        <a:bodyPr/>
        <a:lstStyle/>
        <a:p>
          <a:endParaRPr lang="en-US"/>
        </a:p>
      </dgm:t>
    </dgm:pt>
    <dgm:pt modelId="{5FAB7AF1-93EC-40CC-B0A6-8B8FB31DEB92}" type="sibTrans" cxnId="{A7CF9A19-F336-4629-90FC-F3C807CC92F3}">
      <dgm:prSet/>
      <dgm:spPr/>
      <dgm:t>
        <a:bodyPr/>
        <a:lstStyle/>
        <a:p>
          <a:endParaRPr lang="en-US"/>
        </a:p>
      </dgm:t>
    </dgm:pt>
    <dgm:pt modelId="{384E6E54-E41D-4A9B-A1A7-CDA48658760D}">
      <dgm:prSet/>
      <dgm:spPr/>
      <dgm:t>
        <a:bodyPr/>
        <a:lstStyle/>
        <a:p>
          <a:pPr rtl="0"/>
          <a:endParaRPr lang="en-US"/>
        </a:p>
      </dgm:t>
    </dgm:pt>
    <dgm:pt modelId="{6E04157C-9723-45DD-8A96-74699D054829}" type="parTrans" cxnId="{A2AF520B-AE42-408D-86A3-831E174C14A9}">
      <dgm:prSet/>
      <dgm:spPr/>
      <dgm:t>
        <a:bodyPr/>
        <a:lstStyle/>
        <a:p>
          <a:endParaRPr lang="en-US"/>
        </a:p>
      </dgm:t>
    </dgm:pt>
    <dgm:pt modelId="{7B9AA479-097A-4B23-8E08-498CCEACB787}" type="sibTrans" cxnId="{A2AF520B-AE42-408D-86A3-831E174C14A9}">
      <dgm:prSet/>
      <dgm:spPr/>
      <dgm:t>
        <a:bodyPr/>
        <a:lstStyle/>
        <a:p>
          <a:endParaRPr lang="en-US"/>
        </a:p>
      </dgm:t>
    </dgm:pt>
    <dgm:pt modelId="{423DC943-0052-4AA1-BE45-42C0883134B6}" type="pres">
      <dgm:prSet presAssocID="{D0FE5223-BCFE-4729-9DEB-F36E114113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CC36D3-A6E3-473B-B37E-F219AADBCCDE}" type="pres">
      <dgm:prSet presAssocID="{ACC3C9BF-E388-4564-8856-B4D73F8410CB}" presName="composite" presStyleCnt="0"/>
      <dgm:spPr/>
    </dgm:pt>
    <dgm:pt modelId="{BB5F5FBE-1A81-42A4-A329-0F49AFAEF885}" type="pres">
      <dgm:prSet presAssocID="{ACC3C9BF-E388-4564-8856-B4D73F8410C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F9AFD-AAAC-4C09-832F-A0D8E01D21AB}" type="pres">
      <dgm:prSet presAssocID="{ACC3C9BF-E388-4564-8856-B4D73F8410C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27DD7-531A-4077-A708-09E9DF2D4CE8}" type="pres">
      <dgm:prSet presAssocID="{F2AE60AC-634F-491A-91BC-FA24DB65C784}" presName="space" presStyleCnt="0"/>
      <dgm:spPr/>
    </dgm:pt>
    <dgm:pt modelId="{E1AC8918-DE58-405B-900E-1242F7F31464}" type="pres">
      <dgm:prSet presAssocID="{7D4BCAEC-A5B3-44F9-BFA3-CF044B0F0D20}" presName="composite" presStyleCnt="0"/>
      <dgm:spPr/>
    </dgm:pt>
    <dgm:pt modelId="{3771C817-59F8-4624-A02F-24815D34E636}" type="pres">
      <dgm:prSet presAssocID="{7D4BCAEC-A5B3-44F9-BFA3-CF044B0F0D2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25DC6-2047-42EA-9AD1-BEA3C923156C}" type="pres">
      <dgm:prSet presAssocID="{7D4BCAEC-A5B3-44F9-BFA3-CF044B0F0D2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FDAA7-8DF2-43F8-985C-58CCA97F590E}" type="pres">
      <dgm:prSet presAssocID="{076585E9-95C7-47E9-BF02-2E7C8AA7E479}" presName="space" presStyleCnt="0"/>
      <dgm:spPr/>
    </dgm:pt>
    <dgm:pt modelId="{D598C309-D621-4F33-9714-8D515A3EDF9A}" type="pres">
      <dgm:prSet presAssocID="{03A85826-8A0B-474F-A84F-700C4D28CAC4}" presName="composite" presStyleCnt="0"/>
      <dgm:spPr/>
    </dgm:pt>
    <dgm:pt modelId="{BEAED0F1-DA9C-4657-AFBA-D1BFC80A6182}" type="pres">
      <dgm:prSet presAssocID="{03A85826-8A0B-474F-A84F-700C4D28CAC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61A9E-3F56-4015-B609-9307866F034D}" type="pres">
      <dgm:prSet presAssocID="{03A85826-8A0B-474F-A84F-700C4D28CAC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4D5BC-03FC-4404-89B0-5181B1E88C3D}" type="pres">
      <dgm:prSet presAssocID="{105336FB-1708-4AA0-AC39-671EED54D8A1}" presName="space" presStyleCnt="0"/>
      <dgm:spPr/>
    </dgm:pt>
    <dgm:pt modelId="{C9A38839-357B-4C4B-829B-AF5E3A19EAF1}" type="pres">
      <dgm:prSet presAssocID="{19F620E8-A74A-4775-A614-47463380932E}" presName="composite" presStyleCnt="0"/>
      <dgm:spPr/>
    </dgm:pt>
    <dgm:pt modelId="{8BB9AD1A-7772-4F51-A5CC-B52385A928DC}" type="pres">
      <dgm:prSet presAssocID="{19F620E8-A74A-4775-A614-47463380932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E57A1-FEBF-4E30-B4E7-6680CEE2B163}" type="pres">
      <dgm:prSet presAssocID="{19F620E8-A74A-4775-A614-47463380932E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1248DD-910F-4870-A075-4F813C405928}" type="presOf" srcId="{1C74F5FF-8251-4F4A-BFAA-B282AF49B92A}" destId="{88CF9AFD-AAAC-4C09-832F-A0D8E01D21AB}" srcOrd="0" destOrd="7" presId="urn:microsoft.com/office/officeart/2005/8/layout/hList1"/>
    <dgm:cxn modelId="{99F3B590-C4C0-47FA-8295-D7DD14BDBF04}" type="presOf" srcId="{E16509B6-9445-4E41-BAC3-EE61BC93D8A7}" destId="{F2025DC6-2047-42EA-9AD1-BEA3C923156C}" srcOrd="0" destOrd="1" presId="urn:microsoft.com/office/officeart/2005/8/layout/hList1"/>
    <dgm:cxn modelId="{633A941B-165F-4B42-AEB0-85A5F9B86D62}" type="presOf" srcId="{D304DCD4-2467-4E7E-A22A-E753A85DCB40}" destId="{88CF9AFD-AAAC-4C09-832F-A0D8E01D21AB}" srcOrd="0" destOrd="10" presId="urn:microsoft.com/office/officeart/2005/8/layout/hList1"/>
    <dgm:cxn modelId="{D5C0D918-1C9E-4580-9144-DC2AD2EDD413}" srcId="{6E78A803-7994-47AF-A0AD-6AFC9E59E573}" destId="{11D5CF42-FA03-4D0D-AB75-906BA1516763}" srcOrd="1" destOrd="0" parTransId="{AAEF2346-48D9-4869-B7DB-CFE1CF63A801}" sibTransId="{41234239-D812-4D36-BBAE-159AA10AC407}"/>
    <dgm:cxn modelId="{13290FFB-DF9C-49F9-97AA-00EF9191A976}" type="presOf" srcId="{1D735677-2899-462D-A56B-1A59FEB5EFC2}" destId="{515E57A1-FEBF-4E30-B4E7-6680CEE2B163}" srcOrd="0" destOrd="3" presId="urn:microsoft.com/office/officeart/2005/8/layout/hList1"/>
    <dgm:cxn modelId="{417113E3-CC7D-4812-90C5-25DC0711468F}" srcId="{41284D15-0235-408E-9682-29ACAB03C8F1}" destId="{C2FB84ED-F4B1-4D0C-9571-3FF9C8A1BAB1}" srcOrd="1" destOrd="0" parTransId="{9F1B4D67-C810-4B38-8D07-497FFC0EA641}" sibTransId="{E6EB2C61-EB92-4815-A0E4-580014679123}"/>
    <dgm:cxn modelId="{F9F9F018-978E-4844-B581-4F709E75FE37}" srcId="{ACC3C9BF-E388-4564-8856-B4D73F8410CB}" destId="{6E78A803-7994-47AF-A0AD-6AFC9E59E573}" srcOrd="0" destOrd="0" parTransId="{B280DF20-A1D2-46E8-9C29-12B5CBE39CF9}" sibTransId="{0D195E1C-6DC2-4B11-AEFF-37E0E6C0B19A}"/>
    <dgm:cxn modelId="{ABB2EC85-CD33-4674-99D3-4AB015B4D048}" srcId="{19F620E8-A74A-4775-A614-47463380932E}" destId="{9884370D-ED56-481B-BB49-A81178301996}" srcOrd="2" destOrd="0" parTransId="{F019F656-65C5-488C-9709-FB45C6AC080C}" sibTransId="{2E05C905-899F-43D8-80E2-E243D06D3036}"/>
    <dgm:cxn modelId="{BDD66C9D-A3C8-47B3-9DB0-7FBBA4B41A1C}" type="presOf" srcId="{AD40A3DD-4724-4EF7-8997-004EDBBD5C04}" destId="{F2025DC6-2047-42EA-9AD1-BEA3C923156C}" srcOrd="0" destOrd="6" presId="urn:microsoft.com/office/officeart/2005/8/layout/hList1"/>
    <dgm:cxn modelId="{FBADE8A2-9FF8-4B8A-9C0F-CF2FEF21F15B}" type="presOf" srcId="{E30EBA70-63FB-41F1-B7B1-01D49F924A1C}" destId="{F2025DC6-2047-42EA-9AD1-BEA3C923156C}" srcOrd="0" destOrd="11" presId="urn:microsoft.com/office/officeart/2005/8/layout/hList1"/>
    <dgm:cxn modelId="{84D553F6-D7C8-4D59-9762-AA1EA0B3D33C}" srcId="{FB2C36A4-FFF3-442C-9BB1-926F2DD6A919}" destId="{1D735677-2899-462D-A56B-1A59FEB5EFC2}" srcOrd="1" destOrd="0" parTransId="{8A30BE65-B599-4C49-AB75-2181E4B4D6B1}" sibTransId="{E897553F-64F1-47D3-90AC-0565DF606084}"/>
    <dgm:cxn modelId="{32A81EE3-82D3-47E4-9B6E-9247305872F0}" type="presOf" srcId="{CE1115AC-B24F-4F84-8D94-965DDF3E4336}" destId="{F2025DC6-2047-42EA-9AD1-BEA3C923156C}" srcOrd="0" destOrd="5" presId="urn:microsoft.com/office/officeart/2005/8/layout/hList1"/>
    <dgm:cxn modelId="{F4009FCB-D971-4612-B62F-77F8D117AD76}" type="presOf" srcId="{C351B4BC-7880-4E92-BABE-CAEC775A8C57}" destId="{F2025DC6-2047-42EA-9AD1-BEA3C923156C}" srcOrd="0" destOrd="2" presId="urn:microsoft.com/office/officeart/2005/8/layout/hList1"/>
    <dgm:cxn modelId="{129BA9F1-BCBE-4CCF-A1FB-941BD43BF174}" srcId="{19F620E8-A74A-4775-A614-47463380932E}" destId="{E4543EAA-A386-473B-91C5-F14B65705DD6}" srcOrd="0" destOrd="0" parTransId="{6A594095-0C36-4065-ADC3-DB40B3A4BB30}" sibTransId="{37E40004-EBA3-496B-B646-FEC5AC0C17DA}"/>
    <dgm:cxn modelId="{F7517F45-9F6B-48EC-838C-75EC1B9EFDF3}" type="presOf" srcId="{0D33B989-3941-4AD4-A67C-64F66F98EF7A}" destId="{F2025DC6-2047-42EA-9AD1-BEA3C923156C}" srcOrd="0" destOrd="9" presId="urn:microsoft.com/office/officeart/2005/8/layout/hList1"/>
    <dgm:cxn modelId="{0FE921E8-E73B-4FFC-92E7-C411917E5692}" type="presOf" srcId="{5865298D-77FC-4A95-9425-566880D44637}" destId="{88CF9AFD-AAAC-4C09-832F-A0D8E01D21AB}" srcOrd="0" destOrd="14" presId="urn:microsoft.com/office/officeart/2005/8/layout/hList1"/>
    <dgm:cxn modelId="{274EA2E6-0448-430D-B5BA-39A3D9920744}" type="presOf" srcId="{03A85826-8A0B-474F-A84F-700C4D28CAC4}" destId="{BEAED0F1-DA9C-4657-AFBA-D1BFC80A6182}" srcOrd="0" destOrd="0" presId="urn:microsoft.com/office/officeart/2005/8/layout/hList1"/>
    <dgm:cxn modelId="{30A6A086-C739-43C7-90E9-2424CD3FDF1D}" srcId="{9884370D-ED56-481B-BB49-A81178301996}" destId="{3958B4D0-F70C-459E-9874-D9D5CF1DAD16}" srcOrd="0" destOrd="0" parTransId="{2D47A645-6EB4-4A96-B2A9-ADD26D153C3D}" sibTransId="{D48590DB-28BB-40FC-BE64-200FE8992E4B}"/>
    <dgm:cxn modelId="{64CA2CB9-5903-4CD0-A242-3185B740CA93}" type="presOf" srcId="{758994F4-9198-4D99-9CDB-DE8100E918A8}" destId="{88CF9AFD-AAAC-4C09-832F-A0D8E01D21AB}" srcOrd="0" destOrd="6" presId="urn:microsoft.com/office/officeart/2005/8/layout/hList1"/>
    <dgm:cxn modelId="{11CDABAC-8FF3-494C-8042-C10B308CAFEB}" srcId="{7A061983-5078-4799-B81E-A981456811E5}" destId="{5865298D-77FC-4A95-9425-566880D44637}" srcOrd="2" destOrd="0" parTransId="{8E5E7804-DEC4-46CD-9EB0-1F71FF1DFA2F}" sibTransId="{51AE6E30-DF8F-4B52-96F2-53BF9E76D8A1}"/>
    <dgm:cxn modelId="{0C41529D-53A7-4404-9F2E-63DC2FC41967}" srcId="{D0FE5223-BCFE-4729-9DEB-F36E1141134A}" destId="{19F620E8-A74A-4775-A614-47463380932E}" srcOrd="3" destOrd="0" parTransId="{4D45EA04-3122-4A14-99BA-3694D653FDDE}" sibTransId="{23504EE0-4E8E-405E-9F5E-5840F9C47B90}"/>
    <dgm:cxn modelId="{7E4A585B-A46C-4021-9AED-2BB0496113FC}" srcId="{7A061983-5078-4799-B81E-A981456811E5}" destId="{281E46BE-8849-437D-BE19-7CE76AC0C5A3}" srcOrd="0" destOrd="0" parTransId="{4DE3A188-8365-42C7-9D10-3DE79A17B649}" sibTransId="{7439847C-930D-4BB3-A023-5DCA042B482B}"/>
    <dgm:cxn modelId="{B38882E4-2276-4829-ADBB-8AA5D4752475}" srcId="{ACC3C9BF-E388-4564-8856-B4D73F8410CB}" destId="{758994F4-9198-4D99-9CDB-DE8100E918A8}" srcOrd="2" destOrd="0" parTransId="{4767E6A7-38AC-4595-A5D9-E9AB95A36081}" sibTransId="{CD0B2254-CB91-44FD-A1FA-2104603E8ED3}"/>
    <dgm:cxn modelId="{E6223EF0-09F8-4B34-935D-8EF621BF2520}" srcId="{5D2AB80F-902C-4930-BA01-310451D899F6}" destId="{E30EBA70-63FB-41F1-B7B1-01D49F924A1C}" srcOrd="0" destOrd="0" parTransId="{758B13D2-6FC0-4F2A-979C-C378199D91C8}" sibTransId="{B9FF7FCC-69C2-4702-A246-221B006BD81D}"/>
    <dgm:cxn modelId="{410C4156-BCCE-40E8-9672-DD7D0B751454}" type="presOf" srcId="{C2FB84ED-F4B1-4D0C-9571-3FF9C8A1BAB1}" destId="{9FE61A9E-3F56-4015-B609-9307866F034D}" srcOrd="0" destOrd="2" presId="urn:microsoft.com/office/officeart/2005/8/layout/hList1"/>
    <dgm:cxn modelId="{49A84794-86E8-430E-B3C1-DB75851E32AC}" type="presOf" srcId="{A6F03A03-BB06-4EC6-81F1-BE0E780AF67D}" destId="{515E57A1-FEBF-4E30-B4E7-6680CEE2B163}" srcOrd="0" destOrd="4" presId="urn:microsoft.com/office/officeart/2005/8/layout/hList1"/>
    <dgm:cxn modelId="{8CB3B339-5515-4122-BFCA-488D1CA4BBC0}" srcId="{A6F03A03-BB06-4EC6-81F1-BE0E780AF67D}" destId="{E6515EDB-22F6-4343-B544-A2613B2CD65B}" srcOrd="0" destOrd="0" parTransId="{CAD32526-27A1-413A-8BDD-7A0037EE5B21}" sibTransId="{21B7E463-0832-40FE-AF29-483BCF629FE7}"/>
    <dgm:cxn modelId="{A03D9EEF-AEB2-414F-82BB-6D29C8D0A66C}" srcId="{35247C04-A906-45DA-A3B8-1E9EC7640B82}" destId="{A2E8E847-7D4D-43FC-9802-EA1510BA5692}" srcOrd="1" destOrd="0" parTransId="{73343808-2FAE-4603-87AD-A9FA52209776}" sibTransId="{1799DE26-FF09-43B1-8136-48B58BE427E4}"/>
    <dgm:cxn modelId="{F749B3E1-5A09-48C8-87A7-0D6A5DE8AB03}" type="presOf" srcId="{70C29850-7C1B-4BC2-A885-B3C291F48977}" destId="{88CF9AFD-AAAC-4C09-832F-A0D8E01D21AB}" srcOrd="0" destOrd="9" presId="urn:microsoft.com/office/officeart/2005/8/layout/hList1"/>
    <dgm:cxn modelId="{7DDE789F-F256-4457-9F97-FCCAFEEC34D5}" srcId="{7A061983-5078-4799-B81E-A981456811E5}" destId="{48C7AB93-F26B-4E63-9958-B8A22B227350}" srcOrd="1" destOrd="0" parTransId="{4C6A8592-8D98-4311-A58A-CF538D9CBCDA}" sibTransId="{14A3A60A-00D3-484C-8AD0-92D95642D770}"/>
    <dgm:cxn modelId="{FCB3DAB6-1946-41F6-9D7F-D3EBA5138F5B}" srcId="{758994F4-9198-4D99-9CDB-DE8100E918A8}" destId="{1C74F5FF-8251-4F4A-BFAA-B282AF49B92A}" srcOrd="0" destOrd="0" parTransId="{3BF3BED7-2202-4C37-AA58-BC01434EC59A}" sibTransId="{500CE2C3-B33C-4E35-9CED-95A2546FF900}"/>
    <dgm:cxn modelId="{E047EFF8-7808-4E56-8D28-2398B92FD0F2}" type="presOf" srcId="{281E46BE-8849-437D-BE19-7CE76AC0C5A3}" destId="{88CF9AFD-AAAC-4C09-832F-A0D8E01D21AB}" srcOrd="0" destOrd="12" presId="urn:microsoft.com/office/officeart/2005/8/layout/hList1"/>
    <dgm:cxn modelId="{AD78E483-B613-41DF-9305-32B355E771F1}" srcId="{C5EF46CB-176D-4224-B0C2-D188CC3F3F1E}" destId="{D33D2BB7-4E9B-4E28-B468-DC0B8A2573FC}" srcOrd="0" destOrd="0" parTransId="{2EDE38D0-78AF-47C0-AE1F-4876CC207DB1}" sibTransId="{E8632CDE-7C46-4FDF-9BEB-0E53FC8B8EBB}"/>
    <dgm:cxn modelId="{711B24E3-9D93-47F5-A27A-EE0BCC929551}" type="presOf" srcId="{35247C04-A906-45DA-A3B8-1E9EC7640B82}" destId="{88CF9AFD-AAAC-4C09-832F-A0D8E01D21AB}" srcOrd="0" destOrd="3" presId="urn:microsoft.com/office/officeart/2005/8/layout/hList1"/>
    <dgm:cxn modelId="{BDF3CA85-8A1A-4946-86E6-27B443C1359E}" srcId="{ACC3C9BF-E388-4564-8856-B4D73F8410CB}" destId="{35247C04-A906-45DA-A3B8-1E9EC7640B82}" srcOrd="1" destOrd="0" parTransId="{C22F07BE-E785-4709-94E7-A23214CE1F06}" sibTransId="{FC650FFE-5A7D-4742-9BDA-DE56263B2D9F}"/>
    <dgm:cxn modelId="{6DFD1597-844F-455C-95A3-0C71F538305E}" srcId="{03A85826-8A0B-474F-A84F-700C4D28CAC4}" destId="{41284D15-0235-408E-9682-29ACAB03C8F1}" srcOrd="0" destOrd="0" parTransId="{1EE1CB4B-AFA6-4779-8CBD-89B429CA7699}" sibTransId="{2AF4D249-6FD6-4E01-9CAD-ECD3F16BA6C9}"/>
    <dgm:cxn modelId="{7C2F94FE-893C-4203-A1C3-A2478F935FF6}" type="presOf" srcId="{41284D15-0235-408E-9682-29ACAB03C8F1}" destId="{9FE61A9E-3F56-4015-B609-9307866F034D}" srcOrd="0" destOrd="0" presId="urn:microsoft.com/office/officeart/2005/8/layout/hList1"/>
    <dgm:cxn modelId="{56272F4F-A7CB-446A-AB51-6A4B08B325E2}" type="presOf" srcId="{4CF54894-AC33-4EFB-952B-0191C8686567}" destId="{88CF9AFD-AAAC-4C09-832F-A0D8E01D21AB}" srcOrd="0" destOrd="1" presId="urn:microsoft.com/office/officeart/2005/8/layout/hList1"/>
    <dgm:cxn modelId="{16870BD9-295D-40A6-9A84-C1E7809F55A1}" srcId="{19F620E8-A74A-4775-A614-47463380932E}" destId="{A6F03A03-BB06-4EC6-81F1-BE0E780AF67D}" srcOrd="1" destOrd="0" parTransId="{6CB39115-E11C-4861-81C1-51C830AA9E5E}" sibTransId="{DC76F4D7-9CC1-4081-BDB7-A76E45F7C336}"/>
    <dgm:cxn modelId="{B14D19FD-3BED-4E3E-87E7-4E3E7BD3CC2D}" type="presOf" srcId="{9884370D-ED56-481B-BB49-A81178301996}" destId="{515E57A1-FEBF-4E30-B4E7-6680CEE2B163}" srcOrd="0" destOrd="7" presId="urn:microsoft.com/office/officeart/2005/8/layout/hList1"/>
    <dgm:cxn modelId="{78EDEC5F-33BB-4599-A061-0D9D85CCDE91}" srcId="{7D4BCAEC-A5B3-44F9-BFA3-CF044B0F0D20}" destId="{C5EF46CB-176D-4224-B0C2-D188CC3F3F1E}" srcOrd="2" destOrd="0" parTransId="{21F0554D-9BC3-4EF7-B00E-73F646FCDECC}" sibTransId="{F7EC96FE-D3FF-4AC2-9289-DBD92C0D6443}"/>
    <dgm:cxn modelId="{5563201D-9E6F-4056-A8ED-73C48C2E7C25}" srcId="{C5EF46CB-176D-4224-B0C2-D188CC3F3F1E}" destId="{0D33B989-3941-4AD4-A67C-64F66F98EF7A}" srcOrd="1" destOrd="0" parTransId="{96643845-650A-426B-AF4F-EC6DB0BAD3AC}" sibTransId="{298AC4B6-EEE1-476E-AFBB-3F353F768820}"/>
    <dgm:cxn modelId="{3D5CA93F-1814-4B9A-8184-B9241CD61C10}" srcId="{7D4BCAEC-A5B3-44F9-BFA3-CF044B0F0D20}" destId="{D7C9F742-1E22-4BA5-8E68-FAF6BBDC0013}" srcOrd="0" destOrd="0" parTransId="{4C0D5CE3-5FEC-4EF5-AC6B-639DEEAF7D78}" sibTransId="{C752E71E-5960-48BA-A4FF-CDAF7F3A0CB9}"/>
    <dgm:cxn modelId="{5EA3ACAC-A8B3-4D17-9457-628E3505979E}" srcId="{D0FE5223-BCFE-4729-9DEB-F36E1141134A}" destId="{ACC3C9BF-E388-4564-8856-B4D73F8410CB}" srcOrd="0" destOrd="0" parTransId="{F306F973-3401-4EFB-B403-B9BD8590E8F5}" sibTransId="{F2AE60AC-634F-491A-91BC-FA24DB65C784}"/>
    <dgm:cxn modelId="{0DCC3190-D0BE-4E45-977F-42B6B15915FE}" type="presOf" srcId="{19F620E8-A74A-4775-A614-47463380932E}" destId="{8BB9AD1A-7772-4F51-A5CC-B52385A928DC}" srcOrd="0" destOrd="0" presId="urn:microsoft.com/office/officeart/2005/8/layout/hList1"/>
    <dgm:cxn modelId="{D9F26FCD-9A48-4A34-B6CF-A43C0B379D32}" srcId="{D7C9F742-1E22-4BA5-8E68-FAF6BBDC0013}" destId="{C351B4BC-7880-4E92-BABE-CAEC775A8C57}" srcOrd="1" destOrd="0" parTransId="{906DD227-D61A-4B04-BC4B-CEFF30853BDB}" sibTransId="{618B1483-F12C-43A9-AA71-BAEAF22F80E9}"/>
    <dgm:cxn modelId="{AA5FB222-93A4-408E-9401-E1DB9B7A4F70}" type="presOf" srcId="{D7C9F742-1E22-4BA5-8E68-FAF6BBDC0013}" destId="{F2025DC6-2047-42EA-9AD1-BEA3C923156C}" srcOrd="0" destOrd="0" presId="urn:microsoft.com/office/officeart/2005/8/layout/hList1"/>
    <dgm:cxn modelId="{AB50F996-1EE9-4DE2-B21A-8A6B9B227388}" type="presOf" srcId="{4F3D6E9E-E7DF-44C0-BFC8-1E10F816DBC3}" destId="{515E57A1-FEBF-4E30-B4E7-6680CEE2B163}" srcOrd="0" destOrd="9" presId="urn:microsoft.com/office/officeart/2005/8/layout/hList1"/>
    <dgm:cxn modelId="{F517BE8E-FAF1-4B9C-B739-0EE722FBC0D8}" srcId="{D0FE5223-BCFE-4729-9DEB-F36E1141134A}" destId="{03A85826-8A0B-474F-A84F-700C4D28CAC4}" srcOrd="2" destOrd="0" parTransId="{DD1A66B2-D340-4B18-9497-7547A7CC0CFC}" sibTransId="{105336FB-1708-4AA0-AC39-671EED54D8A1}"/>
    <dgm:cxn modelId="{16A56EB9-B268-4A18-9AAA-5F96066CBC46}" type="presOf" srcId="{EC817A1C-082D-4E7F-B2C9-391FEDE16AC8}" destId="{515E57A1-FEBF-4E30-B4E7-6680CEE2B163}" srcOrd="0" destOrd="2" presId="urn:microsoft.com/office/officeart/2005/8/layout/hList1"/>
    <dgm:cxn modelId="{A7CF9A19-F336-4629-90FC-F3C807CC92F3}" srcId="{9884370D-ED56-481B-BB49-A81178301996}" destId="{4F3D6E9E-E7DF-44C0-BFC8-1E10F816DBC3}" srcOrd="1" destOrd="0" parTransId="{4873A0C6-5A13-4DF1-AA96-90488B8EB4D2}" sibTransId="{5FAB7AF1-93EC-40CC-B0A6-8B8FB31DEB92}"/>
    <dgm:cxn modelId="{2F3338D4-0786-4039-8297-322E3C1025FD}" srcId="{70C29850-7C1B-4BC2-A885-B3C291F48977}" destId="{D304DCD4-2467-4E7E-A22A-E753A85DCB40}" srcOrd="0" destOrd="0" parTransId="{0FBA0526-0FE4-4640-8759-9935A3C6FE7B}" sibTransId="{AEBF47B5-91E4-4ABE-A049-C2E1DC44FCCF}"/>
    <dgm:cxn modelId="{8A57A2E7-0571-4E78-A549-E39CD1D514B6}" srcId="{6E78A803-7994-47AF-A0AD-6AFC9E59E573}" destId="{4CF54894-AC33-4EFB-952B-0191C8686567}" srcOrd="0" destOrd="0" parTransId="{B04ED422-97B0-4B00-8587-16D1499376E6}" sibTransId="{90E58F89-0E6A-4EC9-A41A-B713AEDF9F38}"/>
    <dgm:cxn modelId="{A349A8C6-7D50-44B1-A5D1-8F0D9FD5A638}" type="presOf" srcId="{C5EF46CB-176D-4224-B0C2-D188CC3F3F1E}" destId="{F2025DC6-2047-42EA-9AD1-BEA3C923156C}" srcOrd="0" destOrd="7" presId="urn:microsoft.com/office/officeart/2005/8/layout/hList1"/>
    <dgm:cxn modelId="{8AC1C8C9-18B8-46D9-B9A5-D4D808953DCE}" type="presOf" srcId="{4AB726B1-D520-4D27-B852-7A0F0D31CAA6}" destId="{9FE61A9E-3F56-4015-B609-9307866F034D}" srcOrd="0" destOrd="1" presId="urn:microsoft.com/office/officeart/2005/8/layout/hList1"/>
    <dgm:cxn modelId="{AAB7EF04-D9B1-4F0D-AE69-1B47760EAD78}" srcId="{7915AEBF-9D62-4CEC-945E-ED8B0AB200B2}" destId="{D4DCE981-3173-4A2A-9220-307A89743AEE}" srcOrd="0" destOrd="0" parTransId="{011D0871-E7C5-418E-8C71-2252F67380C4}" sibTransId="{8686F9B2-4BE0-49CB-9E0C-D7DD1F0F2CBA}"/>
    <dgm:cxn modelId="{854625D7-090C-444B-BDCB-38B2295BB99B}" type="presOf" srcId="{6FF7A7C1-8594-4AF6-A5B2-F8152D59559A}" destId="{88CF9AFD-AAAC-4C09-832F-A0D8E01D21AB}" srcOrd="0" destOrd="8" presId="urn:microsoft.com/office/officeart/2005/8/layout/hList1"/>
    <dgm:cxn modelId="{2A1F1A20-2368-409F-97CA-9FFBACB6CC26}" type="presOf" srcId="{31E0F8C1-8F26-465D-95D4-A5DB69463FF9}" destId="{F2025DC6-2047-42EA-9AD1-BEA3C923156C}" srcOrd="0" destOrd="3" presId="urn:microsoft.com/office/officeart/2005/8/layout/hList1"/>
    <dgm:cxn modelId="{9AA788B0-6A20-4647-9E61-18D95B6A8EEC}" type="presOf" srcId="{E6515EDB-22F6-4343-B544-A2613B2CD65B}" destId="{515E57A1-FEBF-4E30-B4E7-6680CEE2B163}" srcOrd="0" destOrd="5" presId="urn:microsoft.com/office/officeart/2005/8/layout/hList1"/>
    <dgm:cxn modelId="{34FAD835-6532-41C0-8597-FF18ED21028B}" srcId="{7D4BCAEC-A5B3-44F9-BFA3-CF044B0F0D20}" destId="{E19466A3-41DB-4D8D-8163-D0443310A5BC}" srcOrd="1" destOrd="0" parTransId="{93A0BA3D-198A-45D3-9C0F-9DBB3491024E}" sibTransId="{2D5D016F-1D31-4E84-8B5C-260698530A25}"/>
    <dgm:cxn modelId="{DF8EDB64-229E-4175-9AC7-424A2526DC3F}" type="presOf" srcId="{D4DCE981-3173-4A2A-9220-307A89743AEE}" destId="{9FE61A9E-3F56-4015-B609-9307866F034D}" srcOrd="0" destOrd="4" presId="urn:microsoft.com/office/officeart/2005/8/layout/hList1"/>
    <dgm:cxn modelId="{12F15382-D3ED-49D8-9002-17D19A1C0C70}" srcId="{E4543EAA-A386-473B-91C5-F14B65705DD6}" destId="{FB2C36A4-FFF3-442C-9BB1-926F2DD6A919}" srcOrd="0" destOrd="0" parTransId="{F9AEFBFD-4C08-4B9E-B9BA-61F29B0E1765}" sibTransId="{CB07DC79-3562-48DA-BB28-6F3B6191CAF2}"/>
    <dgm:cxn modelId="{CD87C866-F2EB-4E2B-BAEC-ACBA4C818863}" srcId="{E19466A3-41DB-4D8D-8163-D0443310A5BC}" destId="{AD40A3DD-4724-4EF7-8997-004EDBBD5C04}" srcOrd="1" destOrd="0" parTransId="{09037A44-4419-46D8-98D3-4316612BF0A1}" sibTransId="{2F9EF202-5423-400F-83CA-EC43A0B6BA93}"/>
    <dgm:cxn modelId="{FB105A27-3AC2-46D3-A826-C8A40FB71CC3}" type="presOf" srcId="{D0FE5223-BCFE-4729-9DEB-F36E1141134A}" destId="{423DC943-0052-4AA1-BE45-42C0883134B6}" srcOrd="0" destOrd="0" presId="urn:microsoft.com/office/officeart/2005/8/layout/hList1"/>
    <dgm:cxn modelId="{FF703052-55F3-4086-B6EB-E8C0FB304B5D}" type="presOf" srcId="{384E6E54-E41D-4A9B-A1A7-CDA48658760D}" destId="{515E57A1-FEBF-4E30-B4E7-6680CEE2B163}" srcOrd="0" destOrd="10" presId="urn:microsoft.com/office/officeart/2005/8/layout/hList1"/>
    <dgm:cxn modelId="{B6A3A98A-FB16-448C-A842-CCC9F1D1E4EB}" type="presOf" srcId="{7D4BCAEC-A5B3-44F9-BFA3-CF044B0F0D20}" destId="{3771C817-59F8-4624-A02F-24815D34E636}" srcOrd="0" destOrd="0" presId="urn:microsoft.com/office/officeart/2005/8/layout/hList1"/>
    <dgm:cxn modelId="{D528CB15-17FF-4FB8-8277-F88BA1C676F4}" type="presOf" srcId="{E19466A3-41DB-4D8D-8163-D0443310A5BC}" destId="{F2025DC6-2047-42EA-9AD1-BEA3C923156C}" srcOrd="0" destOrd="4" presId="urn:microsoft.com/office/officeart/2005/8/layout/hList1"/>
    <dgm:cxn modelId="{B290915B-4728-4A42-9070-ECA92092CD6E}" srcId="{ACC3C9BF-E388-4564-8856-B4D73F8410CB}" destId="{70C29850-7C1B-4BC2-A885-B3C291F48977}" srcOrd="3" destOrd="0" parTransId="{55989D51-00AC-4269-A5A9-D418F7801920}" sibTransId="{87FC9B6A-0847-466A-AC53-068730672BC9}"/>
    <dgm:cxn modelId="{5906DCB0-859A-492E-AEBD-7DB2DC33F92C}" type="presOf" srcId="{ACC3C9BF-E388-4564-8856-B4D73F8410CB}" destId="{BB5F5FBE-1A81-42A4-A329-0F49AFAEF885}" srcOrd="0" destOrd="0" presId="urn:microsoft.com/office/officeart/2005/8/layout/hList1"/>
    <dgm:cxn modelId="{C1ACF52A-A5ED-4832-9AD8-88A362792348}" type="presOf" srcId="{A2E8E847-7D4D-43FC-9802-EA1510BA5692}" destId="{88CF9AFD-AAAC-4C09-832F-A0D8E01D21AB}" srcOrd="0" destOrd="5" presId="urn:microsoft.com/office/officeart/2005/8/layout/hList1"/>
    <dgm:cxn modelId="{70B17F48-30A3-430B-865B-77878BDA9152}" srcId="{D0FE5223-BCFE-4729-9DEB-F36E1141134A}" destId="{7D4BCAEC-A5B3-44F9-BFA3-CF044B0F0D20}" srcOrd="1" destOrd="0" parTransId="{5E5586AB-5322-443D-BD83-63C96A3E1BCA}" sibTransId="{076585E9-95C7-47E9-BF02-2E7C8AA7E479}"/>
    <dgm:cxn modelId="{9F939D03-F937-453C-87D3-C1507F1A9159}" type="presOf" srcId="{7A061983-5078-4799-B81E-A981456811E5}" destId="{88CF9AFD-AAAC-4C09-832F-A0D8E01D21AB}" srcOrd="0" destOrd="11" presId="urn:microsoft.com/office/officeart/2005/8/layout/hList1"/>
    <dgm:cxn modelId="{9DAFB6ED-F051-430B-B22D-033FCA0131C8}" type="presOf" srcId="{48C7AB93-F26B-4E63-9958-B8A22B227350}" destId="{88CF9AFD-AAAC-4C09-832F-A0D8E01D21AB}" srcOrd="0" destOrd="13" presId="urn:microsoft.com/office/officeart/2005/8/layout/hList1"/>
    <dgm:cxn modelId="{848FE7B3-D6A7-4684-884D-04292C0AC191}" srcId="{FB2C36A4-FFF3-442C-9BB1-926F2DD6A919}" destId="{EC817A1C-082D-4E7F-B2C9-391FEDE16AC8}" srcOrd="0" destOrd="0" parTransId="{A4059EA5-A249-424F-A8D9-A0086474E7D3}" sibTransId="{6092C5E5-F466-4E78-87A8-4337C7B397E2}"/>
    <dgm:cxn modelId="{8BD54677-6E6A-4568-A5F9-F5340A8B37AC}" type="presOf" srcId="{7915AEBF-9D62-4CEC-945E-ED8B0AB200B2}" destId="{9FE61A9E-3F56-4015-B609-9307866F034D}" srcOrd="0" destOrd="3" presId="urn:microsoft.com/office/officeart/2005/8/layout/hList1"/>
    <dgm:cxn modelId="{A6F23A7D-7E35-481C-B1E8-6C510070B049}" srcId="{D7C9F742-1E22-4BA5-8E68-FAF6BBDC0013}" destId="{E16509B6-9445-4E41-BAC3-EE61BC93D8A7}" srcOrd="0" destOrd="0" parTransId="{415B2BB6-1A68-4C3C-B7E2-087CEC7E874A}" sibTransId="{FCDD185D-9172-42DD-8B53-914385F4DF79}"/>
    <dgm:cxn modelId="{9B2957D6-59D3-423F-87CA-5526FC1656AB}" srcId="{7D4BCAEC-A5B3-44F9-BFA3-CF044B0F0D20}" destId="{5D2AB80F-902C-4930-BA01-310451D899F6}" srcOrd="3" destOrd="0" parTransId="{836F8D2B-B958-4EC4-8B45-F38B126113F4}" sibTransId="{68BE6C97-DFB0-47B4-AF05-1690C7908102}"/>
    <dgm:cxn modelId="{BD043C02-D08C-4DC1-8D47-0C79AE24D0AA}" srcId="{41284D15-0235-408E-9682-29ACAB03C8F1}" destId="{4AB726B1-D520-4D27-B852-7A0F0D31CAA6}" srcOrd="0" destOrd="0" parTransId="{8FBD6436-57BB-44A8-B9D6-A363E28DEF02}" sibTransId="{DD735982-52D1-4629-9AA4-B18010CAC36B}"/>
    <dgm:cxn modelId="{1A930DAE-60DC-45C9-8412-3380A8FF1C18}" srcId="{758994F4-9198-4D99-9CDB-DE8100E918A8}" destId="{6FF7A7C1-8594-4AF6-A5B2-F8152D59559A}" srcOrd="1" destOrd="0" parTransId="{87582D85-889B-4A3B-9E35-C3442859CA62}" sibTransId="{2CAC79D0-7BD2-4942-B2EF-8E15348F193D}"/>
    <dgm:cxn modelId="{728A7ADC-971A-4CEF-9D18-3BFD6698D601}" type="presOf" srcId="{3958B4D0-F70C-459E-9874-D9D5CF1DAD16}" destId="{515E57A1-FEBF-4E30-B4E7-6680CEE2B163}" srcOrd="0" destOrd="8" presId="urn:microsoft.com/office/officeart/2005/8/layout/hList1"/>
    <dgm:cxn modelId="{3A403437-874A-4DA3-89B9-239D6A88710C}" srcId="{35247C04-A906-45DA-A3B8-1E9EC7640B82}" destId="{4396593B-8FED-481C-98B4-7CE92137DDC8}" srcOrd="0" destOrd="0" parTransId="{DAF4CBB1-F190-4EF2-81AB-3F1E9C99A8E3}" sibTransId="{4B2239B1-17C6-4DF0-845B-5A9A502EBD23}"/>
    <dgm:cxn modelId="{29422439-37E7-47B3-818B-43E45DAE8030}" srcId="{C351B4BC-7880-4E92-BABE-CAEC775A8C57}" destId="{31E0F8C1-8F26-465D-95D4-A5DB69463FF9}" srcOrd="0" destOrd="0" parTransId="{0846165C-3DF0-49BD-82B1-B8E0A74C4530}" sibTransId="{BF03B55D-98FB-4EE2-BE1C-C811A94F115F}"/>
    <dgm:cxn modelId="{3D702BE9-6732-4EA2-826A-04515C7054F5}" type="presOf" srcId="{D33D2BB7-4E9B-4E28-B468-DC0B8A2573FC}" destId="{F2025DC6-2047-42EA-9AD1-BEA3C923156C}" srcOrd="0" destOrd="8" presId="urn:microsoft.com/office/officeart/2005/8/layout/hList1"/>
    <dgm:cxn modelId="{F7D82712-328A-4896-80FB-88010935DB24}" srcId="{ACC3C9BF-E388-4564-8856-B4D73F8410CB}" destId="{7A061983-5078-4799-B81E-A981456811E5}" srcOrd="4" destOrd="0" parTransId="{88D780C6-EB4E-496B-AD96-2E81633B72C7}" sibTransId="{EC031EB6-6F1A-443A-9D29-003937CB2C15}"/>
    <dgm:cxn modelId="{F1353869-DFD6-4DAB-A9CC-4AA3F7AA06CC}" type="presOf" srcId="{E4543EAA-A386-473B-91C5-F14B65705DD6}" destId="{515E57A1-FEBF-4E30-B4E7-6680CEE2B163}" srcOrd="0" destOrd="0" presId="urn:microsoft.com/office/officeart/2005/8/layout/hList1"/>
    <dgm:cxn modelId="{EDC5CFF2-A1C3-49EE-9C7F-C03B02DB74BD}" srcId="{41284D15-0235-408E-9682-29ACAB03C8F1}" destId="{7915AEBF-9D62-4CEC-945E-ED8B0AB200B2}" srcOrd="2" destOrd="0" parTransId="{8EEA66F4-31E6-4889-939E-B23EFCA77CF7}" sibTransId="{16F0AC7F-C58E-4627-9E10-7729B0BD9F2A}"/>
    <dgm:cxn modelId="{A2AF520B-AE42-408D-86A3-831E174C14A9}" srcId="{19F620E8-A74A-4775-A614-47463380932E}" destId="{384E6E54-E41D-4A9B-A1A7-CDA48658760D}" srcOrd="3" destOrd="0" parTransId="{6E04157C-9723-45DD-8A96-74699D054829}" sibTransId="{7B9AA479-097A-4B23-8E08-498CCEACB787}"/>
    <dgm:cxn modelId="{C5F0D753-1A9A-4622-9F75-193FEAF2907E}" srcId="{E19466A3-41DB-4D8D-8163-D0443310A5BC}" destId="{CE1115AC-B24F-4F84-8D94-965DDF3E4336}" srcOrd="0" destOrd="0" parTransId="{48E1DE45-2422-4814-83A9-7FF41C2AC552}" sibTransId="{4E4C1918-53A8-42BD-B1A6-00C6893E4AD8}"/>
    <dgm:cxn modelId="{D38FBC05-FEC4-4F94-A31F-E82537D253D9}" type="presOf" srcId="{6E78A803-7994-47AF-A0AD-6AFC9E59E573}" destId="{88CF9AFD-AAAC-4C09-832F-A0D8E01D21AB}" srcOrd="0" destOrd="0" presId="urn:microsoft.com/office/officeart/2005/8/layout/hList1"/>
    <dgm:cxn modelId="{8CA326F5-53D8-47DF-BC5C-B9604FD0C3CD}" type="presOf" srcId="{FB2C36A4-FFF3-442C-9BB1-926F2DD6A919}" destId="{515E57A1-FEBF-4E30-B4E7-6680CEE2B163}" srcOrd="0" destOrd="1" presId="urn:microsoft.com/office/officeart/2005/8/layout/hList1"/>
    <dgm:cxn modelId="{CAF0E3C4-CB34-49CD-83F5-631151B4E34D}" type="presOf" srcId="{4396593B-8FED-481C-98B4-7CE92137DDC8}" destId="{88CF9AFD-AAAC-4C09-832F-A0D8E01D21AB}" srcOrd="0" destOrd="4" presId="urn:microsoft.com/office/officeart/2005/8/layout/hList1"/>
    <dgm:cxn modelId="{9359B5FA-BE48-4B2C-B500-97F2A4ACEF75}" type="presOf" srcId="{11D5CF42-FA03-4D0D-AB75-906BA1516763}" destId="{88CF9AFD-AAAC-4C09-832F-A0D8E01D21AB}" srcOrd="0" destOrd="2" presId="urn:microsoft.com/office/officeart/2005/8/layout/hList1"/>
    <dgm:cxn modelId="{294F9ADA-C449-4D71-9ADE-D971B695BC01}" type="presOf" srcId="{5D2AB80F-902C-4930-BA01-310451D899F6}" destId="{F2025DC6-2047-42EA-9AD1-BEA3C923156C}" srcOrd="0" destOrd="10" presId="urn:microsoft.com/office/officeart/2005/8/layout/hList1"/>
    <dgm:cxn modelId="{CD617BC6-E3DF-46C2-B254-5DEAFDE28681}" srcId="{A6F03A03-BB06-4EC6-81F1-BE0E780AF67D}" destId="{74B8A9C6-BCB6-43B5-959E-8F9D6C15B2BA}" srcOrd="1" destOrd="0" parTransId="{DE7B4742-621F-4D3B-B518-9F667D439048}" sibTransId="{F0674B02-8829-4D67-B5CA-060AFC545B7F}"/>
    <dgm:cxn modelId="{CB655981-165D-492E-A896-A8B276C22603}" type="presOf" srcId="{74B8A9C6-BCB6-43B5-959E-8F9D6C15B2BA}" destId="{515E57A1-FEBF-4E30-B4E7-6680CEE2B163}" srcOrd="0" destOrd="6" presId="urn:microsoft.com/office/officeart/2005/8/layout/hList1"/>
    <dgm:cxn modelId="{34C82516-28CB-405D-9B7D-922BC09D6DE5}" type="presParOf" srcId="{423DC943-0052-4AA1-BE45-42C0883134B6}" destId="{A4CC36D3-A6E3-473B-B37E-F219AADBCCDE}" srcOrd="0" destOrd="0" presId="urn:microsoft.com/office/officeart/2005/8/layout/hList1"/>
    <dgm:cxn modelId="{54CE9337-0904-480D-8DE3-B6D17ECD9413}" type="presParOf" srcId="{A4CC36D3-A6E3-473B-B37E-F219AADBCCDE}" destId="{BB5F5FBE-1A81-42A4-A329-0F49AFAEF885}" srcOrd="0" destOrd="0" presId="urn:microsoft.com/office/officeart/2005/8/layout/hList1"/>
    <dgm:cxn modelId="{08E073FF-A118-4325-8147-52C86100D3D9}" type="presParOf" srcId="{A4CC36D3-A6E3-473B-B37E-F219AADBCCDE}" destId="{88CF9AFD-AAAC-4C09-832F-A0D8E01D21AB}" srcOrd="1" destOrd="0" presId="urn:microsoft.com/office/officeart/2005/8/layout/hList1"/>
    <dgm:cxn modelId="{8F870DBC-F800-43EB-9FCF-13CD223DC6BD}" type="presParOf" srcId="{423DC943-0052-4AA1-BE45-42C0883134B6}" destId="{72827DD7-531A-4077-A708-09E9DF2D4CE8}" srcOrd="1" destOrd="0" presId="urn:microsoft.com/office/officeart/2005/8/layout/hList1"/>
    <dgm:cxn modelId="{17CBDE74-1372-4CEA-8E0F-38817D5986D6}" type="presParOf" srcId="{423DC943-0052-4AA1-BE45-42C0883134B6}" destId="{E1AC8918-DE58-405B-900E-1242F7F31464}" srcOrd="2" destOrd="0" presId="urn:microsoft.com/office/officeart/2005/8/layout/hList1"/>
    <dgm:cxn modelId="{735F2D5D-3ACA-49C4-8B67-EC5B550C9DFB}" type="presParOf" srcId="{E1AC8918-DE58-405B-900E-1242F7F31464}" destId="{3771C817-59F8-4624-A02F-24815D34E636}" srcOrd="0" destOrd="0" presId="urn:microsoft.com/office/officeart/2005/8/layout/hList1"/>
    <dgm:cxn modelId="{AEEBCF11-DEA9-4AB5-B830-C2D44EB4544E}" type="presParOf" srcId="{E1AC8918-DE58-405B-900E-1242F7F31464}" destId="{F2025DC6-2047-42EA-9AD1-BEA3C923156C}" srcOrd="1" destOrd="0" presId="urn:microsoft.com/office/officeart/2005/8/layout/hList1"/>
    <dgm:cxn modelId="{E8E921AF-E4EA-4557-817C-0179B70142DC}" type="presParOf" srcId="{423DC943-0052-4AA1-BE45-42C0883134B6}" destId="{35DFDAA7-8DF2-43F8-985C-58CCA97F590E}" srcOrd="3" destOrd="0" presId="urn:microsoft.com/office/officeart/2005/8/layout/hList1"/>
    <dgm:cxn modelId="{20C99DDF-5B82-4E2F-A531-D3613E309939}" type="presParOf" srcId="{423DC943-0052-4AA1-BE45-42C0883134B6}" destId="{D598C309-D621-4F33-9714-8D515A3EDF9A}" srcOrd="4" destOrd="0" presId="urn:microsoft.com/office/officeart/2005/8/layout/hList1"/>
    <dgm:cxn modelId="{780D55FC-50DE-4132-9746-896DFB3F92B2}" type="presParOf" srcId="{D598C309-D621-4F33-9714-8D515A3EDF9A}" destId="{BEAED0F1-DA9C-4657-AFBA-D1BFC80A6182}" srcOrd="0" destOrd="0" presId="urn:microsoft.com/office/officeart/2005/8/layout/hList1"/>
    <dgm:cxn modelId="{EA9BEB91-6DBB-4CF1-8F22-AD1D95642D44}" type="presParOf" srcId="{D598C309-D621-4F33-9714-8D515A3EDF9A}" destId="{9FE61A9E-3F56-4015-B609-9307866F034D}" srcOrd="1" destOrd="0" presId="urn:microsoft.com/office/officeart/2005/8/layout/hList1"/>
    <dgm:cxn modelId="{6F39E621-D78E-41B6-AA82-1794CD88FD6F}" type="presParOf" srcId="{423DC943-0052-4AA1-BE45-42C0883134B6}" destId="{7344D5BC-03FC-4404-89B0-5181B1E88C3D}" srcOrd="5" destOrd="0" presId="urn:microsoft.com/office/officeart/2005/8/layout/hList1"/>
    <dgm:cxn modelId="{E7364784-E860-4E43-B68D-6BA2B760D1A5}" type="presParOf" srcId="{423DC943-0052-4AA1-BE45-42C0883134B6}" destId="{C9A38839-357B-4C4B-829B-AF5E3A19EAF1}" srcOrd="6" destOrd="0" presId="urn:microsoft.com/office/officeart/2005/8/layout/hList1"/>
    <dgm:cxn modelId="{E0448594-0FCE-4E5F-995B-F1D79C2F3466}" type="presParOf" srcId="{C9A38839-357B-4C4B-829B-AF5E3A19EAF1}" destId="{8BB9AD1A-7772-4F51-A5CC-B52385A928DC}" srcOrd="0" destOrd="0" presId="urn:microsoft.com/office/officeart/2005/8/layout/hList1"/>
    <dgm:cxn modelId="{2A63D7DA-F42E-4880-A547-3E43168D1B38}" type="presParOf" srcId="{C9A38839-357B-4C4B-829B-AF5E3A19EAF1}" destId="{515E57A1-FEBF-4E30-B4E7-6680CEE2B1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F5FBE-1A81-42A4-A329-0F49AFAEF885}">
      <dsp:nvSpPr>
        <dsp:cNvPr id="0" name=""/>
        <dsp:cNvSpPr/>
      </dsp:nvSpPr>
      <dsp:spPr>
        <a:xfrm>
          <a:off x="3346" y="155715"/>
          <a:ext cx="201222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Step 1 &amp; 2- Scraping + Scrub</a:t>
          </a:r>
        </a:p>
      </dsp:txBody>
      <dsp:txXfrm>
        <a:off x="3346" y="155715"/>
        <a:ext cx="2012223" cy="259200"/>
      </dsp:txXfrm>
    </dsp:sp>
    <dsp:sp modelId="{88CF9AFD-AAAC-4C09-832F-A0D8E01D21AB}">
      <dsp:nvSpPr>
        <dsp:cNvPr id="0" name=""/>
        <dsp:cNvSpPr/>
      </dsp:nvSpPr>
      <dsp:spPr>
        <a:xfrm>
          <a:off x="3346" y="414915"/>
          <a:ext cx="2012223" cy="3557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CreateDBup.ipynb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from basketball-refernce NBA stats from 1980 season - table for regular season and playoff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Data processing - creating a table of averages and total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Create_NCAA.ipynb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from realgm NCAA stats from 2003 season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Data processing - creating a table of averages and total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Draft.ipynb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from basketball-refernce information about the NBA draft from 1989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Examination of the data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Awards.ipynb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from basketball-refernce NBA individual awards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Top100Prop.ipynb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from nbaDarft mock draft to get 100 next propects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Merging with data to create table of each player stat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Examing the data</a:t>
          </a:r>
        </a:p>
      </dsp:txBody>
      <dsp:txXfrm>
        <a:off x="3346" y="414915"/>
        <a:ext cx="2012223" cy="3557519"/>
      </dsp:txXfrm>
    </dsp:sp>
    <dsp:sp modelId="{3771C817-59F8-4624-A02F-24815D34E636}">
      <dsp:nvSpPr>
        <dsp:cNvPr id="0" name=""/>
        <dsp:cNvSpPr/>
      </dsp:nvSpPr>
      <dsp:spPr>
        <a:xfrm>
          <a:off x="2297280" y="155715"/>
          <a:ext cx="201222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Step 3 - Exploer </a:t>
          </a:r>
        </a:p>
      </dsp:txBody>
      <dsp:txXfrm>
        <a:off x="2297280" y="155715"/>
        <a:ext cx="2012223" cy="259200"/>
      </dsp:txXfrm>
    </dsp:sp>
    <dsp:sp modelId="{F2025DC6-2047-42EA-9AD1-BEA3C923156C}">
      <dsp:nvSpPr>
        <dsp:cNvPr id="0" name=""/>
        <dsp:cNvSpPr/>
      </dsp:nvSpPr>
      <dsp:spPr>
        <a:xfrm>
          <a:off x="2297280" y="414915"/>
          <a:ext cx="2012223" cy="3557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ChangedNBA.ipynb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Checking the progression(?) of the NBA from 1980 to our days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Ploting different subjects -</a:t>
          </a:r>
        </a:p>
        <a:p>
          <a:pPr marL="171450" lvl="3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3PT to 2PT, height, PTS, eFG%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 Colleges.ipynb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Giving a value to each college by the players succes in the nba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Examing the data - using a formula based on player awards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OusideAmerica.ipynb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Scraping a list of countries of players the played in the NBA from Wikipedia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Finding succesful countries with the same formula we used in Colleges.ipynb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High_School_Europe.ipynb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Examing the succes of players that didn't came from a college system</a:t>
          </a:r>
        </a:p>
      </dsp:txBody>
      <dsp:txXfrm>
        <a:off x="2297280" y="414915"/>
        <a:ext cx="2012223" cy="3557519"/>
      </dsp:txXfrm>
    </dsp:sp>
    <dsp:sp modelId="{BEAED0F1-DA9C-4657-AFBA-D1BFC80A6182}">
      <dsp:nvSpPr>
        <dsp:cNvPr id="0" name=""/>
        <dsp:cNvSpPr/>
      </dsp:nvSpPr>
      <dsp:spPr>
        <a:xfrm>
          <a:off x="4591215" y="155715"/>
          <a:ext cx="201222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Step 4 - Model</a:t>
          </a:r>
        </a:p>
      </dsp:txBody>
      <dsp:txXfrm>
        <a:off x="4591215" y="155715"/>
        <a:ext cx="2012223" cy="259200"/>
      </dsp:txXfrm>
    </dsp:sp>
    <dsp:sp modelId="{9FE61A9E-3F56-4015-B609-9307866F034D}">
      <dsp:nvSpPr>
        <dsp:cNvPr id="0" name=""/>
        <dsp:cNvSpPr/>
      </dsp:nvSpPr>
      <dsp:spPr>
        <a:xfrm>
          <a:off x="4591215" y="414915"/>
          <a:ext cx="2012223" cy="3557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Clusters.ipynb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Scaling the data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Clustering the table to 5 groups using K_Means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Examing the the groups - successfully spliting the players to 5 tiers - </a:t>
          </a:r>
        </a:p>
        <a:p>
          <a:pPr marL="171450" lvl="3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Fillers, Role Players, Role Players\All Star, Hall of Fame, Legends</a:t>
          </a:r>
        </a:p>
      </dsp:txBody>
      <dsp:txXfrm>
        <a:off x="4591215" y="414915"/>
        <a:ext cx="2012223" cy="3557519"/>
      </dsp:txXfrm>
    </dsp:sp>
    <dsp:sp modelId="{8BB9AD1A-7772-4F51-A5CC-B52385A928DC}">
      <dsp:nvSpPr>
        <dsp:cNvPr id="0" name=""/>
        <dsp:cNvSpPr/>
      </dsp:nvSpPr>
      <dsp:spPr>
        <a:xfrm>
          <a:off x="6885149" y="155715"/>
          <a:ext cx="201222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Step 5 - Interpret</a:t>
          </a:r>
        </a:p>
      </dsp:txBody>
      <dsp:txXfrm>
        <a:off x="6885149" y="155715"/>
        <a:ext cx="2012223" cy="259200"/>
      </dsp:txXfrm>
    </dsp:sp>
    <dsp:sp modelId="{515E57A1-FEBF-4E30-B4E7-6680CEE2B163}">
      <dsp:nvSpPr>
        <dsp:cNvPr id="0" name=""/>
        <dsp:cNvSpPr/>
      </dsp:nvSpPr>
      <dsp:spPr>
        <a:xfrm>
          <a:off x="6885149" y="414915"/>
          <a:ext cx="2012223" cy="3557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CorrNCAA_NBAGroup.ipynb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Merging the 2 dataset - NBA and NCAA players</a:t>
          </a:r>
        </a:p>
        <a:p>
          <a:pPr marL="171450" lvl="3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Creating the table of players from 2003 - first season </a:t>
          </a:r>
        </a:p>
        <a:p>
          <a:pPr marL="171450" lvl="3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Scaling the stats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Split the dataframe to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X- players stats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Y- player group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Trying to predict using Decision Tree &amp; Naive Bayes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DT grade - 0.34</a:t>
          </a:r>
        </a:p>
        <a:p>
          <a:pPr marL="114300" lvl="2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NB grade - 0.4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6885149" y="414915"/>
        <a:ext cx="2012223" cy="3557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ו'/אדר/תשפ"א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="" xmlns:a16="http://schemas.microsoft.com/office/drawing/2014/main" id="{549A4042-66C8-4EB0-94BB-C3EDC44D88C0}"/>
              </a:ext>
            </a:extLst>
          </p:cNvPr>
          <p:cNvSpPr txBox="1">
            <a:spLocks/>
          </p:cNvSpPr>
          <p:nvPr/>
        </p:nvSpPr>
        <p:spPr>
          <a:xfrm>
            <a:off x="755577" y="620688"/>
            <a:ext cx="8136903" cy="1609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8000" dirty="0" smtClean="0"/>
              <a:t>מפלס הכנרת</a:t>
            </a:r>
            <a:endParaRPr lang="x-none" sz="8000" dirty="0"/>
          </a:p>
        </p:txBody>
      </p:sp>
      <p:sp>
        <p:nvSpPr>
          <p:cNvPr id="5" name="כותרת 1">
            <a:extLst>
              <a:ext uri="{FF2B5EF4-FFF2-40B4-BE49-F238E27FC236}">
                <a16:creationId xmlns="" xmlns:a16="http://schemas.microsoft.com/office/drawing/2014/main" id="{549A4042-66C8-4EB0-94BB-C3EDC44D88C0}"/>
              </a:ext>
            </a:extLst>
          </p:cNvPr>
          <p:cNvSpPr txBox="1">
            <a:spLocks/>
          </p:cNvSpPr>
          <p:nvPr/>
        </p:nvSpPr>
        <p:spPr>
          <a:xfrm>
            <a:off x="755577" y="2060848"/>
            <a:ext cx="8136903" cy="601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200" dirty="0" smtClean="0"/>
              <a:t>פרויקט במדעי הנתונים</a:t>
            </a:r>
            <a:endParaRPr lang="x-none" sz="3200" dirty="0"/>
          </a:p>
        </p:txBody>
      </p:sp>
      <p:sp>
        <p:nvSpPr>
          <p:cNvPr id="6" name="כותרת 1">
            <a:extLst>
              <a:ext uri="{FF2B5EF4-FFF2-40B4-BE49-F238E27FC236}">
                <a16:creationId xmlns="" xmlns:a16="http://schemas.microsoft.com/office/drawing/2014/main" id="{549A4042-66C8-4EB0-94BB-C3EDC44D88C0}"/>
              </a:ext>
            </a:extLst>
          </p:cNvPr>
          <p:cNvSpPr txBox="1">
            <a:spLocks/>
          </p:cNvSpPr>
          <p:nvPr/>
        </p:nvSpPr>
        <p:spPr>
          <a:xfrm>
            <a:off x="755289" y="2996952"/>
            <a:ext cx="8136903" cy="6012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200" dirty="0" smtClean="0"/>
              <a:t>מגיש: רון חדד </a:t>
            </a:r>
          </a:p>
          <a:p>
            <a:pPr algn="r"/>
            <a:r>
              <a:rPr lang="he-IL" sz="3200" dirty="0" smtClean="0"/>
              <a:t>ת"ז:311304109</a:t>
            </a:r>
          </a:p>
          <a:p>
            <a:pPr algn="r"/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278668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96" y="2636912"/>
            <a:ext cx="69532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76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שינויים במפלס הכנרת לפי חודשים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9911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2780928"/>
            <a:ext cx="328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ניתן לראות שהמפלס במגמת עלייה בחודשים דצמבר – אפריל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ניתן לראות שהמפלס במגמת ירידה בחודשים מאי - ספטמבר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השפעת זהירת השמש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348880"/>
            <a:ext cx="3281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ניתן לראות שזמן זהירת השמש הגבוה ביותר במהלך השנה הוא בחודשי הקיץ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ניתן לראות שככל שזמן זהירת השמש גבוה יותר כך מפלס השמש במגמת ירידה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357"/>
            <a:ext cx="3553299" cy="281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05314"/>
            <a:ext cx="5400600" cy="298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65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השפעת </a:t>
            </a:r>
            <a:r>
              <a:rPr lang="he-IL" dirty="0" smtClean="0"/>
              <a:t>הטמפרטורה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75" y="2636912"/>
            <a:ext cx="450143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214" y="2892540"/>
            <a:ext cx="3888432" cy="323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69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636912"/>
            <a:ext cx="7213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השפעת </a:t>
            </a:r>
            <a:r>
              <a:rPr lang="he-IL" dirty="0" smtClean="0"/>
              <a:t>הטמפרטורה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1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חיזוי – רגרסיה לוגיסטית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920" y="1842592"/>
            <a:ext cx="328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בעזרת ספריית </a:t>
            </a:r>
            <a:r>
              <a:rPr lang="en-US" dirty="0" err="1">
                <a:solidFill>
                  <a:srgbClr val="09427D"/>
                </a:solidFill>
                <a:latin typeface="Arita Buri Bold"/>
              </a:rPr>
              <a:t>sklearn</a:t>
            </a:r>
            <a:r>
              <a:rPr lang="en-US" dirty="0">
                <a:solidFill>
                  <a:srgbClr val="09427D"/>
                </a:solidFill>
                <a:latin typeface="Arita Buri Bold"/>
              </a:rPr>
              <a:t> </a:t>
            </a:r>
            <a:r>
              <a:rPr lang="he-IL" dirty="0" smtClean="0">
                <a:solidFill>
                  <a:srgbClr val="09427D"/>
                </a:solidFill>
                <a:latin typeface="Arita Buri Bold"/>
              </a:rPr>
              <a:t> ו</a:t>
            </a:r>
            <a:r>
              <a:rPr lang="he-IL" dirty="0" smtClean="0"/>
              <a:t>שימוש ברגרסיה לוגיסטית נוכל לחזות האם יום </a:t>
            </a:r>
            <a:r>
              <a:rPr lang="he-IL" dirty="0" err="1" smtClean="0"/>
              <a:t>מסויים</a:t>
            </a:r>
            <a:r>
              <a:rPr lang="he-IL" dirty="0" smtClean="0"/>
              <a:t> יהיה גשום או לא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2" y="2060848"/>
            <a:ext cx="5300440" cy="220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73" y="3042921"/>
            <a:ext cx="4255547" cy="381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80" y="4356449"/>
            <a:ext cx="267541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cs typeface="Arial" pitchFamily="34" charset="0"/>
              </a:rPr>
              <a:t>Accuracy of the model: </a:t>
            </a:r>
            <a:endParaRPr kumimoji="0" lang="he-I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jp-code-font-family)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cs typeface="Arial" pitchFamily="34" charset="0"/>
              </a:rPr>
              <a:t>90.53591790193842%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5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חיזוי – רגרסיה לוגיסטית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2771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9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חיזוי – רגרסיה לינארית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920" y="1842592"/>
            <a:ext cx="328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בעזרת ספריית </a:t>
            </a:r>
            <a:r>
              <a:rPr lang="en-US" dirty="0" err="1">
                <a:solidFill>
                  <a:srgbClr val="09427D"/>
                </a:solidFill>
                <a:latin typeface="Arita Buri Bold"/>
              </a:rPr>
              <a:t>sklearn</a:t>
            </a:r>
            <a:r>
              <a:rPr lang="en-US" dirty="0">
                <a:solidFill>
                  <a:srgbClr val="09427D"/>
                </a:solidFill>
                <a:latin typeface="Arita Buri Bold"/>
              </a:rPr>
              <a:t> </a:t>
            </a:r>
            <a:r>
              <a:rPr lang="he-IL" dirty="0" smtClean="0">
                <a:solidFill>
                  <a:srgbClr val="09427D"/>
                </a:solidFill>
                <a:latin typeface="Arita Buri Bold"/>
              </a:rPr>
              <a:t> ו</a:t>
            </a:r>
            <a:r>
              <a:rPr lang="he-IL" dirty="0" smtClean="0"/>
              <a:t>שימוש ברגרסיה לינארית נוכל לחזות אם בכמה ישתנה מפלס הכנרת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3" y="2363137"/>
            <a:ext cx="5451509" cy="221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7" y="4653136"/>
            <a:ext cx="559950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02689" y="6165304"/>
            <a:ext cx="27315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cs typeface="Arial" pitchFamily="34" charset="0"/>
              </a:rPr>
              <a:t>R2: 0.7026334213842689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1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– רגרסיה לינארית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13313"/>
            <a:ext cx="26955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21057"/>
            <a:ext cx="5256584" cy="196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46835"/>
            <a:ext cx="5544616" cy="219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32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תוצאת תמונה עבור הכנר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6" y="2348880"/>
            <a:ext cx="8244408" cy="23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2" y="5157192"/>
            <a:ext cx="7956376" cy="142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כותרת 1">
            <a:extLst>
              <a:ext uri="{FF2B5EF4-FFF2-40B4-BE49-F238E27FC236}">
                <a16:creationId xmlns="" xmlns:a16="http://schemas.microsoft.com/office/drawing/2014/main" id="{549A4042-66C8-4EB0-94BB-C3EDC44D88C0}"/>
              </a:ext>
            </a:extLst>
          </p:cNvPr>
          <p:cNvSpPr txBox="1">
            <a:spLocks/>
          </p:cNvSpPr>
          <p:nvPr/>
        </p:nvSpPr>
        <p:spPr>
          <a:xfrm>
            <a:off x="720473" y="836712"/>
            <a:ext cx="8136903" cy="1177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8000" dirty="0" smtClean="0"/>
              <a:t>מפלס הכנרת</a:t>
            </a:r>
            <a:endParaRPr lang="x-none" sz="8000" dirty="0"/>
          </a:p>
        </p:txBody>
      </p:sp>
    </p:spTree>
    <p:extLst>
      <p:ext uri="{BB962C8B-B14F-4D97-AF65-F5344CB8AC3E}">
        <p14:creationId xmlns:p14="http://schemas.microsoft.com/office/powerpoint/2010/main" val="140887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שלבים</a:t>
            </a:r>
            <a:endParaRPr lang="en-US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="" xmlns:a16="http://schemas.microsoft.com/office/drawing/2014/main" id="{615E4E8D-6B0C-467E-B000-B8B382D47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894939"/>
              </p:ext>
            </p:extLst>
          </p:nvPr>
        </p:nvGraphicFramePr>
        <p:xfrm>
          <a:off x="135777" y="1772816"/>
          <a:ext cx="8900719" cy="412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26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שאלת המחקר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78092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האם יש קשר בין מפלס הכינרת לכמות המשקעים השנתית/ חודשית?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האם יש קשר בין מפלס הכינרת לטמפרטורה הממוצעת השנתית/ חודשית?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האם זמן זהירת השמש משפיע על מפלס הכינרת (התאדות) בחודשי הקיץ?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0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צעד ראשון – איחוד מסדי נתונים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6656" y="2719080"/>
            <a:ext cx="5513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שימוש ב-4 מסדי נתונים שונים ממאגרי המידע הממשלתיים בישראל: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תחנות מדידה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מפלס הכנרת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כמויות משקעים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נתונים נוספים יומיים (</a:t>
            </a:r>
            <a:r>
              <a:rPr lang="he-IL" dirty="0" err="1"/>
              <a:t>טמפ</a:t>
            </a:r>
            <a:r>
              <a:rPr lang="he-IL" dirty="0"/>
              <a:t>', זמן זהירת </a:t>
            </a:r>
            <a:r>
              <a:rPr lang="he-IL" dirty="0" smtClean="0"/>
              <a:t>השמש)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e-IL" dirty="0" smtClean="0"/>
              <a:t>גודל </a:t>
            </a:r>
            <a:r>
              <a:rPr lang="he-IL" dirty="0"/>
              <a:t>הטבלה הכי גדולה: 1,438,436 שורות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 </a:t>
            </a:r>
            <a:r>
              <a:rPr lang="he-IL" dirty="0"/>
              <a:t>סינון המידע מתחנות מקו אורך 32 ומעלה (דגניה ומעלה)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איחוד המידע לטבלה מרכזית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962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צעד שני – טיפול בנתונים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3028"/>
            <a:ext cx="3994836" cy="291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15" y="2852936"/>
            <a:ext cx="5818485" cy="283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6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צעד שני – טיפול בנתונים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6656" y="2719080"/>
            <a:ext cx="5513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כמו שניתן לראות, היו הרבה נתונים חסרים.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ברוב העמודות, נתון חסר הצביע על ערך 0 באותו היום – לדוגמא, לא ירד שלג – אז לא סימנו.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לערכים אחרים ביצעתי מילוי לערכים החסרים (</a:t>
            </a:r>
            <a:r>
              <a:rPr lang="en-US" dirty="0" err="1" smtClean="0"/>
              <a:t>ffil</a:t>
            </a:r>
            <a:r>
              <a:rPr lang="he-IL" dirty="0" smtClean="0"/>
              <a:t>) לדוגמא למפלס הכנרת שחסר בימים אחדים.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קטרוג טמפרטורות באמצעות טווחים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326656" y="4537372"/>
            <a:ext cx="551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יצירת 2 טבלאות: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 smtClean="0"/>
              <a:t>איחוד נתונים לפי שנה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 smtClean="0"/>
              <a:t>איחוד נתונים לפי חודש</a:t>
            </a:r>
            <a:endParaRPr lang="he-I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40342"/>
            <a:ext cx="67183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12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9848" y="2583165"/>
            <a:ext cx="551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הוספת עמודת מפלס כינרת ע"פ חודש/ שנה קודמת וכך לקבל את שינוי המפלס בין החודש/ שנה.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74485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84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צעד שני – טיפול בנתונים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8604448" cy="83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36318"/>
            <a:ext cx="9067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889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ורת גל">
  <a:themeElements>
    <a:clrScheme name="צורת גל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צורת גל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צורת גל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407</TotalTime>
  <Words>605</Words>
  <Application>Microsoft Office PowerPoint</Application>
  <PresentationFormat>‫הצגה על המסך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19" baseType="lpstr">
      <vt:lpstr>צורת גל</vt:lpstr>
      <vt:lpstr>מצגת של PowerPoint</vt:lpstr>
      <vt:lpstr>מצגת של PowerPoint</vt:lpstr>
      <vt:lpstr>שלבים</vt:lpstr>
      <vt:lpstr>שאלת המחקר</vt:lpstr>
      <vt:lpstr>צעד ראשון – איחוד מסדי נתונים</vt:lpstr>
      <vt:lpstr>צעד שני – טיפול בנתונים</vt:lpstr>
      <vt:lpstr>צעד שני – טיפול בנתונים</vt:lpstr>
      <vt:lpstr>מצגת של PowerPoint</vt:lpstr>
      <vt:lpstr>צעד שני – טיפול בנתונים</vt:lpstr>
      <vt:lpstr>מצגת של PowerPoint</vt:lpstr>
      <vt:lpstr>שינויים במפלס הכנרת לפי חודשים</vt:lpstr>
      <vt:lpstr>השפעת זהירת השמש </vt:lpstr>
      <vt:lpstr>השפעת הטמפרטורה</vt:lpstr>
      <vt:lpstr>השפעת הטמפרטורה</vt:lpstr>
      <vt:lpstr>חיזוי – רגרסיה לוגיסטית</vt:lpstr>
      <vt:lpstr>חיזוי – רגרסיה לוגיסטית</vt:lpstr>
      <vt:lpstr>חיזוי – רגרסיה לינארית</vt:lpstr>
      <vt:lpstr>חיזוי – רגרסיה לינארית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RonHadad</dc:creator>
  <cp:lastModifiedBy>RonHadad</cp:lastModifiedBy>
  <cp:revision>24</cp:revision>
  <dcterms:created xsi:type="dcterms:W3CDTF">2021-02-17T12:46:58Z</dcterms:created>
  <dcterms:modified xsi:type="dcterms:W3CDTF">2021-02-18T15:43:09Z</dcterms:modified>
</cp:coreProperties>
</file>