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Raleway ExtraBold" panose="020B0604020202020204" charset="0"/>
      <p:bold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9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Iterator </a:t>
            </a:r>
            <a:r>
              <a:rPr lang="en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Pattern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Iterator Pattern</a:t>
            </a:r>
            <a:r>
              <a:rPr lang="en-GB" sz="1200" dirty="0">
                <a:highlight>
                  <a:srgbClr val="FFFFFF"/>
                </a:highlight>
              </a:rPr>
              <a:t> provides a way to access the elements of an aggregate object sequentially without exposing its underlying representation.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” </a:t>
            </a: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-GB" sz="1200" dirty="0">
              <a:solidFill>
                <a:srgbClr val="222222"/>
              </a:solidFill>
            </a:endParaRPr>
          </a:p>
          <a:p>
            <a:r>
              <a:rPr lang="en-GB" sz="1200" dirty="0">
                <a:solidFill>
                  <a:srgbClr val="222222"/>
                </a:solidFill>
              </a:rPr>
              <a:t>This pattern allows traversal of the elements of an aggregate without exposing the underlying implementation.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9BA-92F1-4E33-A4D2-59E1C5B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74" y="1429492"/>
            <a:ext cx="6407801" cy="3300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also places the task of traversal on the iterator object, not on the aggregate, which simplifies the aggregate interface and implementation, and places the responsibility where it should be.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9B02EB-0093-45D1-A2A9-025B364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90" y="1211350"/>
            <a:ext cx="6061135" cy="38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Restaurant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u="sng" dirty="0">
                <a:solidFill>
                  <a:schemeClr val="hlink"/>
                </a:solidFill>
              </a:rPr>
              <a:t>https://dev.azure.com/spektrix/spektrix/_git/patterns-study-group?path=%2FIterator&amp;version=GBmaster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44AC-C24F-40D4-8BAC-ABD7C45D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74" y="1428475"/>
            <a:ext cx="6387779" cy="2894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8611-3FE5-4415-82F8-DDE7DFDB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we didn’t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EE13A-9D45-43C3-B355-E10831396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Standard “for” loop manually iterating over aggregate</a:t>
            </a:r>
          </a:p>
          <a:p>
            <a:pPr lvl="1"/>
            <a:r>
              <a:rPr lang="en-GB" dirty="0"/>
              <a:t>What if aggregation doesn’t have accessible length?</a:t>
            </a:r>
          </a:p>
          <a:p>
            <a:pPr lvl="1"/>
            <a:r>
              <a:rPr lang="en-GB" dirty="0"/>
              <a:t>Not always one dimensional </a:t>
            </a:r>
            <a:r>
              <a:rPr lang="en-GB" dirty="0" err="1"/>
              <a:t>eg</a:t>
            </a:r>
            <a:r>
              <a:rPr lang="en-GB" dirty="0"/>
              <a:t> trees</a:t>
            </a:r>
          </a:p>
          <a:p>
            <a:pPr lvl="1"/>
            <a:endParaRPr lang="en-GB" dirty="0"/>
          </a:p>
          <a:p>
            <a:r>
              <a:rPr lang="en-GB" dirty="0"/>
              <a:t>Integrate iteration into collection (</a:t>
            </a:r>
            <a:r>
              <a:rPr lang="en-GB" dirty="0" err="1"/>
              <a:t>ie</a:t>
            </a:r>
            <a:r>
              <a:rPr lang="en-GB" dirty="0"/>
              <a:t> current and next in aggregation object)</a:t>
            </a:r>
          </a:p>
          <a:p>
            <a:pPr lvl="1"/>
            <a:r>
              <a:rPr lang="en-GB" dirty="0"/>
              <a:t>Not the responsibility of that object</a:t>
            </a:r>
          </a:p>
        </p:txBody>
      </p:sp>
    </p:spTree>
    <p:extLst>
      <p:ext uri="{BB962C8B-B14F-4D97-AF65-F5344CB8AC3E}">
        <p14:creationId xmlns:p14="http://schemas.microsoft.com/office/powerpoint/2010/main" val="59085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5B042"/>
                </a:solidFill>
              </a:rPr>
              <a:t>Next Session</a:t>
            </a:r>
            <a:endParaRPr dirty="0"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Template Method Pattern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1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abstract class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PatternsStudyGroup</a:t>
            </a:r>
            <a:endParaRPr lang="en-GB" sz="1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protected void Run()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Introduction();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Introduction()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HandsOnCode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abstract void </a:t>
            </a:r>
            <a:r>
              <a:rPr lang="en-GB" sz="1000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ReviewAndQuestions</a:t>
            </a:r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 {}</a:t>
            </a:r>
          </a:p>
          <a:p>
            <a:pPr lvl="0"/>
            <a:r>
              <a:rPr lang="en-GB" sz="100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376</Words>
  <Application>Microsoft Office PowerPoint</Application>
  <PresentationFormat>On-screen Show (16:9)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</vt:lpstr>
      <vt:lpstr>Arial</vt:lpstr>
      <vt:lpstr>Lato</vt:lpstr>
      <vt:lpstr>Raleway ExtraBold</vt:lpstr>
      <vt:lpstr>Raleway</vt:lpstr>
      <vt:lpstr>Calibri</vt:lpstr>
      <vt:lpstr>Courier New</vt:lpstr>
      <vt:lpstr>Swiss</vt:lpstr>
      <vt:lpstr>Welcome to the Spektrix Patterns Group</vt:lpstr>
      <vt:lpstr>Agenda</vt:lpstr>
      <vt:lpstr>Iterator Pattern</vt:lpstr>
      <vt:lpstr>Iterator Pattern</vt:lpstr>
      <vt:lpstr>Restaurant Example </vt:lpstr>
      <vt:lpstr>What if we didn’t use it?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Robin Dodds</cp:lastModifiedBy>
  <cp:revision>19</cp:revision>
  <dcterms:modified xsi:type="dcterms:W3CDTF">2019-08-07T11:58:19Z</dcterms:modified>
</cp:coreProperties>
</file>