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ExtraBold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italic.fntdata"/><Relationship Id="rId24" Type="http://schemas.openxmlformats.org/officeDocument/2006/relationships/font" Target="fonts/Lato-boldItalic.fntdata"/><Relationship Id="rId12" Type="http://schemas.openxmlformats.org/officeDocument/2006/relationships/font" Target="fonts/Raleway-bold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is a Behavioural design pattern</a:t>
            </a:r>
            <a:br>
              <a:rPr lang="en"/>
            </a:b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Iterator</a:t>
            </a:r>
            <a:b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</a:b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Template Method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Observer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ustriallogic.com/papers/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onheywood/patternsgroup-decorator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rect b="b" l="l" r="r" t="t"/>
            <a:pathLst>
              <a:path extrusionOk="0" h="2391508" w="6005146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6182071" y="4401196"/>
            <a:ext cx="2864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Decorator Pattern</a:t>
            </a:r>
            <a:endParaRPr sz="240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descr="A picture containing clipart&#10;&#10;Description automatically generated"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“The Decorator Pattern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attaches additional responsibilities to an object dynamically.  Decorators provide a ﬂexible alternative to subclassing for extending functionality.”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This pattern is designed so that multiple decorators can be stacked on top of each other, each time adding a new functionality to the overridden method(s).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25" y="1211350"/>
            <a:ext cx="5107175" cy="3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407650" y="621675"/>
            <a:ext cx="6321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StarBuzz Coffee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https://github.com/ronheywood/patternsgroup-decorator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651" y="1271550"/>
            <a:ext cx="4914350" cy="3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talk about…</a:t>
            </a:r>
            <a:br>
              <a:rPr lang="en"/>
            </a:br>
            <a:r>
              <a:rPr lang="en"/>
              <a:t>Composite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Spektrix.PatternsGroup.Members.ForEach(m =&gt;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m.Traverse(patterns)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