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fe15a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fe15a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</a:t>
            </a:r>
            <a:br>
              <a:rPr lang="en"/>
            </a:br>
            <a:r>
              <a:rPr lang="en"/>
              <a:t>Spektrix Patterns Group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hour approximately</a:t>
            </a:r>
            <a:endParaRPr b="1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to Factory Method and brief demonstration - 10 minutes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Split into groups for discussion - 20 minutes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Retro - 20 mins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475" y="1211350"/>
            <a:ext cx="6647525" cy="31908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Creator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 that requires a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 doesn't instantiate the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Product1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 directly.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Instead, the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Creator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refers to a separate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factoryMethod()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create a product object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Game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332075"/>
            <a:ext cx="6036299" cy="33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How does Factory Method promote loosely coupled code?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Discuss some examples of where you have seen this pattern in your projects.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How does Factory Method help us adhere to the SOLID priciples?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Session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talk about…</a:t>
            </a:r>
            <a:br>
              <a:rPr lang="en"/>
            </a:br>
            <a:r>
              <a:rPr lang="en"/>
              <a:t>Strategy Pattern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