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aleway ExtraBold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italic.fntdata"/><Relationship Id="rId24" Type="http://schemas.openxmlformats.org/officeDocument/2006/relationships/font" Target="fonts/Lato-boldItalic.fntdata"/><Relationship Id="rId12" Type="http://schemas.openxmlformats.org/officeDocument/2006/relationships/font" Target="fonts/Raleway-bold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ExtraBold-bold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is a Behavioural design pattern</a:t>
            </a:r>
            <a:br>
              <a:rPr lang="en"/>
            </a:br>
            <a:r>
              <a:rPr b="1" lang="en">
                <a:solidFill>
                  <a:srgbClr val="0904A6"/>
                </a:solidFill>
                <a:highlight>
                  <a:srgbClr val="DEE8EC"/>
                </a:highlight>
              </a:rPr>
              <a:t>Iterator</a:t>
            </a:r>
            <a:br>
              <a:rPr b="1" lang="en">
                <a:solidFill>
                  <a:srgbClr val="0904A6"/>
                </a:solidFill>
                <a:highlight>
                  <a:srgbClr val="DEE8EC"/>
                </a:highlight>
              </a:rPr>
            </a:br>
            <a:r>
              <a:rPr b="1" lang="en">
                <a:solidFill>
                  <a:srgbClr val="0904A6"/>
                </a:solidFill>
                <a:highlight>
                  <a:srgbClr val="DEE8EC"/>
                </a:highlight>
              </a:rPr>
              <a:t>Template Method</a:t>
            </a:r>
            <a:endParaRPr b="1">
              <a:solidFill>
                <a:srgbClr val="0904A6"/>
              </a:solidFill>
              <a:highlight>
                <a:srgbClr val="DEE8E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904A6"/>
                </a:solidFill>
                <a:highlight>
                  <a:srgbClr val="DEE8EC"/>
                </a:highlight>
              </a:rPr>
              <a:t>Observer</a:t>
            </a:r>
            <a:endParaRPr b="1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fe15a4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fe15a4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ndustriallogic.com/papers/learn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github.com/ronheywood/patternsgroup-strategy" TargetMode="External"/><Relationship Id="rId5" Type="http://schemas.openxmlformats.org/officeDocument/2006/relationships/hyperlink" Target="https://www.oreilly.com/library/view/head-first-design/0596007124/ch01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rect b="b" l="l" r="r" t="t"/>
            <a:pathLst>
              <a:path extrusionOk="0" h="2391508" w="6005146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6182071" y="4401196"/>
            <a:ext cx="28644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Strategy Pattern</a:t>
            </a:r>
            <a:endParaRPr sz="240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descr="A picture containing clipart&#10;&#10;Description automatically generated" id="77" name="Google Shape;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hour approximately</a:t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 of a problem that can be solved or avoided using the strategy pattern.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walk through the decision process and design process whixh leads to the Strategy Pattern emerging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“The Strategy Pattern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defines a family of algorithms, encapsulates each one, and makes them interchangeable. Strategy lets the algorithm vary independently from clients that use it.”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Context class doesn't implement an algorithm directly.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Instead, Context refers to the Strategy interface for performing an algorithm (strategy.algorithm()), which makes Context independent of how an algorithm is implemented.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225" y="1709738"/>
            <a:ext cx="48196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407650" y="621675"/>
            <a:ext cx="63216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Simulator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075" y="1428325"/>
            <a:ext cx="4833376" cy="32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680875"/>
            <a:ext cx="20871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https://github.com/ronheywood/patternsgroup-strategy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263850" y="4795675"/>
            <a:ext cx="5465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https://www.oreilly.com/library/view/head-first-design/0596007124/ch01.html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Next Session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talk about…</a:t>
            </a:r>
            <a:br>
              <a:rPr lang="en"/>
            </a:br>
            <a:r>
              <a:rPr lang="en"/>
              <a:t>Decorator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5372900" y="2967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Spektrix.PatternsGroup(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Spektrix.DevTalk()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