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5" r:id="rId3"/>
    <p:sldId id="267" r:id="rId4"/>
    <p:sldId id="258" r:id="rId5"/>
    <p:sldId id="259" r:id="rId6"/>
    <p:sldId id="260" r:id="rId7"/>
    <p:sldId id="261" r:id="rId8"/>
    <p:sldId id="262" r:id="rId9"/>
    <p:sldId id="263" r:id="rId10"/>
    <p:sldId id="264" r:id="rId11"/>
    <p:sldId id="266" r:id="rId12"/>
    <p:sldId id="268" r:id="rId13"/>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7"/>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608C44-DCDC-45FC-829B-50F9DCE5A0E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F398009-A54C-4ADE-9A53-DD3E89348B8F}">
      <dgm:prSet/>
      <dgm:spPr/>
      <dgm:t>
        <a:bodyPr/>
        <a:lstStyle/>
        <a:p>
          <a:pPr algn="r" rtl="1">
            <a:lnSpc>
              <a:spcPct val="100000"/>
            </a:lnSpc>
          </a:pPr>
          <a:r>
            <a:rPr lang="he-IL" dirty="0"/>
            <a:t>האפליקציה שלנו מקלה במיוחד על מכוני של יוגה ועל המאמנים שלהם לארגן שיעורים ולאנשים להירשם אליהם.</a:t>
          </a:r>
          <a:endParaRPr lang="en-US" dirty="0"/>
        </a:p>
      </dgm:t>
    </dgm:pt>
    <dgm:pt modelId="{26D5F2E7-7574-4D40-A727-20C871274AD1}" type="parTrans" cxnId="{E52F32A2-003E-4428-A130-18406CF56052}">
      <dgm:prSet/>
      <dgm:spPr/>
      <dgm:t>
        <a:bodyPr/>
        <a:lstStyle/>
        <a:p>
          <a:endParaRPr lang="en-US"/>
        </a:p>
      </dgm:t>
    </dgm:pt>
    <dgm:pt modelId="{0FFBA556-72F1-41A5-9A5D-5573DE68F262}" type="sibTrans" cxnId="{E52F32A2-003E-4428-A130-18406CF56052}">
      <dgm:prSet/>
      <dgm:spPr/>
      <dgm:t>
        <a:bodyPr/>
        <a:lstStyle/>
        <a:p>
          <a:pPr>
            <a:lnSpc>
              <a:spcPct val="100000"/>
            </a:lnSpc>
          </a:pPr>
          <a:endParaRPr lang="en-US"/>
        </a:p>
      </dgm:t>
    </dgm:pt>
    <dgm:pt modelId="{6DB7D14A-B184-4F68-A85B-E5AF8BA26018}">
      <dgm:prSet/>
      <dgm:spPr/>
      <dgm:t>
        <a:bodyPr/>
        <a:lstStyle/>
        <a:p>
          <a:pPr algn="r" rtl="1">
            <a:lnSpc>
              <a:spcPct val="100000"/>
            </a:lnSpc>
          </a:pPr>
          <a:r>
            <a:rPr lang="he-IL" dirty="0"/>
            <a:t>במקום להשתמש בנייר או באתרי אינטרנט שונים,</a:t>
          </a:r>
          <a:r>
            <a:rPr lang="en-US" dirty="0"/>
            <a:t> </a:t>
          </a:r>
          <a:r>
            <a:rPr lang="he-IL" dirty="0" err="1"/>
            <a:t>הכל</a:t>
          </a:r>
          <a:r>
            <a:rPr lang="he-IL" dirty="0"/>
            <a:t> מתרחש במקום אחד. </a:t>
          </a:r>
          <a:endParaRPr lang="en-US" dirty="0"/>
        </a:p>
      </dgm:t>
    </dgm:pt>
    <dgm:pt modelId="{5D93490B-B08B-4DE3-937E-093EA8F0B6A1}" type="parTrans" cxnId="{68975318-B98D-41FE-9EAF-7363B5136D02}">
      <dgm:prSet/>
      <dgm:spPr/>
      <dgm:t>
        <a:bodyPr/>
        <a:lstStyle/>
        <a:p>
          <a:endParaRPr lang="en-US"/>
        </a:p>
      </dgm:t>
    </dgm:pt>
    <dgm:pt modelId="{6A4FA4D8-1F4A-48C6-B181-567335C8937F}" type="sibTrans" cxnId="{68975318-B98D-41FE-9EAF-7363B5136D02}">
      <dgm:prSet/>
      <dgm:spPr/>
      <dgm:t>
        <a:bodyPr/>
        <a:lstStyle/>
        <a:p>
          <a:pPr>
            <a:lnSpc>
              <a:spcPct val="100000"/>
            </a:lnSpc>
          </a:pPr>
          <a:endParaRPr lang="en-US"/>
        </a:p>
      </dgm:t>
    </dgm:pt>
    <dgm:pt modelId="{D5FEFA8B-E128-4ECB-9185-63D84D928A25}">
      <dgm:prSet/>
      <dgm:spPr/>
      <dgm:t>
        <a:bodyPr/>
        <a:lstStyle/>
        <a:p>
          <a:pPr algn="r" rtl="1">
            <a:lnSpc>
              <a:spcPct val="100000"/>
            </a:lnSpc>
          </a:pPr>
          <a:r>
            <a:rPr lang="he-IL" dirty="0"/>
            <a:t>מאמנים יכולים ליצור שיעורי יוגה חדשים, ואנשים יכולים להצטרף או לעזוב שיעורים בלחיצה אחת.</a:t>
          </a:r>
          <a:endParaRPr lang="en-US" dirty="0"/>
        </a:p>
      </dgm:t>
    </dgm:pt>
    <dgm:pt modelId="{2E6E1706-649C-457E-AC34-6B20C03DB050}" type="parTrans" cxnId="{A5718DC6-7B1B-401F-A96B-29D607EED05C}">
      <dgm:prSet/>
      <dgm:spPr/>
      <dgm:t>
        <a:bodyPr/>
        <a:lstStyle/>
        <a:p>
          <a:endParaRPr lang="en-US"/>
        </a:p>
      </dgm:t>
    </dgm:pt>
    <dgm:pt modelId="{246D380C-121E-420C-A828-43E455069536}" type="sibTrans" cxnId="{A5718DC6-7B1B-401F-A96B-29D607EED05C}">
      <dgm:prSet/>
      <dgm:spPr/>
      <dgm:t>
        <a:bodyPr/>
        <a:lstStyle/>
        <a:p>
          <a:pPr>
            <a:lnSpc>
              <a:spcPct val="100000"/>
            </a:lnSpc>
          </a:pPr>
          <a:endParaRPr lang="en-US"/>
        </a:p>
      </dgm:t>
    </dgm:pt>
    <dgm:pt modelId="{60330E4A-EA05-47AD-875A-679CE2F43E7E}">
      <dgm:prSet/>
      <dgm:spPr/>
      <dgm:t>
        <a:bodyPr/>
        <a:lstStyle/>
        <a:p>
          <a:pPr algn="r" rtl="1">
            <a:lnSpc>
              <a:spcPct val="100000"/>
            </a:lnSpc>
          </a:pPr>
          <a:r>
            <a:rPr lang="he-IL" dirty="0"/>
            <a:t>פחות טרחה לכולם ויותר זמן ליהנות מיוגה!</a:t>
          </a:r>
          <a:endParaRPr lang="en-US" dirty="0"/>
        </a:p>
      </dgm:t>
    </dgm:pt>
    <dgm:pt modelId="{CB9953C7-228C-4301-9CC1-D95654295C3F}" type="parTrans" cxnId="{8E8A49AF-D5E8-4006-8521-DC0BBADEE69C}">
      <dgm:prSet/>
      <dgm:spPr/>
      <dgm:t>
        <a:bodyPr/>
        <a:lstStyle/>
        <a:p>
          <a:endParaRPr lang="en-US"/>
        </a:p>
      </dgm:t>
    </dgm:pt>
    <dgm:pt modelId="{55511E14-F6E0-4935-9B74-2177EE51847C}" type="sibTrans" cxnId="{8E8A49AF-D5E8-4006-8521-DC0BBADEE69C}">
      <dgm:prSet/>
      <dgm:spPr/>
      <dgm:t>
        <a:bodyPr/>
        <a:lstStyle/>
        <a:p>
          <a:endParaRPr lang="en-US"/>
        </a:p>
      </dgm:t>
    </dgm:pt>
    <dgm:pt modelId="{FDDBEB9C-88CE-465C-AB89-7A000057FD37}" type="pres">
      <dgm:prSet presAssocID="{0C608C44-DCDC-45FC-829B-50F9DCE5A0ED}" presName="root" presStyleCnt="0">
        <dgm:presLayoutVars>
          <dgm:dir/>
          <dgm:resizeHandles val="exact"/>
        </dgm:presLayoutVars>
      </dgm:prSet>
      <dgm:spPr/>
    </dgm:pt>
    <dgm:pt modelId="{5B41E7CB-8A59-46FE-9EC0-8156F1DCB10D}" type="pres">
      <dgm:prSet presAssocID="{0C608C44-DCDC-45FC-829B-50F9DCE5A0ED}" presName="container" presStyleCnt="0">
        <dgm:presLayoutVars>
          <dgm:dir/>
          <dgm:resizeHandles val="exact"/>
        </dgm:presLayoutVars>
      </dgm:prSet>
      <dgm:spPr/>
    </dgm:pt>
    <dgm:pt modelId="{7FF30BF6-DE65-4EA8-B30C-19323898C57D}" type="pres">
      <dgm:prSet presAssocID="{FF398009-A54C-4ADE-9A53-DD3E89348B8F}" presName="compNode" presStyleCnt="0"/>
      <dgm:spPr/>
    </dgm:pt>
    <dgm:pt modelId="{72839205-19B6-4916-B5E3-8B6A1C42911D}" type="pres">
      <dgm:prSet presAssocID="{FF398009-A54C-4ADE-9A53-DD3E89348B8F}" presName="iconBgRect" presStyleLbl="bgShp" presStyleIdx="0" presStyleCnt="4"/>
      <dgm:spPr/>
    </dgm:pt>
    <dgm:pt modelId="{089526E2-7E8A-4CEB-9438-49585DBB3B76}" type="pres">
      <dgm:prSet presAssocID="{FF398009-A54C-4ADE-9A53-DD3E89348B8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FF5C08A6-5F57-4A87-9C90-94B8B7116689}" type="pres">
      <dgm:prSet presAssocID="{FF398009-A54C-4ADE-9A53-DD3E89348B8F}" presName="spaceRect" presStyleCnt="0"/>
      <dgm:spPr/>
    </dgm:pt>
    <dgm:pt modelId="{C32B6CBB-6263-4D86-BEB4-073FEDCAD086}" type="pres">
      <dgm:prSet presAssocID="{FF398009-A54C-4ADE-9A53-DD3E89348B8F}" presName="textRect" presStyleLbl="revTx" presStyleIdx="0" presStyleCnt="4">
        <dgm:presLayoutVars>
          <dgm:chMax val="1"/>
          <dgm:chPref val="1"/>
        </dgm:presLayoutVars>
      </dgm:prSet>
      <dgm:spPr/>
    </dgm:pt>
    <dgm:pt modelId="{C1AEA989-EB01-4C31-B4E4-BB9AA0E99FCA}" type="pres">
      <dgm:prSet presAssocID="{0FFBA556-72F1-41A5-9A5D-5573DE68F262}" presName="sibTrans" presStyleLbl="sibTrans2D1" presStyleIdx="0" presStyleCnt="0"/>
      <dgm:spPr/>
    </dgm:pt>
    <dgm:pt modelId="{13A832C4-9E39-4B73-8BAC-73C7611350D7}" type="pres">
      <dgm:prSet presAssocID="{6DB7D14A-B184-4F68-A85B-E5AF8BA26018}" presName="compNode" presStyleCnt="0"/>
      <dgm:spPr/>
    </dgm:pt>
    <dgm:pt modelId="{8E80BFD0-CCFF-4BD4-81C3-A2DF07B43674}" type="pres">
      <dgm:prSet presAssocID="{6DB7D14A-B184-4F68-A85B-E5AF8BA26018}" presName="iconBgRect" presStyleLbl="bgShp" presStyleIdx="1" presStyleCnt="4"/>
      <dgm:spPr/>
    </dgm:pt>
    <dgm:pt modelId="{3442FB9E-3ECC-4B41-8DF7-367253631DFF}" type="pres">
      <dgm:prSet presAssocID="{6DB7D14A-B184-4F68-A85B-E5AF8BA260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B0D1342A-ABC6-4264-96CB-A725983CCEC0}" type="pres">
      <dgm:prSet presAssocID="{6DB7D14A-B184-4F68-A85B-E5AF8BA26018}" presName="spaceRect" presStyleCnt="0"/>
      <dgm:spPr/>
    </dgm:pt>
    <dgm:pt modelId="{F9B675FC-61B8-4B6A-BAB6-4F48830A1211}" type="pres">
      <dgm:prSet presAssocID="{6DB7D14A-B184-4F68-A85B-E5AF8BA26018}" presName="textRect" presStyleLbl="revTx" presStyleIdx="1" presStyleCnt="4">
        <dgm:presLayoutVars>
          <dgm:chMax val="1"/>
          <dgm:chPref val="1"/>
        </dgm:presLayoutVars>
      </dgm:prSet>
      <dgm:spPr/>
    </dgm:pt>
    <dgm:pt modelId="{602C2B2D-A43E-489D-9BF5-054389E97415}" type="pres">
      <dgm:prSet presAssocID="{6A4FA4D8-1F4A-48C6-B181-567335C8937F}" presName="sibTrans" presStyleLbl="sibTrans2D1" presStyleIdx="0" presStyleCnt="0"/>
      <dgm:spPr/>
    </dgm:pt>
    <dgm:pt modelId="{32573823-52AF-4DB5-BBE1-4FF14E86D981}" type="pres">
      <dgm:prSet presAssocID="{D5FEFA8B-E128-4ECB-9185-63D84D928A25}" presName="compNode" presStyleCnt="0"/>
      <dgm:spPr/>
    </dgm:pt>
    <dgm:pt modelId="{FC23B97B-0C7C-45F1-B9F7-8074B91BD709}" type="pres">
      <dgm:prSet presAssocID="{D5FEFA8B-E128-4ECB-9185-63D84D928A25}" presName="iconBgRect" presStyleLbl="bgShp" presStyleIdx="2" presStyleCnt="4"/>
      <dgm:spPr/>
    </dgm:pt>
    <dgm:pt modelId="{B63E6C39-3F8F-4776-A3E6-EC4FED2F9BBB}" type="pres">
      <dgm:prSet presAssocID="{D5FEFA8B-E128-4ECB-9185-63D84D928A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ymnast - Floor Routine"/>
        </a:ext>
      </dgm:extLst>
    </dgm:pt>
    <dgm:pt modelId="{FFCC2B6A-A45C-4D5E-B341-76373A4B5826}" type="pres">
      <dgm:prSet presAssocID="{D5FEFA8B-E128-4ECB-9185-63D84D928A25}" presName="spaceRect" presStyleCnt="0"/>
      <dgm:spPr/>
    </dgm:pt>
    <dgm:pt modelId="{3346EAB5-E6F8-49D0-B9AC-6B7742E5EAD2}" type="pres">
      <dgm:prSet presAssocID="{D5FEFA8B-E128-4ECB-9185-63D84D928A25}" presName="textRect" presStyleLbl="revTx" presStyleIdx="2" presStyleCnt="4">
        <dgm:presLayoutVars>
          <dgm:chMax val="1"/>
          <dgm:chPref val="1"/>
        </dgm:presLayoutVars>
      </dgm:prSet>
      <dgm:spPr/>
    </dgm:pt>
    <dgm:pt modelId="{363E798A-4105-439D-98E8-77E76315841D}" type="pres">
      <dgm:prSet presAssocID="{246D380C-121E-420C-A828-43E455069536}" presName="sibTrans" presStyleLbl="sibTrans2D1" presStyleIdx="0" presStyleCnt="0"/>
      <dgm:spPr/>
    </dgm:pt>
    <dgm:pt modelId="{B24EFDC8-B966-4FD9-9CF7-3A5E708A9792}" type="pres">
      <dgm:prSet presAssocID="{60330E4A-EA05-47AD-875A-679CE2F43E7E}" presName="compNode" presStyleCnt="0"/>
      <dgm:spPr/>
    </dgm:pt>
    <dgm:pt modelId="{B6743B13-17B0-4AC2-90B5-DC008ED2C253}" type="pres">
      <dgm:prSet presAssocID="{60330E4A-EA05-47AD-875A-679CE2F43E7E}" presName="iconBgRect" presStyleLbl="bgShp" presStyleIdx="3" presStyleCnt="4"/>
      <dgm:spPr/>
    </dgm:pt>
    <dgm:pt modelId="{312844A7-EFF3-4ECD-8C3C-C049A9B27C84}" type="pres">
      <dgm:prSet presAssocID="{60330E4A-EA05-47AD-875A-679CE2F43E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07C93733-68BE-4CE3-89F5-054559858235}" type="pres">
      <dgm:prSet presAssocID="{60330E4A-EA05-47AD-875A-679CE2F43E7E}" presName="spaceRect" presStyleCnt="0"/>
      <dgm:spPr/>
    </dgm:pt>
    <dgm:pt modelId="{CBF0D5D8-B364-49BF-A9BA-F3869A733940}" type="pres">
      <dgm:prSet presAssocID="{60330E4A-EA05-47AD-875A-679CE2F43E7E}" presName="textRect" presStyleLbl="revTx" presStyleIdx="3" presStyleCnt="4">
        <dgm:presLayoutVars>
          <dgm:chMax val="1"/>
          <dgm:chPref val="1"/>
        </dgm:presLayoutVars>
      </dgm:prSet>
      <dgm:spPr/>
    </dgm:pt>
  </dgm:ptLst>
  <dgm:cxnLst>
    <dgm:cxn modelId="{E984C917-6C07-D348-A556-6565D1518F83}" type="presOf" srcId="{6A4FA4D8-1F4A-48C6-B181-567335C8937F}" destId="{602C2B2D-A43E-489D-9BF5-054389E97415}" srcOrd="0" destOrd="0" presId="urn:microsoft.com/office/officeart/2018/2/layout/IconCircleList"/>
    <dgm:cxn modelId="{68975318-B98D-41FE-9EAF-7363B5136D02}" srcId="{0C608C44-DCDC-45FC-829B-50F9DCE5A0ED}" destId="{6DB7D14A-B184-4F68-A85B-E5AF8BA26018}" srcOrd="1" destOrd="0" parTransId="{5D93490B-B08B-4DE3-937E-093EA8F0B6A1}" sibTransId="{6A4FA4D8-1F4A-48C6-B181-567335C8937F}"/>
    <dgm:cxn modelId="{33E5843D-3AB4-A24D-BD8F-355D74A88B1C}" type="presOf" srcId="{0C608C44-DCDC-45FC-829B-50F9DCE5A0ED}" destId="{FDDBEB9C-88CE-465C-AB89-7A000057FD37}" srcOrd="0" destOrd="0" presId="urn:microsoft.com/office/officeart/2018/2/layout/IconCircleList"/>
    <dgm:cxn modelId="{99044A66-24B9-CE4A-85C8-4BB2E565DB2D}" type="presOf" srcId="{6DB7D14A-B184-4F68-A85B-E5AF8BA26018}" destId="{F9B675FC-61B8-4B6A-BAB6-4F48830A1211}" srcOrd="0" destOrd="0" presId="urn:microsoft.com/office/officeart/2018/2/layout/IconCircleList"/>
    <dgm:cxn modelId="{55FA3D79-F231-CD47-8AC8-C29A57E092B5}" type="presOf" srcId="{FF398009-A54C-4ADE-9A53-DD3E89348B8F}" destId="{C32B6CBB-6263-4D86-BEB4-073FEDCAD086}" srcOrd="0" destOrd="0" presId="urn:microsoft.com/office/officeart/2018/2/layout/IconCircleList"/>
    <dgm:cxn modelId="{AEDD4A93-FF94-8949-B831-37BE539542C7}" type="presOf" srcId="{0FFBA556-72F1-41A5-9A5D-5573DE68F262}" destId="{C1AEA989-EB01-4C31-B4E4-BB9AA0E99FCA}" srcOrd="0" destOrd="0" presId="urn:microsoft.com/office/officeart/2018/2/layout/IconCircleList"/>
    <dgm:cxn modelId="{E52F32A2-003E-4428-A130-18406CF56052}" srcId="{0C608C44-DCDC-45FC-829B-50F9DCE5A0ED}" destId="{FF398009-A54C-4ADE-9A53-DD3E89348B8F}" srcOrd="0" destOrd="0" parTransId="{26D5F2E7-7574-4D40-A727-20C871274AD1}" sibTransId="{0FFBA556-72F1-41A5-9A5D-5573DE68F262}"/>
    <dgm:cxn modelId="{8E8A49AF-D5E8-4006-8521-DC0BBADEE69C}" srcId="{0C608C44-DCDC-45FC-829B-50F9DCE5A0ED}" destId="{60330E4A-EA05-47AD-875A-679CE2F43E7E}" srcOrd="3" destOrd="0" parTransId="{CB9953C7-228C-4301-9CC1-D95654295C3F}" sibTransId="{55511E14-F6E0-4935-9B74-2177EE51847C}"/>
    <dgm:cxn modelId="{F4E26DB2-FD21-4C41-A28F-1C71CCCC43E7}" type="presOf" srcId="{246D380C-121E-420C-A828-43E455069536}" destId="{363E798A-4105-439D-98E8-77E76315841D}" srcOrd="0" destOrd="0" presId="urn:microsoft.com/office/officeart/2018/2/layout/IconCircleList"/>
    <dgm:cxn modelId="{A5718DC6-7B1B-401F-A96B-29D607EED05C}" srcId="{0C608C44-DCDC-45FC-829B-50F9DCE5A0ED}" destId="{D5FEFA8B-E128-4ECB-9185-63D84D928A25}" srcOrd="2" destOrd="0" parTransId="{2E6E1706-649C-457E-AC34-6B20C03DB050}" sibTransId="{246D380C-121E-420C-A828-43E455069536}"/>
    <dgm:cxn modelId="{24B626D7-BFBC-6B4C-9F42-7CA5FDA950B9}" type="presOf" srcId="{D5FEFA8B-E128-4ECB-9185-63D84D928A25}" destId="{3346EAB5-E6F8-49D0-B9AC-6B7742E5EAD2}" srcOrd="0" destOrd="0" presId="urn:microsoft.com/office/officeart/2018/2/layout/IconCircleList"/>
    <dgm:cxn modelId="{D1315BF4-0D71-8240-BD48-B0DBAD23958E}" type="presOf" srcId="{60330E4A-EA05-47AD-875A-679CE2F43E7E}" destId="{CBF0D5D8-B364-49BF-A9BA-F3869A733940}" srcOrd="0" destOrd="0" presId="urn:microsoft.com/office/officeart/2018/2/layout/IconCircleList"/>
    <dgm:cxn modelId="{2E07B9CE-4DE9-434B-80CD-095D9D59A955}" type="presParOf" srcId="{FDDBEB9C-88CE-465C-AB89-7A000057FD37}" destId="{5B41E7CB-8A59-46FE-9EC0-8156F1DCB10D}" srcOrd="0" destOrd="0" presId="urn:microsoft.com/office/officeart/2018/2/layout/IconCircleList"/>
    <dgm:cxn modelId="{E428309C-2905-5B4B-A217-6CB4D6334367}" type="presParOf" srcId="{5B41E7CB-8A59-46FE-9EC0-8156F1DCB10D}" destId="{7FF30BF6-DE65-4EA8-B30C-19323898C57D}" srcOrd="0" destOrd="0" presId="urn:microsoft.com/office/officeart/2018/2/layout/IconCircleList"/>
    <dgm:cxn modelId="{CC6AF77D-1826-024D-B1C7-D5F5B8CCC1F3}" type="presParOf" srcId="{7FF30BF6-DE65-4EA8-B30C-19323898C57D}" destId="{72839205-19B6-4916-B5E3-8B6A1C42911D}" srcOrd="0" destOrd="0" presId="urn:microsoft.com/office/officeart/2018/2/layout/IconCircleList"/>
    <dgm:cxn modelId="{C59A3BCA-6865-854E-9996-F8794DC005A6}" type="presParOf" srcId="{7FF30BF6-DE65-4EA8-B30C-19323898C57D}" destId="{089526E2-7E8A-4CEB-9438-49585DBB3B76}" srcOrd="1" destOrd="0" presId="urn:microsoft.com/office/officeart/2018/2/layout/IconCircleList"/>
    <dgm:cxn modelId="{1497B3B0-9C3E-814B-A480-31AC7E148FD4}" type="presParOf" srcId="{7FF30BF6-DE65-4EA8-B30C-19323898C57D}" destId="{FF5C08A6-5F57-4A87-9C90-94B8B7116689}" srcOrd="2" destOrd="0" presId="urn:microsoft.com/office/officeart/2018/2/layout/IconCircleList"/>
    <dgm:cxn modelId="{C5A79D22-1A28-6040-BB3A-0C8ED27CCD81}" type="presParOf" srcId="{7FF30BF6-DE65-4EA8-B30C-19323898C57D}" destId="{C32B6CBB-6263-4D86-BEB4-073FEDCAD086}" srcOrd="3" destOrd="0" presId="urn:microsoft.com/office/officeart/2018/2/layout/IconCircleList"/>
    <dgm:cxn modelId="{E992DDF9-EEF5-7346-AF3F-35EEA15BD6FF}" type="presParOf" srcId="{5B41E7CB-8A59-46FE-9EC0-8156F1DCB10D}" destId="{C1AEA989-EB01-4C31-B4E4-BB9AA0E99FCA}" srcOrd="1" destOrd="0" presId="urn:microsoft.com/office/officeart/2018/2/layout/IconCircleList"/>
    <dgm:cxn modelId="{8B9B7D86-86F2-AD42-BD96-C2CC26716104}" type="presParOf" srcId="{5B41E7CB-8A59-46FE-9EC0-8156F1DCB10D}" destId="{13A832C4-9E39-4B73-8BAC-73C7611350D7}" srcOrd="2" destOrd="0" presId="urn:microsoft.com/office/officeart/2018/2/layout/IconCircleList"/>
    <dgm:cxn modelId="{024283E8-45D9-124A-A198-35641B83A9A2}" type="presParOf" srcId="{13A832C4-9E39-4B73-8BAC-73C7611350D7}" destId="{8E80BFD0-CCFF-4BD4-81C3-A2DF07B43674}" srcOrd="0" destOrd="0" presId="urn:microsoft.com/office/officeart/2018/2/layout/IconCircleList"/>
    <dgm:cxn modelId="{C9740BED-6D94-A048-9ABB-E28C2476D652}" type="presParOf" srcId="{13A832C4-9E39-4B73-8BAC-73C7611350D7}" destId="{3442FB9E-3ECC-4B41-8DF7-367253631DFF}" srcOrd="1" destOrd="0" presId="urn:microsoft.com/office/officeart/2018/2/layout/IconCircleList"/>
    <dgm:cxn modelId="{22DB9DC3-C5DB-444A-A843-DDF8EB168966}" type="presParOf" srcId="{13A832C4-9E39-4B73-8BAC-73C7611350D7}" destId="{B0D1342A-ABC6-4264-96CB-A725983CCEC0}" srcOrd="2" destOrd="0" presId="urn:microsoft.com/office/officeart/2018/2/layout/IconCircleList"/>
    <dgm:cxn modelId="{1A9EB1CF-F0BB-B140-B565-2CDDBA74CAE5}" type="presParOf" srcId="{13A832C4-9E39-4B73-8BAC-73C7611350D7}" destId="{F9B675FC-61B8-4B6A-BAB6-4F48830A1211}" srcOrd="3" destOrd="0" presId="urn:microsoft.com/office/officeart/2018/2/layout/IconCircleList"/>
    <dgm:cxn modelId="{AC88944F-A457-194F-8BDE-2E22FE1A68B6}" type="presParOf" srcId="{5B41E7CB-8A59-46FE-9EC0-8156F1DCB10D}" destId="{602C2B2D-A43E-489D-9BF5-054389E97415}" srcOrd="3" destOrd="0" presId="urn:microsoft.com/office/officeart/2018/2/layout/IconCircleList"/>
    <dgm:cxn modelId="{4B8ED9D6-42B9-804D-86B1-F4FFF5067E30}" type="presParOf" srcId="{5B41E7CB-8A59-46FE-9EC0-8156F1DCB10D}" destId="{32573823-52AF-4DB5-BBE1-4FF14E86D981}" srcOrd="4" destOrd="0" presId="urn:microsoft.com/office/officeart/2018/2/layout/IconCircleList"/>
    <dgm:cxn modelId="{7F6B8A2B-4B56-0445-A4FA-34A9C4FC4317}" type="presParOf" srcId="{32573823-52AF-4DB5-BBE1-4FF14E86D981}" destId="{FC23B97B-0C7C-45F1-B9F7-8074B91BD709}" srcOrd="0" destOrd="0" presId="urn:microsoft.com/office/officeart/2018/2/layout/IconCircleList"/>
    <dgm:cxn modelId="{7E9849B4-9880-9446-9749-3CC4312D0AB2}" type="presParOf" srcId="{32573823-52AF-4DB5-BBE1-4FF14E86D981}" destId="{B63E6C39-3F8F-4776-A3E6-EC4FED2F9BBB}" srcOrd="1" destOrd="0" presId="urn:microsoft.com/office/officeart/2018/2/layout/IconCircleList"/>
    <dgm:cxn modelId="{1FAD6C4F-F0CB-2A4B-AADF-0B773DC447FA}" type="presParOf" srcId="{32573823-52AF-4DB5-BBE1-4FF14E86D981}" destId="{FFCC2B6A-A45C-4D5E-B341-76373A4B5826}" srcOrd="2" destOrd="0" presId="urn:microsoft.com/office/officeart/2018/2/layout/IconCircleList"/>
    <dgm:cxn modelId="{D94ADE85-72FA-6547-8AA5-54B719953350}" type="presParOf" srcId="{32573823-52AF-4DB5-BBE1-4FF14E86D981}" destId="{3346EAB5-E6F8-49D0-B9AC-6B7742E5EAD2}" srcOrd="3" destOrd="0" presId="urn:microsoft.com/office/officeart/2018/2/layout/IconCircleList"/>
    <dgm:cxn modelId="{A4283675-E648-0442-AD26-A5C1EAF076A5}" type="presParOf" srcId="{5B41E7CB-8A59-46FE-9EC0-8156F1DCB10D}" destId="{363E798A-4105-439D-98E8-77E76315841D}" srcOrd="5" destOrd="0" presId="urn:microsoft.com/office/officeart/2018/2/layout/IconCircleList"/>
    <dgm:cxn modelId="{C506E29B-8872-4546-B085-0FAEED7816E9}" type="presParOf" srcId="{5B41E7CB-8A59-46FE-9EC0-8156F1DCB10D}" destId="{B24EFDC8-B966-4FD9-9CF7-3A5E708A9792}" srcOrd="6" destOrd="0" presId="urn:microsoft.com/office/officeart/2018/2/layout/IconCircleList"/>
    <dgm:cxn modelId="{A97D67EB-A9F8-134C-A1DB-2CFC3F658BF7}" type="presParOf" srcId="{B24EFDC8-B966-4FD9-9CF7-3A5E708A9792}" destId="{B6743B13-17B0-4AC2-90B5-DC008ED2C253}" srcOrd="0" destOrd="0" presId="urn:microsoft.com/office/officeart/2018/2/layout/IconCircleList"/>
    <dgm:cxn modelId="{CD0CCB5D-1350-DB48-AE9B-617CBED974DB}" type="presParOf" srcId="{B24EFDC8-B966-4FD9-9CF7-3A5E708A9792}" destId="{312844A7-EFF3-4ECD-8C3C-C049A9B27C84}" srcOrd="1" destOrd="0" presId="urn:microsoft.com/office/officeart/2018/2/layout/IconCircleList"/>
    <dgm:cxn modelId="{3BA69F82-B846-1048-B646-89E4DC7B9052}" type="presParOf" srcId="{B24EFDC8-B966-4FD9-9CF7-3A5E708A9792}" destId="{07C93733-68BE-4CE3-89F5-054559858235}" srcOrd="2" destOrd="0" presId="urn:microsoft.com/office/officeart/2018/2/layout/IconCircleList"/>
    <dgm:cxn modelId="{78CBE1A7-4702-1949-8A97-8266205E2331}" type="presParOf" srcId="{B24EFDC8-B966-4FD9-9CF7-3A5E708A9792}" destId="{CBF0D5D8-B364-49BF-A9BA-F3869A73394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879FDC-A048-40CD-9554-EE4560CFC35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59537BB-0C22-4991-AA67-C4C098254DCE}">
      <dgm:prSet/>
      <dgm:spPr/>
      <dgm:t>
        <a:bodyPr/>
        <a:lstStyle/>
        <a:p>
          <a:pPr algn="r" rtl="1"/>
          <a:r>
            <a:rPr lang="he-IL" b="1" dirty="0"/>
            <a:t>הרשמה והתחברות: </a:t>
          </a:r>
          <a:r>
            <a:rPr lang="he-IL" dirty="0"/>
            <a:t>הרשמה וגישה קלה ללקוחות ומנהלים, מה שמבטיח שרק משתמשים מורשים יכולים להיכנס.</a:t>
          </a:r>
          <a:endParaRPr lang="en-US" dirty="0"/>
        </a:p>
      </dgm:t>
    </dgm:pt>
    <dgm:pt modelId="{FA25B3EE-4679-43F9-B6D1-747AA13B7254}" type="parTrans" cxnId="{4A765657-9245-4638-ABC0-1795EE722922}">
      <dgm:prSet/>
      <dgm:spPr/>
      <dgm:t>
        <a:bodyPr/>
        <a:lstStyle/>
        <a:p>
          <a:endParaRPr lang="en-US"/>
        </a:p>
      </dgm:t>
    </dgm:pt>
    <dgm:pt modelId="{2708496A-1042-4428-A869-BEDD2316172F}" type="sibTrans" cxnId="{4A765657-9245-4638-ABC0-1795EE722922}">
      <dgm:prSet/>
      <dgm:spPr/>
      <dgm:t>
        <a:bodyPr/>
        <a:lstStyle/>
        <a:p>
          <a:endParaRPr lang="en-US"/>
        </a:p>
      </dgm:t>
    </dgm:pt>
    <dgm:pt modelId="{7A3E2D57-20B3-4174-8E33-CE35657ECF84}">
      <dgm:prSet/>
      <dgm:spPr/>
      <dgm:t>
        <a:bodyPr/>
        <a:lstStyle/>
        <a:p>
          <a:pPr algn="r" rtl="1"/>
          <a:r>
            <a:rPr lang="he-IL" b="1" dirty="0"/>
            <a:t>ניהול אימונים: </a:t>
          </a:r>
          <a:r>
            <a:rPr lang="he-IL" dirty="0"/>
            <a:t>מנהלים יכולים ליצור, לערוך או למחוק שיעורי יוגה, ולנהל את לוח הזמנים בצורה יעילה.</a:t>
          </a:r>
          <a:endParaRPr lang="en-US" dirty="0"/>
        </a:p>
      </dgm:t>
    </dgm:pt>
    <dgm:pt modelId="{886EF1F1-30AA-4399-A549-79C8CFBC52E7}" type="parTrans" cxnId="{CB79B9AA-F186-4A4D-8AD5-5DAFDD02BDEC}">
      <dgm:prSet/>
      <dgm:spPr/>
      <dgm:t>
        <a:bodyPr/>
        <a:lstStyle/>
        <a:p>
          <a:endParaRPr lang="en-US"/>
        </a:p>
      </dgm:t>
    </dgm:pt>
    <dgm:pt modelId="{17BB7412-8BEC-43BC-BCBA-C01FCCE523B4}" type="sibTrans" cxnId="{CB79B9AA-F186-4A4D-8AD5-5DAFDD02BDEC}">
      <dgm:prSet/>
      <dgm:spPr/>
      <dgm:t>
        <a:bodyPr/>
        <a:lstStyle/>
        <a:p>
          <a:endParaRPr lang="en-US"/>
        </a:p>
      </dgm:t>
    </dgm:pt>
    <dgm:pt modelId="{050E5916-02BF-4E6A-8FF5-07EDFCC79213}">
      <dgm:prSet/>
      <dgm:spPr/>
      <dgm:t>
        <a:bodyPr/>
        <a:lstStyle/>
        <a:p>
          <a:pPr rtl="1"/>
          <a:r>
            <a:rPr lang="he-IL" b="1" dirty="0"/>
            <a:t>הרשמות וביטולים: </a:t>
          </a:r>
          <a:r>
            <a:rPr lang="he-IL" dirty="0"/>
            <a:t>לקוחות יכולים להירשם לשיעורים או לבטל את הרישום הקיים שלהם בקלות, כאשר כל השינויים מתעדכנים בזמן אמת במסד הנתונים.</a:t>
          </a:r>
          <a:endParaRPr lang="en-US" dirty="0"/>
        </a:p>
      </dgm:t>
    </dgm:pt>
    <dgm:pt modelId="{98A0E264-3C47-481B-8A0F-32D02A7CB821}" type="parTrans" cxnId="{ECD5EA8C-DE74-4D77-90C5-D621FA405FE6}">
      <dgm:prSet/>
      <dgm:spPr/>
      <dgm:t>
        <a:bodyPr/>
        <a:lstStyle/>
        <a:p>
          <a:endParaRPr lang="en-US"/>
        </a:p>
      </dgm:t>
    </dgm:pt>
    <dgm:pt modelId="{404716A2-2540-4D97-9C2A-1DE580CDE4F5}" type="sibTrans" cxnId="{ECD5EA8C-DE74-4D77-90C5-D621FA405FE6}">
      <dgm:prSet/>
      <dgm:spPr/>
      <dgm:t>
        <a:bodyPr/>
        <a:lstStyle/>
        <a:p>
          <a:endParaRPr lang="en-US"/>
        </a:p>
      </dgm:t>
    </dgm:pt>
    <dgm:pt modelId="{9F5B60D4-FDC2-4088-8343-58A85C1C1F0C}">
      <dgm:prSet/>
      <dgm:spPr/>
      <dgm:t>
        <a:bodyPr/>
        <a:lstStyle/>
        <a:p>
          <a:pPr rtl="1"/>
          <a:r>
            <a:rPr lang="he-IL" b="1" dirty="0"/>
            <a:t>דירוגים ומשוב: </a:t>
          </a:r>
          <a:r>
            <a:rPr lang="he-IL" dirty="0"/>
            <a:t>לקוחות יכולים לדרג את הפלטפורמה, לספק משוב בעל ערך לשיפורים.</a:t>
          </a:r>
          <a:endParaRPr lang="en-US" dirty="0"/>
        </a:p>
      </dgm:t>
    </dgm:pt>
    <dgm:pt modelId="{BBF2846D-BB5E-4AFC-8FC8-C30B47592437}" type="parTrans" cxnId="{13CA41E4-A60B-4B47-B397-468AB389A2DA}">
      <dgm:prSet/>
      <dgm:spPr/>
      <dgm:t>
        <a:bodyPr/>
        <a:lstStyle/>
        <a:p>
          <a:endParaRPr lang="en-US"/>
        </a:p>
      </dgm:t>
    </dgm:pt>
    <dgm:pt modelId="{481186CC-2221-4B6D-B527-27FB52D8D331}" type="sibTrans" cxnId="{13CA41E4-A60B-4B47-B397-468AB389A2DA}">
      <dgm:prSet/>
      <dgm:spPr/>
      <dgm:t>
        <a:bodyPr/>
        <a:lstStyle/>
        <a:p>
          <a:endParaRPr lang="en-US"/>
        </a:p>
      </dgm:t>
    </dgm:pt>
    <dgm:pt modelId="{96CE4710-ED7B-4C6A-A1EF-F3921C0C731F}">
      <dgm:prSet/>
      <dgm:spPr/>
      <dgm:t>
        <a:bodyPr/>
        <a:lstStyle/>
        <a:p>
          <a:pPr algn="r" rtl="1"/>
          <a:r>
            <a:rPr lang="he-IL" b="1" dirty="0"/>
            <a:t>פרופילים: </a:t>
          </a:r>
          <a:r>
            <a:rPr lang="he-IL" dirty="0"/>
            <a:t>גם לקוחות וגם מנהלים יכולים לערוך את פרטיהם כמו שם משתמש, אימייל ועוד. פרופילים אלה עוזרים בזיהוי וניהול גישת משתמשים.</a:t>
          </a:r>
          <a:endParaRPr lang="en-US" dirty="0"/>
        </a:p>
      </dgm:t>
    </dgm:pt>
    <dgm:pt modelId="{4955BE07-5590-48A1-BC48-987CBFE9B1A8}" type="parTrans" cxnId="{58A4A1B4-5A22-43F3-AB5A-5A36AE77684E}">
      <dgm:prSet/>
      <dgm:spPr/>
      <dgm:t>
        <a:bodyPr/>
        <a:lstStyle/>
        <a:p>
          <a:endParaRPr lang="en-US"/>
        </a:p>
      </dgm:t>
    </dgm:pt>
    <dgm:pt modelId="{04E9DA7A-A58A-4C28-8C41-CF9D6AAF5739}" type="sibTrans" cxnId="{58A4A1B4-5A22-43F3-AB5A-5A36AE77684E}">
      <dgm:prSet/>
      <dgm:spPr/>
      <dgm:t>
        <a:bodyPr/>
        <a:lstStyle/>
        <a:p>
          <a:endParaRPr lang="en-US"/>
        </a:p>
      </dgm:t>
    </dgm:pt>
    <dgm:pt modelId="{58C1ED83-446B-8E42-B8AE-E33F8A42985A}" type="pres">
      <dgm:prSet presAssocID="{2E879FDC-A048-40CD-9554-EE4560CFC35C}" presName="vert0" presStyleCnt="0">
        <dgm:presLayoutVars>
          <dgm:dir/>
          <dgm:animOne val="branch"/>
          <dgm:animLvl val="lvl"/>
        </dgm:presLayoutVars>
      </dgm:prSet>
      <dgm:spPr/>
    </dgm:pt>
    <dgm:pt modelId="{4C474ADB-443D-C943-A6C6-5B186A332194}" type="pres">
      <dgm:prSet presAssocID="{059537BB-0C22-4991-AA67-C4C098254DCE}" presName="thickLine" presStyleLbl="alignNode1" presStyleIdx="0" presStyleCnt="5"/>
      <dgm:spPr/>
    </dgm:pt>
    <dgm:pt modelId="{A68A7A32-344E-6D45-A8DD-225ADCDC6C84}" type="pres">
      <dgm:prSet presAssocID="{059537BB-0C22-4991-AA67-C4C098254DCE}" presName="horz1" presStyleCnt="0"/>
      <dgm:spPr/>
    </dgm:pt>
    <dgm:pt modelId="{A8D61CF7-6AE8-C443-877A-8084C6B3C71F}" type="pres">
      <dgm:prSet presAssocID="{059537BB-0C22-4991-AA67-C4C098254DCE}" presName="tx1" presStyleLbl="revTx" presStyleIdx="0" presStyleCnt="5"/>
      <dgm:spPr/>
    </dgm:pt>
    <dgm:pt modelId="{0B11851F-EF9C-C74B-A96E-0B689E0EC9F5}" type="pres">
      <dgm:prSet presAssocID="{059537BB-0C22-4991-AA67-C4C098254DCE}" presName="vert1" presStyleCnt="0"/>
      <dgm:spPr/>
    </dgm:pt>
    <dgm:pt modelId="{3D829872-5B11-9944-8DFE-A90FE06F3BC3}" type="pres">
      <dgm:prSet presAssocID="{7A3E2D57-20B3-4174-8E33-CE35657ECF84}" presName="thickLine" presStyleLbl="alignNode1" presStyleIdx="1" presStyleCnt="5"/>
      <dgm:spPr/>
    </dgm:pt>
    <dgm:pt modelId="{8D93EA70-BFDE-EE46-B10F-BF00448B0664}" type="pres">
      <dgm:prSet presAssocID="{7A3E2D57-20B3-4174-8E33-CE35657ECF84}" presName="horz1" presStyleCnt="0"/>
      <dgm:spPr/>
    </dgm:pt>
    <dgm:pt modelId="{D48E1CC1-199B-F144-BF04-4AC6389186C7}" type="pres">
      <dgm:prSet presAssocID="{7A3E2D57-20B3-4174-8E33-CE35657ECF84}" presName="tx1" presStyleLbl="revTx" presStyleIdx="1" presStyleCnt="5"/>
      <dgm:spPr/>
    </dgm:pt>
    <dgm:pt modelId="{EFE80A73-629C-6741-A853-D8C03167AE07}" type="pres">
      <dgm:prSet presAssocID="{7A3E2D57-20B3-4174-8E33-CE35657ECF84}" presName="vert1" presStyleCnt="0"/>
      <dgm:spPr/>
    </dgm:pt>
    <dgm:pt modelId="{CC22436B-A620-9B44-9A2A-7DEBD96FB434}" type="pres">
      <dgm:prSet presAssocID="{050E5916-02BF-4E6A-8FF5-07EDFCC79213}" presName="thickLine" presStyleLbl="alignNode1" presStyleIdx="2" presStyleCnt="5"/>
      <dgm:spPr/>
    </dgm:pt>
    <dgm:pt modelId="{10F28C95-1993-2C41-B1B8-61AB5BB3C1A3}" type="pres">
      <dgm:prSet presAssocID="{050E5916-02BF-4E6A-8FF5-07EDFCC79213}" presName="horz1" presStyleCnt="0"/>
      <dgm:spPr/>
    </dgm:pt>
    <dgm:pt modelId="{9E1D6CEB-BF53-724F-9BBC-55F4D56722EC}" type="pres">
      <dgm:prSet presAssocID="{050E5916-02BF-4E6A-8FF5-07EDFCC79213}" presName="tx1" presStyleLbl="revTx" presStyleIdx="2" presStyleCnt="5"/>
      <dgm:spPr/>
    </dgm:pt>
    <dgm:pt modelId="{C8096F3C-3E2D-6841-A443-9A750769391F}" type="pres">
      <dgm:prSet presAssocID="{050E5916-02BF-4E6A-8FF5-07EDFCC79213}" presName="vert1" presStyleCnt="0"/>
      <dgm:spPr/>
    </dgm:pt>
    <dgm:pt modelId="{53CC7A46-B6D4-9245-B07A-8F5842644160}" type="pres">
      <dgm:prSet presAssocID="{9F5B60D4-FDC2-4088-8343-58A85C1C1F0C}" presName="thickLine" presStyleLbl="alignNode1" presStyleIdx="3" presStyleCnt="5"/>
      <dgm:spPr/>
    </dgm:pt>
    <dgm:pt modelId="{6372FCA5-8A70-554C-8221-EC754A86C6ED}" type="pres">
      <dgm:prSet presAssocID="{9F5B60D4-FDC2-4088-8343-58A85C1C1F0C}" presName="horz1" presStyleCnt="0"/>
      <dgm:spPr/>
    </dgm:pt>
    <dgm:pt modelId="{ECF0B1CF-FAE0-714D-A15C-A75A6AD38D27}" type="pres">
      <dgm:prSet presAssocID="{9F5B60D4-FDC2-4088-8343-58A85C1C1F0C}" presName="tx1" presStyleLbl="revTx" presStyleIdx="3" presStyleCnt="5"/>
      <dgm:spPr/>
    </dgm:pt>
    <dgm:pt modelId="{155B5C71-4AF2-554F-B07D-6BAB358FDBB7}" type="pres">
      <dgm:prSet presAssocID="{9F5B60D4-FDC2-4088-8343-58A85C1C1F0C}" presName="vert1" presStyleCnt="0"/>
      <dgm:spPr/>
    </dgm:pt>
    <dgm:pt modelId="{CED6E141-03FD-B048-8F50-59DA077DA156}" type="pres">
      <dgm:prSet presAssocID="{96CE4710-ED7B-4C6A-A1EF-F3921C0C731F}" presName="thickLine" presStyleLbl="alignNode1" presStyleIdx="4" presStyleCnt="5"/>
      <dgm:spPr/>
    </dgm:pt>
    <dgm:pt modelId="{7F389760-6168-3940-9C7F-00B86BEE9CCF}" type="pres">
      <dgm:prSet presAssocID="{96CE4710-ED7B-4C6A-A1EF-F3921C0C731F}" presName="horz1" presStyleCnt="0"/>
      <dgm:spPr/>
    </dgm:pt>
    <dgm:pt modelId="{442DC615-5CA4-2047-A699-36778A327820}" type="pres">
      <dgm:prSet presAssocID="{96CE4710-ED7B-4C6A-A1EF-F3921C0C731F}" presName="tx1" presStyleLbl="revTx" presStyleIdx="4" presStyleCnt="5"/>
      <dgm:spPr/>
    </dgm:pt>
    <dgm:pt modelId="{3165CD1D-6C57-2848-BE81-8DB15528411D}" type="pres">
      <dgm:prSet presAssocID="{96CE4710-ED7B-4C6A-A1EF-F3921C0C731F}" presName="vert1" presStyleCnt="0"/>
      <dgm:spPr/>
    </dgm:pt>
  </dgm:ptLst>
  <dgm:cxnLst>
    <dgm:cxn modelId="{27F25D04-93B5-404E-B15E-32DA4B071EEA}" type="presOf" srcId="{059537BB-0C22-4991-AA67-C4C098254DCE}" destId="{A8D61CF7-6AE8-C443-877A-8084C6B3C71F}" srcOrd="0" destOrd="0" presId="urn:microsoft.com/office/officeart/2008/layout/LinedList"/>
    <dgm:cxn modelId="{D8BFA418-CD9C-F04A-BBEA-92C3E938A1F3}" type="presOf" srcId="{9F5B60D4-FDC2-4088-8343-58A85C1C1F0C}" destId="{ECF0B1CF-FAE0-714D-A15C-A75A6AD38D27}" srcOrd="0" destOrd="0" presId="urn:microsoft.com/office/officeart/2008/layout/LinedList"/>
    <dgm:cxn modelId="{26B58F2B-1309-7B47-ADC3-37325E583B74}" type="presOf" srcId="{2E879FDC-A048-40CD-9554-EE4560CFC35C}" destId="{58C1ED83-446B-8E42-B8AE-E33F8A42985A}" srcOrd="0" destOrd="0" presId="urn:microsoft.com/office/officeart/2008/layout/LinedList"/>
    <dgm:cxn modelId="{542A3A44-BA23-5040-9188-FDE8AC94A872}" type="presOf" srcId="{050E5916-02BF-4E6A-8FF5-07EDFCC79213}" destId="{9E1D6CEB-BF53-724F-9BBC-55F4D56722EC}" srcOrd="0" destOrd="0" presId="urn:microsoft.com/office/officeart/2008/layout/LinedList"/>
    <dgm:cxn modelId="{4A765657-9245-4638-ABC0-1795EE722922}" srcId="{2E879FDC-A048-40CD-9554-EE4560CFC35C}" destId="{059537BB-0C22-4991-AA67-C4C098254DCE}" srcOrd="0" destOrd="0" parTransId="{FA25B3EE-4679-43F9-B6D1-747AA13B7254}" sibTransId="{2708496A-1042-4428-A869-BEDD2316172F}"/>
    <dgm:cxn modelId="{ECD5EA8C-DE74-4D77-90C5-D621FA405FE6}" srcId="{2E879FDC-A048-40CD-9554-EE4560CFC35C}" destId="{050E5916-02BF-4E6A-8FF5-07EDFCC79213}" srcOrd="2" destOrd="0" parTransId="{98A0E264-3C47-481B-8A0F-32D02A7CB821}" sibTransId="{404716A2-2540-4D97-9C2A-1DE580CDE4F5}"/>
    <dgm:cxn modelId="{13F0F894-1858-1B43-BE72-08D76DD7C891}" type="presOf" srcId="{7A3E2D57-20B3-4174-8E33-CE35657ECF84}" destId="{D48E1CC1-199B-F144-BF04-4AC6389186C7}" srcOrd="0" destOrd="0" presId="urn:microsoft.com/office/officeart/2008/layout/LinedList"/>
    <dgm:cxn modelId="{CB79B9AA-F186-4A4D-8AD5-5DAFDD02BDEC}" srcId="{2E879FDC-A048-40CD-9554-EE4560CFC35C}" destId="{7A3E2D57-20B3-4174-8E33-CE35657ECF84}" srcOrd="1" destOrd="0" parTransId="{886EF1F1-30AA-4399-A549-79C8CFBC52E7}" sibTransId="{17BB7412-8BEC-43BC-BCBA-C01FCCE523B4}"/>
    <dgm:cxn modelId="{58A4A1B4-5A22-43F3-AB5A-5A36AE77684E}" srcId="{2E879FDC-A048-40CD-9554-EE4560CFC35C}" destId="{96CE4710-ED7B-4C6A-A1EF-F3921C0C731F}" srcOrd="4" destOrd="0" parTransId="{4955BE07-5590-48A1-BC48-987CBFE9B1A8}" sibTransId="{04E9DA7A-A58A-4C28-8C41-CF9D6AAF5739}"/>
    <dgm:cxn modelId="{967038DB-5D11-E64B-A414-6F18D24212FB}" type="presOf" srcId="{96CE4710-ED7B-4C6A-A1EF-F3921C0C731F}" destId="{442DC615-5CA4-2047-A699-36778A327820}" srcOrd="0" destOrd="0" presId="urn:microsoft.com/office/officeart/2008/layout/LinedList"/>
    <dgm:cxn modelId="{13CA41E4-A60B-4B47-B397-468AB389A2DA}" srcId="{2E879FDC-A048-40CD-9554-EE4560CFC35C}" destId="{9F5B60D4-FDC2-4088-8343-58A85C1C1F0C}" srcOrd="3" destOrd="0" parTransId="{BBF2846D-BB5E-4AFC-8FC8-C30B47592437}" sibTransId="{481186CC-2221-4B6D-B527-27FB52D8D331}"/>
    <dgm:cxn modelId="{B1CDD10A-EAAA-B047-92AD-01749E408F88}" type="presParOf" srcId="{58C1ED83-446B-8E42-B8AE-E33F8A42985A}" destId="{4C474ADB-443D-C943-A6C6-5B186A332194}" srcOrd="0" destOrd="0" presId="urn:microsoft.com/office/officeart/2008/layout/LinedList"/>
    <dgm:cxn modelId="{A45DCCB3-F023-7E42-9630-3E6539C275FF}" type="presParOf" srcId="{58C1ED83-446B-8E42-B8AE-E33F8A42985A}" destId="{A68A7A32-344E-6D45-A8DD-225ADCDC6C84}" srcOrd="1" destOrd="0" presId="urn:microsoft.com/office/officeart/2008/layout/LinedList"/>
    <dgm:cxn modelId="{CABF8783-1A28-7543-8971-4557CAA743C7}" type="presParOf" srcId="{A68A7A32-344E-6D45-A8DD-225ADCDC6C84}" destId="{A8D61CF7-6AE8-C443-877A-8084C6B3C71F}" srcOrd="0" destOrd="0" presId="urn:microsoft.com/office/officeart/2008/layout/LinedList"/>
    <dgm:cxn modelId="{7E36333E-AFAF-F446-AAD9-606B78B43603}" type="presParOf" srcId="{A68A7A32-344E-6D45-A8DD-225ADCDC6C84}" destId="{0B11851F-EF9C-C74B-A96E-0B689E0EC9F5}" srcOrd="1" destOrd="0" presId="urn:microsoft.com/office/officeart/2008/layout/LinedList"/>
    <dgm:cxn modelId="{2B8912E3-D699-7C4F-9B78-9358DD6C0D90}" type="presParOf" srcId="{58C1ED83-446B-8E42-B8AE-E33F8A42985A}" destId="{3D829872-5B11-9944-8DFE-A90FE06F3BC3}" srcOrd="2" destOrd="0" presId="urn:microsoft.com/office/officeart/2008/layout/LinedList"/>
    <dgm:cxn modelId="{31D3EC3C-DD6B-4B42-9C5E-B42F10F58751}" type="presParOf" srcId="{58C1ED83-446B-8E42-B8AE-E33F8A42985A}" destId="{8D93EA70-BFDE-EE46-B10F-BF00448B0664}" srcOrd="3" destOrd="0" presId="urn:microsoft.com/office/officeart/2008/layout/LinedList"/>
    <dgm:cxn modelId="{EA2E40FE-1146-A848-A0AD-03035B792ECF}" type="presParOf" srcId="{8D93EA70-BFDE-EE46-B10F-BF00448B0664}" destId="{D48E1CC1-199B-F144-BF04-4AC6389186C7}" srcOrd="0" destOrd="0" presId="urn:microsoft.com/office/officeart/2008/layout/LinedList"/>
    <dgm:cxn modelId="{A9D5D919-5595-A64A-9D49-AD66A2FFF823}" type="presParOf" srcId="{8D93EA70-BFDE-EE46-B10F-BF00448B0664}" destId="{EFE80A73-629C-6741-A853-D8C03167AE07}" srcOrd="1" destOrd="0" presId="urn:microsoft.com/office/officeart/2008/layout/LinedList"/>
    <dgm:cxn modelId="{687AB3F7-8876-6546-8E96-ECA4BFCABA09}" type="presParOf" srcId="{58C1ED83-446B-8E42-B8AE-E33F8A42985A}" destId="{CC22436B-A620-9B44-9A2A-7DEBD96FB434}" srcOrd="4" destOrd="0" presId="urn:microsoft.com/office/officeart/2008/layout/LinedList"/>
    <dgm:cxn modelId="{8394E049-76EA-9A42-A200-2A8EB9F73FFA}" type="presParOf" srcId="{58C1ED83-446B-8E42-B8AE-E33F8A42985A}" destId="{10F28C95-1993-2C41-B1B8-61AB5BB3C1A3}" srcOrd="5" destOrd="0" presId="urn:microsoft.com/office/officeart/2008/layout/LinedList"/>
    <dgm:cxn modelId="{CF47D5F2-C028-D54C-B93B-22580CE2620E}" type="presParOf" srcId="{10F28C95-1993-2C41-B1B8-61AB5BB3C1A3}" destId="{9E1D6CEB-BF53-724F-9BBC-55F4D56722EC}" srcOrd="0" destOrd="0" presId="urn:microsoft.com/office/officeart/2008/layout/LinedList"/>
    <dgm:cxn modelId="{9B38B271-5D17-5041-A34D-55666B8640BE}" type="presParOf" srcId="{10F28C95-1993-2C41-B1B8-61AB5BB3C1A3}" destId="{C8096F3C-3E2D-6841-A443-9A750769391F}" srcOrd="1" destOrd="0" presId="urn:microsoft.com/office/officeart/2008/layout/LinedList"/>
    <dgm:cxn modelId="{BB16E3F0-785D-F749-A9BB-1CC2B53EDEEF}" type="presParOf" srcId="{58C1ED83-446B-8E42-B8AE-E33F8A42985A}" destId="{53CC7A46-B6D4-9245-B07A-8F5842644160}" srcOrd="6" destOrd="0" presId="urn:microsoft.com/office/officeart/2008/layout/LinedList"/>
    <dgm:cxn modelId="{731E5607-E0E6-5C43-BF04-F19266AA5C4D}" type="presParOf" srcId="{58C1ED83-446B-8E42-B8AE-E33F8A42985A}" destId="{6372FCA5-8A70-554C-8221-EC754A86C6ED}" srcOrd="7" destOrd="0" presId="urn:microsoft.com/office/officeart/2008/layout/LinedList"/>
    <dgm:cxn modelId="{852F8439-A924-814D-8DE8-B633AF2FC189}" type="presParOf" srcId="{6372FCA5-8A70-554C-8221-EC754A86C6ED}" destId="{ECF0B1CF-FAE0-714D-A15C-A75A6AD38D27}" srcOrd="0" destOrd="0" presId="urn:microsoft.com/office/officeart/2008/layout/LinedList"/>
    <dgm:cxn modelId="{FF57E45D-BC68-FA47-BC3D-034EB29057D9}" type="presParOf" srcId="{6372FCA5-8A70-554C-8221-EC754A86C6ED}" destId="{155B5C71-4AF2-554F-B07D-6BAB358FDBB7}" srcOrd="1" destOrd="0" presId="urn:microsoft.com/office/officeart/2008/layout/LinedList"/>
    <dgm:cxn modelId="{6F25BE3A-F8BC-2C43-990A-CEF20D22F93C}" type="presParOf" srcId="{58C1ED83-446B-8E42-B8AE-E33F8A42985A}" destId="{CED6E141-03FD-B048-8F50-59DA077DA156}" srcOrd="8" destOrd="0" presId="urn:microsoft.com/office/officeart/2008/layout/LinedList"/>
    <dgm:cxn modelId="{EB904CDD-5138-6444-8BC6-17BDC1E4D388}" type="presParOf" srcId="{58C1ED83-446B-8E42-B8AE-E33F8A42985A}" destId="{7F389760-6168-3940-9C7F-00B86BEE9CCF}" srcOrd="9" destOrd="0" presId="urn:microsoft.com/office/officeart/2008/layout/LinedList"/>
    <dgm:cxn modelId="{40C54DE5-E8D9-A448-B779-37E156811EC0}" type="presParOf" srcId="{7F389760-6168-3940-9C7F-00B86BEE9CCF}" destId="{442DC615-5CA4-2047-A699-36778A327820}" srcOrd="0" destOrd="0" presId="urn:microsoft.com/office/officeart/2008/layout/LinedList"/>
    <dgm:cxn modelId="{33B80B60-2997-1349-917F-E561A097FE3A}" type="presParOf" srcId="{7F389760-6168-3940-9C7F-00B86BEE9CCF}" destId="{3165CD1D-6C57-2848-BE81-8DB15528411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B67443-54CE-41C2-8793-DB58FB6EAD4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81ACBCC-8BDC-4293-BF60-8C21751C439F}">
      <dgm:prSet/>
      <dgm:spPr/>
      <dgm:t>
        <a:bodyPr/>
        <a:lstStyle/>
        <a:p>
          <a:pPr algn="r" rtl="1"/>
          <a:r>
            <a:rPr lang="he-IL" b="1"/>
            <a:t>שימושיות: </a:t>
          </a:r>
          <a:r>
            <a:rPr lang="he-IL"/>
            <a:t>האפליקציה ידידותית למשתמש, מה שמקל על המשתמשים לנווט, להירשם לשיעורים או לנהל אותם ללא בלבול.</a:t>
          </a:r>
          <a:endParaRPr lang="en-US" dirty="0"/>
        </a:p>
      </dgm:t>
    </dgm:pt>
    <dgm:pt modelId="{D29406D7-B27E-43B9-BB66-2B0E3BE215E0}" type="parTrans" cxnId="{5ACD7EB8-75B0-4AF0-BBE9-3ED636A3718B}">
      <dgm:prSet/>
      <dgm:spPr/>
      <dgm:t>
        <a:bodyPr/>
        <a:lstStyle/>
        <a:p>
          <a:endParaRPr lang="en-US"/>
        </a:p>
      </dgm:t>
    </dgm:pt>
    <dgm:pt modelId="{922C9F7B-3BF0-474E-9E76-EAA43A022965}" type="sibTrans" cxnId="{5ACD7EB8-75B0-4AF0-BBE9-3ED636A3718B}">
      <dgm:prSet/>
      <dgm:spPr/>
      <dgm:t>
        <a:bodyPr/>
        <a:lstStyle/>
        <a:p>
          <a:endParaRPr lang="en-US"/>
        </a:p>
      </dgm:t>
    </dgm:pt>
    <dgm:pt modelId="{D08D3E86-29D9-4F6A-872C-64BE41DBE98A}">
      <dgm:prSet/>
      <dgm:spPr/>
      <dgm:t>
        <a:bodyPr/>
        <a:lstStyle/>
        <a:p>
          <a:pPr algn="r" rtl="1"/>
          <a:r>
            <a:rPr lang="he-IL" b="1"/>
            <a:t>אבטחה: </a:t>
          </a:r>
          <a:r>
            <a:rPr lang="he-IL"/>
            <a:t>כל נתוני המשתמש, במיוחד פרטי התחברות, מטופלים בצורה מאובטחת כדי להגן על הפרטיות.</a:t>
          </a:r>
          <a:endParaRPr lang="en-US" dirty="0"/>
        </a:p>
      </dgm:t>
    </dgm:pt>
    <dgm:pt modelId="{58AC1AAA-86AB-4946-AF74-8BAC653A45C7}" type="parTrans" cxnId="{928BECFE-49A7-4AB2-953B-42442898ACBD}">
      <dgm:prSet/>
      <dgm:spPr/>
      <dgm:t>
        <a:bodyPr/>
        <a:lstStyle/>
        <a:p>
          <a:endParaRPr lang="en-US"/>
        </a:p>
      </dgm:t>
    </dgm:pt>
    <dgm:pt modelId="{FDBFB879-E94C-4BDB-9219-69ED75911A9F}" type="sibTrans" cxnId="{928BECFE-49A7-4AB2-953B-42442898ACBD}">
      <dgm:prSet/>
      <dgm:spPr/>
      <dgm:t>
        <a:bodyPr/>
        <a:lstStyle/>
        <a:p>
          <a:endParaRPr lang="en-US"/>
        </a:p>
      </dgm:t>
    </dgm:pt>
    <dgm:pt modelId="{2D6932DC-C03A-495C-AC8D-FE0A780D6CAC}">
      <dgm:prSet/>
      <dgm:spPr/>
      <dgm:t>
        <a:bodyPr/>
        <a:lstStyle/>
        <a:p>
          <a:pPr algn="r" rtl="1"/>
          <a:r>
            <a:rPr lang="he-IL" b="1" dirty="0"/>
            <a:t>תאימות: </a:t>
          </a:r>
          <a:r>
            <a:rPr lang="he-IL" dirty="0"/>
            <a:t>האפליקציה </a:t>
          </a:r>
          <a:r>
            <a:rPr lang="en-US" dirty="0" err="1"/>
            <a:t>מ</a:t>
          </a:r>
          <a:r>
            <a:rPr lang="he-IL" dirty="0" err="1"/>
            <a:t>שתמשת</a:t>
          </a:r>
          <a:r>
            <a:rPr lang="he-IL" dirty="0"/>
            <a:t> בממשקים חיצוניים למשל הנתונים נשמרים </a:t>
          </a:r>
          <a:r>
            <a:rPr lang="en-US" dirty="0" err="1"/>
            <a:t>ב</a:t>
          </a:r>
          <a:r>
            <a:rPr lang="he-IL" dirty="0"/>
            <a:t>מסד נתונים של גוגל </a:t>
          </a:r>
          <a:r>
            <a:rPr lang="en-US" dirty="0"/>
            <a:t>Firebase</a:t>
          </a:r>
        </a:p>
      </dgm:t>
    </dgm:pt>
    <dgm:pt modelId="{2B556BA5-C1C5-4C3B-A9A8-809D340B1611}" type="parTrans" cxnId="{91012325-D60F-4D5D-B531-F5813C11FE4B}">
      <dgm:prSet/>
      <dgm:spPr/>
      <dgm:t>
        <a:bodyPr/>
        <a:lstStyle/>
        <a:p>
          <a:endParaRPr lang="en-US"/>
        </a:p>
      </dgm:t>
    </dgm:pt>
    <dgm:pt modelId="{8297BE17-6B1E-476C-8C25-2ADEEF09E87C}" type="sibTrans" cxnId="{91012325-D60F-4D5D-B531-F5813C11FE4B}">
      <dgm:prSet/>
      <dgm:spPr/>
      <dgm:t>
        <a:bodyPr/>
        <a:lstStyle/>
        <a:p>
          <a:endParaRPr lang="en-US"/>
        </a:p>
      </dgm:t>
    </dgm:pt>
    <dgm:pt modelId="{F64043D7-A277-164F-95A6-1A028811929E}" type="pres">
      <dgm:prSet presAssocID="{A8B67443-54CE-41C2-8793-DB58FB6EAD41}" presName="vert0" presStyleCnt="0">
        <dgm:presLayoutVars>
          <dgm:dir/>
          <dgm:animOne val="branch"/>
          <dgm:animLvl val="lvl"/>
        </dgm:presLayoutVars>
      </dgm:prSet>
      <dgm:spPr/>
    </dgm:pt>
    <dgm:pt modelId="{11562228-1A35-904E-A3BF-C00022E56B70}" type="pres">
      <dgm:prSet presAssocID="{681ACBCC-8BDC-4293-BF60-8C21751C439F}" presName="thickLine" presStyleLbl="alignNode1" presStyleIdx="0" presStyleCnt="3"/>
      <dgm:spPr/>
    </dgm:pt>
    <dgm:pt modelId="{5487A967-415B-9549-96B5-73E8ABAF10E6}" type="pres">
      <dgm:prSet presAssocID="{681ACBCC-8BDC-4293-BF60-8C21751C439F}" presName="horz1" presStyleCnt="0"/>
      <dgm:spPr/>
    </dgm:pt>
    <dgm:pt modelId="{55949C02-D877-E84D-9739-48031631248A}" type="pres">
      <dgm:prSet presAssocID="{681ACBCC-8BDC-4293-BF60-8C21751C439F}" presName="tx1" presStyleLbl="revTx" presStyleIdx="0" presStyleCnt="3"/>
      <dgm:spPr/>
    </dgm:pt>
    <dgm:pt modelId="{DF32D2C3-E904-EA4D-AD07-21445E880145}" type="pres">
      <dgm:prSet presAssocID="{681ACBCC-8BDC-4293-BF60-8C21751C439F}" presName="vert1" presStyleCnt="0"/>
      <dgm:spPr/>
    </dgm:pt>
    <dgm:pt modelId="{51E10D37-69B6-4F42-AFFE-537E566E3E6B}" type="pres">
      <dgm:prSet presAssocID="{D08D3E86-29D9-4F6A-872C-64BE41DBE98A}" presName="thickLine" presStyleLbl="alignNode1" presStyleIdx="1" presStyleCnt="3"/>
      <dgm:spPr/>
    </dgm:pt>
    <dgm:pt modelId="{67090B41-4B99-C247-8D2F-894012A099C6}" type="pres">
      <dgm:prSet presAssocID="{D08D3E86-29D9-4F6A-872C-64BE41DBE98A}" presName="horz1" presStyleCnt="0"/>
      <dgm:spPr/>
    </dgm:pt>
    <dgm:pt modelId="{8231F029-B8DD-174F-8E67-5B34A27195C8}" type="pres">
      <dgm:prSet presAssocID="{D08D3E86-29D9-4F6A-872C-64BE41DBE98A}" presName="tx1" presStyleLbl="revTx" presStyleIdx="1" presStyleCnt="3"/>
      <dgm:spPr/>
    </dgm:pt>
    <dgm:pt modelId="{E95775AA-A990-2048-93FA-EE7830CA4CD7}" type="pres">
      <dgm:prSet presAssocID="{D08D3E86-29D9-4F6A-872C-64BE41DBE98A}" presName="vert1" presStyleCnt="0"/>
      <dgm:spPr/>
    </dgm:pt>
    <dgm:pt modelId="{A2F86478-8057-B74B-BA61-0E352C664E27}" type="pres">
      <dgm:prSet presAssocID="{2D6932DC-C03A-495C-AC8D-FE0A780D6CAC}" presName="thickLine" presStyleLbl="alignNode1" presStyleIdx="2" presStyleCnt="3"/>
      <dgm:spPr/>
    </dgm:pt>
    <dgm:pt modelId="{16B9410F-635C-5B4C-BDFB-0CE482B78F6A}" type="pres">
      <dgm:prSet presAssocID="{2D6932DC-C03A-495C-AC8D-FE0A780D6CAC}" presName="horz1" presStyleCnt="0"/>
      <dgm:spPr/>
    </dgm:pt>
    <dgm:pt modelId="{E4FC480D-D8CB-114A-9C63-329FE529753F}" type="pres">
      <dgm:prSet presAssocID="{2D6932DC-C03A-495C-AC8D-FE0A780D6CAC}" presName="tx1" presStyleLbl="revTx" presStyleIdx="2" presStyleCnt="3"/>
      <dgm:spPr/>
    </dgm:pt>
    <dgm:pt modelId="{A87B9E0D-8BE5-084E-AFB0-667464C417FF}" type="pres">
      <dgm:prSet presAssocID="{2D6932DC-C03A-495C-AC8D-FE0A780D6CAC}" presName="vert1" presStyleCnt="0"/>
      <dgm:spPr/>
    </dgm:pt>
  </dgm:ptLst>
  <dgm:cxnLst>
    <dgm:cxn modelId="{0A123E10-CD29-8C4C-86E2-DA4071668C9B}" type="presOf" srcId="{D08D3E86-29D9-4F6A-872C-64BE41DBE98A}" destId="{8231F029-B8DD-174F-8E67-5B34A27195C8}" srcOrd="0" destOrd="0" presId="urn:microsoft.com/office/officeart/2008/layout/LinedList"/>
    <dgm:cxn modelId="{BA407118-3B3B-1F47-9649-5E8859379C22}" type="presOf" srcId="{A8B67443-54CE-41C2-8793-DB58FB6EAD41}" destId="{F64043D7-A277-164F-95A6-1A028811929E}" srcOrd="0" destOrd="0" presId="urn:microsoft.com/office/officeart/2008/layout/LinedList"/>
    <dgm:cxn modelId="{91012325-D60F-4D5D-B531-F5813C11FE4B}" srcId="{A8B67443-54CE-41C2-8793-DB58FB6EAD41}" destId="{2D6932DC-C03A-495C-AC8D-FE0A780D6CAC}" srcOrd="2" destOrd="0" parTransId="{2B556BA5-C1C5-4C3B-A9A8-809D340B1611}" sibTransId="{8297BE17-6B1E-476C-8C25-2ADEEF09E87C}"/>
    <dgm:cxn modelId="{5ACD7EB8-75B0-4AF0-BBE9-3ED636A3718B}" srcId="{A8B67443-54CE-41C2-8793-DB58FB6EAD41}" destId="{681ACBCC-8BDC-4293-BF60-8C21751C439F}" srcOrd="0" destOrd="0" parTransId="{D29406D7-B27E-43B9-BB66-2B0E3BE215E0}" sibTransId="{922C9F7B-3BF0-474E-9E76-EAA43A022965}"/>
    <dgm:cxn modelId="{111375C4-091D-8F42-87F8-D7D1CDCBA4AD}" type="presOf" srcId="{681ACBCC-8BDC-4293-BF60-8C21751C439F}" destId="{55949C02-D877-E84D-9739-48031631248A}" srcOrd="0" destOrd="0" presId="urn:microsoft.com/office/officeart/2008/layout/LinedList"/>
    <dgm:cxn modelId="{B3F69EEB-B38F-F942-81BC-8F95C3FBCA4B}" type="presOf" srcId="{2D6932DC-C03A-495C-AC8D-FE0A780D6CAC}" destId="{E4FC480D-D8CB-114A-9C63-329FE529753F}" srcOrd="0" destOrd="0" presId="urn:microsoft.com/office/officeart/2008/layout/LinedList"/>
    <dgm:cxn modelId="{928BECFE-49A7-4AB2-953B-42442898ACBD}" srcId="{A8B67443-54CE-41C2-8793-DB58FB6EAD41}" destId="{D08D3E86-29D9-4F6A-872C-64BE41DBE98A}" srcOrd="1" destOrd="0" parTransId="{58AC1AAA-86AB-4946-AF74-8BAC653A45C7}" sibTransId="{FDBFB879-E94C-4BDB-9219-69ED75911A9F}"/>
    <dgm:cxn modelId="{2F8BBB92-7C25-3E4E-9C39-9FBA182AC5A6}" type="presParOf" srcId="{F64043D7-A277-164F-95A6-1A028811929E}" destId="{11562228-1A35-904E-A3BF-C00022E56B70}" srcOrd="0" destOrd="0" presId="urn:microsoft.com/office/officeart/2008/layout/LinedList"/>
    <dgm:cxn modelId="{26042F62-75FC-B045-B154-3592C6C0B304}" type="presParOf" srcId="{F64043D7-A277-164F-95A6-1A028811929E}" destId="{5487A967-415B-9549-96B5-73E8ABAF10E6}" srcOrd="1" destOrd="0" presId="urn:microsoft.com/office/officeart/2008/layout/LinedList"/>
    <dgm:cxn modelId="{C519D45B-CCB0-0B4A-9096-A41EAF1CED46}" type="presParOf" srcId="{5487A967-415B-9549-96B5-73E8ABAF10E6}" destId="{55949C02-D877-E84D-9739-48031631248A}" srcOrd="0" destOrd="0" presId="urn:microsoft.com/office/officeart/2008/layout/LinedList"/>
    <dgm:cxn modelId="{7E851FBD-6B40-3344-9BA4-3AB8C31B5E3A}" type="presParOf" srcId="{5487A967-415B-9549-96B5-73E8ABAF10E6}" destId="{DF32D2C3-E904-EA4D-AD07-21445E880145}" srcOrd="1" destOrd="0" presId="urn:microsoft.com/office/officeart/2008/layout/LinedList"/>
    <dgm:cxn modelId="{9775783B-20C9-FD4F-A752-DA3E66FB2CCB}" type="presParOf" srcId="{F64043D7-A277-164F-95A6-1A028811929E}" destId="{51E10D37-69B6-4F42-AFFE-537E566E3E6B}" srcOrd="2" destOrd="0" presId="urn:microsoft.com/office/officeart/2008/layout/LinedList"/>
    <dgm:cxn modelId="{2A3B6CD4-05D2-1540-AF60-7A5599C291AA}" type="presParOf" srcId="{F64043D7-A277-164F-95A6-1A028811929E}" destId="{67090B41-4B99-C247-8D2F-894012A099C6}" srcOrd="3" destOrd="0" presId="urn:microsoft.com/office/officeart/2008/layout/LinedList"/>
    <dgm:cxn modelId="{6B2471AA-463F-A04E-ADAD-F8C4FDCCE235}" type="presParOf" srcId="{67090B41-4B99-C247-8D2F-894012A099C6}" destId="{8231F029-B8DD-174F-8E67-5B34A27195C8}" srcOrd="0" destOrd="0" presId="urn:microsoft.com/office/officeart/2008/layout/LinedList"/>
    <dgm:cxn modelId="{0AA0ADC0-23E3-CF4F-9C1C-2500AF1CA05E}" type="presParOf" srcId="{67090B41-4B99-C247-8D2F-894012A099C6}" destId="{E95775AA-A990-2048-93FA-EE7830CA4CD7}" srcOrd="1" destOrd="0" presId="urn:microsoft.com/office/officeart/2008/layout/LinedList"/>
    <dgm:cxn modelId="{BF750531-4F65-0545-8D53-5DC00A782465}" type="presParOf" srcId="{F64043D7-A277-164F-95A6-1A028811929E}" destId="{A2F86478-8057-B74B-BA61-0E352C664E27}" srcOrd="4" destOrd="0" presId="urn:microsoft.com/office/officeart/2008/layout/LinedList"/>
    <dgm:cxn modelId="{70F35B4C-AAFA-AE40-A80D-286401B4CEED}" type="presParOf" srcId="{F64043D7-A277-164F-95A6-1A028811929E}" destId="{16B9410F-635C-5B4C-BDFB-0CE482B78F6A}" srcOrd="5" destOrd="0" presId="urn:microsoft.com/office/officeart/2008/layout/LinedList"/>
    <dgm:cxn modelId="{5056837F-49C5-3D49-AC89-1BCC3231BCD9}" type="presParOf" srcId="{16B9410F-635C-5B4C-BDFB-0CE482B78F6A}" destId="{E4FC480D-D8CB-114A-9C63-329FE529753F}" srcOrd="0" destOrd="0" presId="urn:microsoft.com/office/officeart/2008/layout/LinedList"/>
    <dgm:cxn modelId="{A71E2D49-CB74-454E-A110-92C091E7E5FA}" type="presParOf" srcId="{16B9410F-635C-5B4C-BDFB-0CE482B78F6A}" destId="{A87B9E0D-8BE5-084E-AFB0-667464C417F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59292A-7613-4A86-9136-DA7D67A6FB22}" type="doc">
      <dgm:prSet loTypeId="urn:microsoft.com/office/officeart/2005/8/layout/hierarchy1" loCatId="hierarchy" qsTypeId="urn:microsoft.com/office/officeart/2005/8/quickstyle/simple1" qsCatId="simple" csTypeId="urn:microsoft.com/office/officeart/2005/8/colors/accent4_2" csCatId="accent4" phldr="1"/>
      <dgm:spPr/>
      <dgm:t>
        <a:bodyPr/>
        <a:lstStyle/>
        <a:p>
          <a:endParaRPr lang="en-US"/>
        </a:p>
      </dgm:t>
    </dgm:pt>
    <dgm:pt modelId="{F1DA7F7E-7B52-422B-9C1F-26316A27FF5A}">
      <dgm:prSet/>
      <dgm:spPr/>
      <dgm:t>
        <a:bodyPr/>
        <a:lstStyle/>
        <a:p>
          <a:pPr rtl="1"/>
          <a:r>
            <a:rPr lang="he-IL" b="1" dirty="0"/>
            <a:t>גלישה בגלריה: </a:t>
          </a:r>
          <a:r>
            <a:rPr lang="he-IL" dirty="0"/>
            <a:t>לקוחות יכולים לצפות בתמונות הסטודיו ולגלול בהן, מה שהופך את הפלטפורמה למושכת מבחינה ויזואלית, יכולים לראות איך נראים האימונים.</a:t>
          </a:r>
          <a:endParaRPr lang="en-US" dirty="0"/>
        </a:p>
      </dgm:t>
    </dgm:pt>
    <dgm:pt modelId="{069FA64D-9F67-46B6-B1FC-C07CCB0AB0A5}" type="parTrans" cxnId="{2FFD0438-127D-4AF4-A27E-74B27340C1B4}">
      <dgm:prSet/>
      <dgm:spPr/>
      <dgm:t>
        <a:bodyPr/>
        <a:lstStyle/>
        <a:p>
          <a:endParaRPr lang="en-US"/>
        </a:p>
      </dgm:t>
    </dgm:pt>
    <dgm:pt modelId="{8F7F01D1-22FB-4A42-88FE-8E5953E85433}" type="sibTrans" cxnId="{2FFD0438-127D-4AF4-A27E-74B27340C1B4}">
      <dgm:prSet/>
      <dgm:spPr/>
      <dgm:t>
        <a:bodyPr/>
        <a:lstStyle/>
        <a:p>
          <a:endParaRPr lang="en-US"/>
        </a:p>
      </dgm:t>
    </dgm:pt>
    <dgm:pt modelId="{075CF4B4-56C0-45D6-A5C1-7DD9662E7EF5}">
      <dgm:prSet/>
      <dgm:spPr/>
      <dgm:t>
        <a:bodyPr/>
        <a:lstStyle/>
        <a:p>
          <a:pPr rtl="1"/>
          <a:r>
            <a:rPr lang="he-IL" b="1" dirty="0"/>
            <a:t>מידע על אימון: </a:t>
          </a:r>
          <a:r>
            <a:rPr lang="he-IL" dirty="0"/>
            <a:t>מנהלים יכולים לראות כמה אנשים רשומים לכל שיעור, מה שמסייע בתכנון והקצאת משאבים לאימון.</a:t>
          </a:r>
          <a:endParaRPr lang="en-US" dirty="0"/>
        </a:p>
      </dgm:t>
    </dgm:pt>
    <dgm:pt modelId="{C4F61B56-E4AC-45AE-B08A-B77CA17FB891}" type="parTrans" cxnId="{A3B0332C-FB02-417C-B9C6-8DFA030A4ABD}">
      <dgm:prSet/>
      <dgm:spPr/>
      <dgm:t>
        <a:bodyPr/>
        <a:lstStyle/>
        <a:p>
          <a:endParaRPr lang="en-US"/>
        </a:p>
      </dgm:t>
    </dgm:pt>
    <dgm:pt modelId="{A8AD0FE0-DF1A-4D3F-A098-7D4F7B52053C}" type="sibTrans" cxnId="{A3B0332C-FB02-417C-B9C6-8DFA030A4ABD}">
      <dgm:prSet/>
      <dgm:spPr/>
      <dgm:t>
        <a:bodyPr/>
        <a:lstStyle/>
        <a:p>
          <a:endParaRPr lang="en-US"/>
        </a:p>
      </dgm:t>
    </dgm:pt>
    <dgm:pt modelId="{904278FA-DBD4-444D-B915-58D64FAEFF30}">
      <dgm:prSet/>
      <dgm:spPr/>
      <dgm:t>
        <a:bodyPr/>
        <a:lstStyle/>
        <a:p>
          <a:pPr rtl="1"/>
          <a:r>
            <a:rPr lang="he-IL" b="1" dirty="0"/>
            <a:t>קלות שימוש: </a:t>
          </a:r>
          <a:r>
            <a:rPr lang="he-IL" dirty="0"/>
            <a:t>אפשרויות פשוטות להתנתק או לנווט בין מסכים הופכות את האפליקציה לפשוטה לשימוש לכולם.</a:t>
          </a:r>
          <a:endParaRPr lang="en-US" dirty="0"/>
        </a:p>
      </dgm:t>
    </dgm:pt>
    <dgm:pt modelId="{397D6B0B-7144-4385-935A-561E0337AE24}" type="parTrans" cxnId="{6AADE530-A63D-4A84-BE5E-62C2FC79A65E}">
      <dgm:prSet/>
      <dgm:spPr/>
      <dgm:t>
        <a:bodyPr/>
        <a:lstStyle/>
        <a:p>
          <a:endParaRPr lang="en-US"/>
        </a:p>
      </dgm:t>
    </dgm:pt>
    <dgm:pt modelId="{1E0582A1-1F69-4C46-8643-3D5C2EC50127}" type="sibTrans" cxnId="{6AADE530-A63D-4A84-BE5E-62C2FC79A65E}">
      <dgm:prSet/>
      <dgm:spPr/>
      <dgm:t>
        <a:bodyPr/>
        <a:lstStyle/>
        <a:p>
          <a:endParaRPr lang="en-US"/>
        </a:p>
      </dgm:t>
    </dgm:pt>
    <dgm:pt modelId="{D3103167-1FAD-B742-8C94-49E197AD1028}" type="pres">
      <dgm:prSet presAssocID="{7F59292A-7613-4A86-9136-DA7D67A6FB22}" presName="hierChild1" presStyleCnt="0">
        <dgm:presLayoutVars>
          <dgm:chPref val="1"/>
          <dgm:dir/>
          <dgm:animOne val="branch"/>
          <dgm:animLvl val="lvl"/>
          <dgm:resizeHandles/>
        </dgm:presLayoutVars>
      </dgm:prSet>
      <dgm:spPr/>
    </dgm:pt>
    <dgm:pt modelId="{B3B365B6-5333-094E-9B4D-659BC4112A76}" type="pres">
      <dgm:prSet presAssocID="{F1DA7F7E-7B52-422B-9C1F-26316A27FF5A}" presName="hierRoot1" presStyleCnt="0"/>
      <dgm:spPr/>
    </dgm:pt>
    <dgm:pt modelId="{EF873160-3ACC-D243-BE44-39EB598BFC23}" type="pres">
      <dgm:prSet presAssocID="{F1DA7F7E-7B52-422B-9C1F-26316A27FF5A}" presName="composite" presStyleCnt="0"/>
      <dgm:spPr/>
    </dgm:pt>
    <dgm:pt modelId="{C3C5E5EB-2BF8-FF4D-A291-7989E079500E}" type="pres">
      <dgm:prSet presAssocID="{F1DA7F7E-7B52-422B-9C1F-26316A27FF5A}" presName="background" presStyleLbl="node0" presStyleIdx="0" presStyleCnt="3"/>
      <dgm:spPr/>
    </dgm:pt>
    <dgm:pt modelId="{4CF805AA-645E-A24C-B413-DBAA3DBD3E93}" type="pres">
      <dgm:prSet presAssocID="{F1DA7F7E-7B52-422B-9C1F-26316A27FF5A}" presName="text" presStyleLbl="fgAcc0" presStyleIdx="0" presStyleCnt="3">
        <dgm:presLayoutVars>
          <dgm:chPref val="3"/>
        </dgm:presLayoutVars>
      </dgm:prSet>
      <dgm:spPr/>
    </dgm:pt>
    <dgm:pt modelId="{56B89742-A271-5F48-9EED-6FEC482B75C7}" type="pres">
      <dgm:prSet presAssocID="{F1DA7F7E-7B52-422B-9C1F-26316A27FF5A}" presName="hierChild2" presStyleCnt="0"/>
      <dgm:spPr/>
    </dgm:pt>
    <dgm:pt modelId="{D15598C6-2A10-3040-A337-19A584DA498D}" type="pres">
      <dgm:prSet presAssocID="{075CF4B4-56C0-45D6-A5C1-7DD9662E7EF5}" presName="hierRoot1" presStyleCnt="0"/>
      <dgm:spPr/>
    </dgm:pt>
    <dgm:pt modelId="{3242E37D-C819-2F44-9A65-58259596B54E}" type="pres">
      <dgm:prSet presAssocID="{075CF4B4-56C0-45D6-A5C1-7DD9662E7EF5}" presName="composite" presStyleCnt="0"/>
      <dgm:spPr/>
    </dgm:pt>
    <dgm:pt modelId="{36027AB5-6614-BE49-A34D-51C57B21F79C}" type="pres">
      <dgm:prSet presAssocID="{075CF4B4-56C0-45D6-A5C1-7DD9662E7EF5}" presName="background" presStyleLbl="node0" presStyleIdx="1" presStyleCnt="3"/>
      <dgm:spPr/>
    </dgm:pt>
    <dgm:pt modelId="{4C14F043-60FE-AA4C-968C-FE43E5592C85}" type="pres">
      <dgm:prSet presAssocID="{075CF4B4-56C0-45D6-A5C1-7DD9662E7EF5}" presName="text" presStyleLbl="fgAcc0" presStyleIdx="1" presStyleCnt="3">
        <dgm:presLayoutVars>
          <dgm:chPref val="3"/>
        </dgm:presLayoutVars>
      </dgm:prSet>
      <dgm:spPr/>
    </dgm:pt>
    <dgm:pt modelId="{C4B9423C-D546-514A-A9DE-1E1B567B7D03}" type="pres">
      <dgm:prSet presAssocID="{075CF4B4-56C0-45D6-A5C1-7DD9662E7EF5}" presName="hierChild2" presStyleCnt="0"/>
      <dgm:spPr/>
    </dgm:pt>
    <dgm:pt modelId="{DE4354A9-0C48-A246-97CA-0CFC0650243D}" type="pres">
      <dgm:prSet presAssocID="{904278FA-DBD4-444D-B915-58D64FAEFF30}" presName="hierRoot1" presStyleCnt="0"/>
      <dgm:spPr/>
    </dgm:pt>
    <dgm:pt modelId="{A6AF584B-AD8C-344F-B8C5-273509CAC8F4}" type="pres">
      <dgm:prSet presAssocID="{904278FA-DBD4-444D-B915-58D64FAEFF30}" presName="composite" presStyleCnt="0"/>
      <dgm:spPr/>
    </dgm:pt>
    <dgm:pt modelId="{D8753A9A-EB7B-0E45-8B16-A1038065A6C7}" type="pres">
      <dgm:prSet presAssocID="{904278FA-DBD4-444D-B915-58D64FAEFF30}" presName="background" presStyleLbl="node0" presStyleIdx="2" presStyleCnt="3"/>
      <dgm:spPr/>
    </dgm:pt>
    <dgm:pt modelId="{51E54EA2-EC96-2847-B346-F184CA735939}" type="pres">
      <dgm:prSet presAssocID="{904278FA-DBD4-444D-B915-58D64FAEFF30}" presName="text" presStyleLbl="fgAcc0" presStyleIdx="2" presStyleCnt="3">
        <dgm:presLayoutVars>
          <dgm:chPref val="3"/>
        </dgm:presLayoutVars>
      </dgm:prSet>
      <dgm:spPr/>
    </dgm:pt>
    <dgm:pt modelId="{FE701DE3-EFDC-2847-83D5-8E2E464185A2}" type="pres">
      <dgm:prSet presAssocID="{904278FA-DBD4-444D-B915-58D64FAEFF30}" presName="hierChild2" presStyleCnt="0"/>
      <dgm:spPr/>
    </dgm:pt>
  </dgm:ptLst>
  <dgm:cxnLst>
    <dgm:cxn modelId="{A3B0332C-FB02-417C-B9C6-8DFA030A4ABD}" srcId="{7F59292A-7613-4A86-9136-DA7D67A6FB22}" destId="{075CF4B4-56C0-45D6-A5C1-7DD9662E7EF5}" srcOrd="1" destOrd="0" parTransId="{C4F61B56-E4AC-45AE-B08A-B77CA17FB891}" sibTransId="{A8AD0FE0-DF1A-4D3F-A098-7D4F7B52053C}"/>
    <dgm:cxn modelId="{6AADE530-A63D-4A84-BE5E-62C2FC79A65E}" srcId="{7F59292A-7613-4A86-9136-DA7D67A6FB22}" destId="{904278FA-DBD4-444D-B915-58D64FAEFF30}" srcOrd="2" destOrd="0" parTransId="{397D6B0B-7144-4385-935A-561E0337AE24}" sibTransId="{1E0582A1-1F69-4C46-8643-3D5C2EC50127}"/>
    <dgm:cxn modelId="{2FFD0438-127D-4AF4-A27E-74B27340C1B4}" srcId="{7F59292A-7613-4A86-9136-DA7D67A6FB22}" destId="{F1DA7F7E-7B52-422B-9C1F-26316A27FF5A}" srcOrd="0" destOrd="0" parTransId="{069FA64D-9F67-46B6-B1FC-C07CCB0AB0A5}" sibTransId="{8F7F01D1-22FB-4A42-88FE-8E5953E85433}"/>
    <dgm:cxn modelId="{68D1B25D-9D0F-A543-B994-A8F102CD961C}" type="presOf" srcId="{904278FA-DBD4-444D-B915-58D64FAEFF30}" destId="{51E54EA2-EC96-2847-B346-F184CA735939}" srcOrd="0" destOrd="0" presId="urn:microsoft.com/office/officeart/2005/8/layout/hierarchy1"/>
    <dgm:cxn modelId="{7AD33D63-6043-C745-AA84-84DC0A375F34}" type="presOf" srcId="{7F59292A-7613-4A86-9136-DA7D67A6FB22}" destId="{D3103167-1FAD-B742-8C94-49E197AD1028}" srcOrd="0" destOrd="0" presId="urn:microsoft.com/office/officeart/2005/8/layout/hierarchy1"/>
    <dgm:cxn modelId="{814B39B8-BE49-C54D-B032-62DB4AB27C95}" type="presOf" srcId="{F1DA7F7E-7B52-422B-9C1F-26316A27FF5A}" destId="{4CF805AA-645E-A24C-B413-DBAA3DBD3E93}" srcOrd="0" destOrd="0" presId="urn:microsoft.com/office/officeart/2005/8/layout/hierarchy1"/>
    <dgm:cxn modelId="{3A72E2F9-0179-DA4C-9C35-7E2D91D88DA8}" type="presOf" srcId="{075CF4B4-56C0-45D6-A5C1-7DD9662E7EF5}" destId="{4C14F043-60FE-AA4C-968C-FE43E5592C85}" srcOrd="0" destOrd="0" presId="urn:microsoft.com/office/officeart/2005/8/layout/hierarchy1"/>
    <dgm:cxn modelId="{012A4A8B-0C91-4341-81B6-10A2ADD37676}" type="presParOf" srcId="{D3103167-1FAD-B742-8C94-49E197AD1028}" destId="{B3B365B6-5333-094E-9B4D-659BC4112A76}" srcOrd="0" destOrd="0" presId="urn:microsoft.com/office/officeart/2005/8/layout/hierarchy1"/>
    <dgm:cxn modelId="{8A91F2EF-D96D-BF43-A2D9-5685DBDD7577}" type="presParOf" srcId="{B3B365B6-5333-094E-9B4D-659BC4112A76}" destId="{EF873160-3ACC-D243-BE44-39EB598BFC23}" srcOrd="0" destOrd="0" presId="urn:microsoft.com/office/officeart/2005/8/layout/hierarchy1"/>
    <dgm:cxn modelId="{76712747-A25E-0C4E-BBC0-CF17EF8FACF3}" type="presParOf" srcId="{EF873160-3ACC-D243-BE44-39EB598BFC23}" destId="{C3C5E5EB-2BF8-FF4D-A291-7989E079500E}" srcOrd="0" destOrd="0" presId="urn:microsoft.com/office/officeart/2005/8/layout/hierarchy1"/>
    <dgm:cxn modelId="{D6DF152F-1BE4-9444-BAAF-37BAE5F77A9D}" type="presParOf" srcId="{EF873160-3ACC-D243-BE44-39EB598BFC23}" destId="{4CF805AA-645E-A24C-B413-DBAA3DBD3E93}" srcOrd="1" destOrd="0" presId="urn:microsoft.com/office/officeart/2005/8/layout/hierarchy1"/>
    <dgm:cxn modelId="{7BFCC868-8EAA-974C-8733-C2314E2DCC59}" type="presParOf" srcId="{B3B365B6-5333-094E-9B4D-659BC4112A76}" destId="{56B89742-A271-5F48-9EED-6FEC482B75C7}" srcOrd="1" destOrd="0" presId="urn:microsoft.com/office/officeart/2005/8/layout/hierarchy1"/>
    <dgm:cxn modelId="{775B45FF-9118-C441-9C1D-220D6E25E261}" type="presParOf" srcId="{D3103167-1FAD-B742-8C94-49E197AD1028}" destId="{D15598C6-2A10-3040-A337-19A584DA498D}" srcOrd="1" destOrd="0" presId="urn:microsoft.com/office/officeart/2005/8/layout/hierarchy1"/>
    <dgm:cxn modelId="{B3A1BE73-55AB-D44F-8225-DCF783AFDA2D}" type="presParOf" srcId="{D15598C6-2A10-3040-A337-19A584DA498D}" destId="{3242E37D-C819-2F44-9A65-58259596B54E}" srcOrd="0" destOrd="0" presId="urn:microsoft.com/office/officeart/2005/8/layout/hierarchy1"/>
    <dgm:cxn modelId="{5E19AE1E-8D47-F848-9A34-DA804E388774}" type="presParOf" srcId="{3242E37D-C819-2F44-9A65-58259596B54E}" destId="{36027AB5-6614-BE49-A34D-51C57B21F79C}" srcOrd="0" destOrd="0" presId="urn:microsoft.com/office/officeart/2005/8/layout/hierarchy1"/>
    <dgm:cxn modelId="{F4E9DB61-D227-0749-A2EB-7E4AAAD98E85}" type="presParOf" srcId="{3242E37D-C819-2F44-9A65-58259596B54E}" destId="{4C14F043-60FE-AA4C-968C-FE43E5592C85}" srcOrd="1" destOrd="0" presId="urn:microsoft.com/office/officeart/2005/8/layout/hierarchy1"/>
    <dgm:cxn modelId="{56CF2BD1-05C3-1841-B611-65FFC798C189}" type="presParOf" srcId="{D15598C6-2A10-3040-A337-19A584DA498D}" destId="{C4B9423C-D546-514A-A9DE-1E1B567B7D03}" srcOrd="1" destOrd="0" presId="urn:microsoft.com/office/officeart/2005/8/layout/hierarchy1"/>
    <dgm:cxn modelId="{84C2FFCA-1D44-654B-843F-DBBDE6CBB0F4}" type="presParOf" srcId="{D3103167-1FAD-B742-8C94-49E197AD1028}" destId="{DE4354A9-0C48-A246-97CA-0CFC0650243D}" srcOrd="2" destOrd="0" presId="urn:microsoft.com/office/officeart/2005/8/layout/hierarchy1"/>
    <dgm:cxn modelId="{C3B29980-DE7E-5340-B8E0-E6DD569AE70B}" type="presParOf" srcId="{DE4354A9-0C48-A246-97CA-0CFC0650243D}" destId="{A6AF584B-AD8C-344F-B8C5-273509CAC8F4}" srcOrd="0" destOrd="0" presId="urn:microsoft.com/office/officeart/2005/8/layout/hierarchy1"/>
    <dgm:cxn modelId="{83A612F2-0200-0B4E-8270-BB2AE992FE26}" type="presParOf" srcId="{A6AF584B-AD8C-344F-B8C5-273509CAC8F4}" destId="{D8753A9A-EB7B-0E45-8B16-A1038065A6C7}" srcOrd="0" destOrd="0" presId="urn:microsoft.com/office/officeart/2005/8/layout/hierarchy1"/>
    <dgm:cxn modelId="{A490364B-7A2F-384C-9805-BDF44A1AA7FE}" type="presParOf" srcId="{A6AF584B-AD8C-344F-B8C5-273509CAC8F4}" destId="{51E54EA2-EC96-2847-B346-F184CA735939}" srcOrd="1" destOrd="0" presId="urn:microsoft.com/office/officeart/2005/8/layout/hierarchy1"/>
    <dgm:cxn modelId="{0936501D-0BF1-2E40-BF77-8A2E06B1790B}" type="presParOf" srcId="{DE4354A9-0C48-A246-97CA-0CFC0650243D}" destId="{FE701DE3-EFDC-2847-83D5-8E2E464185A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39205-19B6-4916-B5E3-8B6A1C42911D}">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9526E2-7E8A-4CEB-9438-49585DBB3B76}">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2B6CBB-6263-4D86-BEB4-073FEDCAD086}">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r" defTabSz="889000" rtl="1">
            <a:lnSpc>
              <a:spcPct val="100000"/>
            </a:lnSpc>
            <a:spcBef>
              <a:spcPct val="0"/>
            </a:spcBef>
            <a:spcAft>
              <a:spcPct val="35000"/>
            </a:spcAft>
            <a:buNone/>
          </a:pPr>
          <a:r>
            <a:rPr lang="he-IL" sz="2000" kern="1200" dirty="0"/>
            <a:t>האפליקציה שלנו מקלה במיוחד על מכוני של יוגה ועל המאמנים שלהם לארגן שיעורים ולאנשים להירשם אליהם.</a:t>
          </a:r>
          <a:endParaRPr lang="en-US" sz="2000" kern="1200" dirty="0"/>
        </a:p>
      </dsp:txBody>
      <dsp:txXfrm>
        <a:off x="1834517" y="469890"/>
        <a:ext cx="3148942" cy="1335915"/>
      </dsp:txXfrm>
    </dsp:sp>
    <dsp:sp modelId="{8E80BFD0-CCFF-4BD4-81C3-A2DF07B43674}">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42FB9E-3ECC-4B41-8DF7-367253631DFF}">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B675FC-61B8-4B6A-BAB6-4F48830A1211}">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r" defTabSz="889000" rtl="1">
            <a:lnSpc>
              <a:spcPct val="100000"/>
            </a:lnSpc>
            <a:spcBef>
              <a:spcPct val="0"/>
            </a:spcBef>
            <a:spcAft>
              <a:spcPct val="35000"/>
            </a:spcAft>
            <a:buNone/>
          </a:pPr>
          <a:r>
            <a:rPr lang="he-IL" sz="2000" kern="1200" dirty="0"/>
            <a:t>במקום להשתמש בנייר או באתרי אינטרנט שונים,</a:t>
          </a:r>
          <a:r>
            <a:rPr lang="en-US" sz="2000" kern="1200" dirty="0"/>
            <a:t> </a:t>
          </a:r>
          <a:r>
            <a:rPr lang="he-IL" sz="2000" kern="1200" dirty="0" err="1"/>
            <a:t>הכל</a:t>
          </a:r>
          <a:r>
            <a:rPr lang="he-IL" sz="2000" kern="1200" dirty="0"/>
            <a:t> מתרחש במקום אחד. </a:t>
          </a:r>
          <a:endParaRPr lang="en-US" sz="2000" kern="1200" dirty="0"/>
        </a:p>
      </dsp:txBody>
      <dsp:txXfrm>
        <a:off x="7154322" y="469890"/>
        <a:ext cx="3148942" cy="1335915"/>
      </dsp:txXfrm>
    </dsp:sp>
    <dsp:sp modelId="{FC23B97B-0C7C-45F1-B9F7-8074B91BD709}">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3E6C39-3F8F-4776-A3E6-EC4FED2F9BBB}">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46EAB5-E6F8-49D0-B9AC-6B7742E5EAD2}">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r" defTabSz="889000" rtl="1">
            <a:lnSpc>
              <a:spcPct val="100000"/>
            </a:lnSpc>
            <a:spcBef>
              <a:spcPct val="0"/>
            </a:spcBef>
            <a:spcAft>
              <a:spcPct val="35000"/>
            </a:spcAft>
            <a:buNone/>
          </a:pPr>
          <a:r>
            <a:rPr lang="he-IL" sz="2000" kern="1200" dirty="0"/>
            <a:t>מאמנים יכולים ליצור שיעורי יוגה חדשים, ואנשים יכולים להצטרף או לעזוב שיעורים בלחיצה אחת.</a:t>
          </a:r>
          <a:endParaRPr lang="en-US" sz="2000" kern="1200" dirty="0"/>
        </a:p>
      </dsp:txBody>
      <dsp:txXfrm>
        <a:off x="1834517" y="2545532"/>
        <a:ext cx="3148942" cy="1335915"/>
      </dsp:txXfrm>
    </dsp:sp>
    <dsp:sp modelId="{B6743B13-17B0-4AC2-90B5-DC008ED2C253}">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2844A7-EFF3-4ECD-8C3C-C049A9B27C84}">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0D5D8-B364-49BF-A9BA-F3869A733940}">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r" defTabSz="889000" rtl="1">
            <a:lnSpc>
              <a:spcPct val="100000"/>
            </a:lnSpc>
            <a:spcBef>
              <a:spcPct val="0"/>
            </a:spcBef>
            <a:spcAft>
              <a:spcPct val="35000"/>
            </a:spcAft>
            <a:buNone/>
          </a:pPr>
          <a:r>
            <a:rPr lang="he-IL" sz="2000" kern="1200" dirty="0"/>
            <a:t>פחות טרחה לכולם ויותר זמן ליהנות מיוגה!</a:t>
          </a:r>
          <a:endParaRPr lang="en-US" sz="2000" kern="1200" dirty="0"/>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74ADB-443D-C943-A6C6-5B186A332194}">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D61CF7-6AE8-C443-877A-8084C6B3C71F}">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r" defTabSz="1111250" rtl="1">
            <a:lnSpc>
              <a:spcPct val="90000"/>
            </a:lnSpc>
            <a:spcBef>
              <a:spcPct val="0"/>
            </a:spcBef>
            <a:spcAft>
              <a:spcPct val="35000"/>
            </a:spcAft>
            <a:buNone/>
          </a:pPr>
          <a:r>
            <a:rPr lang="he-IL" sz="2500" b="1" kern="1200" dirty="0"/>
            <a:t>הרשמה והתחברות: </a:t>
          </a:r>
          <a:r>
            <a:rPr lang="he-IL" sz="2500" kern="1200" dirty="0"/>
            <a:t>הרשמה וגישה קלה ללקוחות ומנהלים, מה שמבטיח שרק משתמשים מורשים יכולים להיכנס.</a:t>
          </a:r>
          <a:endParaRPr lang="en-US" sz="2500" kern="1200" dirty="0"/>
        </a:p>
      </dsp:txBody>
      <dsp:txXfrm>
        <a:off x="0" y="531"/>
        <a:ext cx="10515600" cy="870055"/>
      </dsp:txXfrm>
    </dsp:sp>
    <dsp:sp modelId="{3D829872-5B11-9944-8DFE-A90FE06F3BC3}">
      <dsp:nvSpPr>
        <dsp:cNvPr id="0" name=""/>
        <dsp:cNvSpPr/>
      </dsp:nvSpPr>
      <dsp:spPr>
        <a:xfrm>
          <a:off x="0" y="87058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8E1CC1-199B-F144-BF04-4AC6389186C7}">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r" defTabSz="1111250" rtl="1">
            <a:lnSpc>
              <a:spcPct val="90000"/>
            </a:lnSpc>
            <a:spcBef>
              <a:spcPct val="0"/>
            </a:spcBef>
            <a:spcAft>
              <a:spcPct val="35000"/>
            </a:spcAft>
            <a:buNone/>
          </a:pPr>
          <a:r>
            <a:rPr lang="he-IL" sz="2500" b="1" kern="1200" dirty="0"/>
            <a:t>ניהול אימונים: </a:t>
          </a:r>
          <a:r>
            <a:rPr lang="he-IL" sz="2500" kern="1200" dirty="0"/>
            <a:t>מנהלים יכולים ליצור, לערוך או למחוק שיעורי יוגה, ולנהל את לוח הזמנים בצורה יעילה.</a:t>
          </a:r>
          <a:endParaRPr lang="en-US" sz="2500" kern="1200" dirty="0"/>
        </a:p>
      </dsp:txBody>
      <dsp:txXfrm>
        <a:off x="0" y="870586"/>
        <a:ext cx="10515600" cy="870055"/>
      </dsp:txXfrm>
    </dsp:sp>
    <dsp:sp modelId="{CC22436B-A620-9B44-9A2A-7DEBD96FB434}">
      <dsp:nvSpPr>
        <dsp:cNvPr id="0" name=""/>
        <dsp:cNvSpPr/>
      </dsp:nvSpPr>
      <dsp:spPr>
        <a:xfrm>
          <a:off x="0" y="174064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1D6CEB-BF53-724F-9BBC-55F4D56722EC}">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r" defTabSz="1111250" rtl="1">
            <a:lnSpc>
              <a:spcPct val="90000"/>
            </a:lnSpc>
            <a:spcBef>
              <a:spcPct val="0"/>
            </a:spcBef>
            <a:spcAft>
              <a:spcPct val="35000"/>
            </a:spcAft>
            <a:buNone/>
          </a:pPr>
          <a:r>
            <a:rPr lang="he-IL" sz="2500" b="1" kern="1200" dirty="0"/>
            <a:t>הרשמות וביטולים: </a:t>
          </a:r>
          <a:r>
            <a:rPr lang="he-IL" sz="2500" kern="1200" dirty="0"/>
            <a:t>לקוחות יכולים להירשם לשיעורים או לבטל את הרישום הקיים שלהם בקלות, כאשר כל השינויים מתעדכנים בזמן אמת במסד הנתונים.</a:t>
          </a:r>
          <a:endParaRPr lang="en-US" sz="2500" kern="1200" dirty="0"/>
        </a:p>
      </dsp:txBody>
      <dsp:txXfrm>
        <a:off x="0" y="1740641"/>
        <a:ext cx="10515600" cy="870055"/>
      </dsp:txXfrm>
    </dsp:sp>
    <dsp:sp modelId="{53CC7A46-B6D4-9245-B07A-8F5842644160}">
      <dsp:nvSpPr>
        <dsp:cNvPr id="0" name=""/>
        <dsp:cNvSpPr/>
      </dsp:nvSpPr>
      <dsp:spPr>
        <a:xfrm>
          <a:off x="0" y="261069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F0B1CF-FAE0-714D-A15C-A75A6AD38D27}">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r" defTabSz="1111250" rtl="1">
            <a:lnSpc>
              <a:spcPct val="90000"/>
            </a:lnSpc>
            <a:spcBef>
              <a:spcPct val="0"/>
            </a:spcBef>
            <a:spcAft>
              <a:spcPct val="35000"/>
            </a:spcAft>
            <a:buNone/>
          </a:pPr>
          <a:r>
            <a:rPr lang="he-IL" sz="2500" b="1" kern="1200" dirty="0"/>
            <a:t>דירוגים ומשוב: </a:t>
          </a:r>
          <a:r>
            <a:rPr lang="he-IL" sz="2500" kern="1200" dirty="0"/>
            <a:t>לקוחות יכולים לדרג את הפלטפורמה, לספק משוב בעל ערך לשיפורים.</a:t>
          </a:r>
          <a:endParaRPr lang="en-US" sz="2500" kern="1200" dirty="0"/>
        </a:p>
      </dsp:txBody>
      <dsp:txXfrm>
        <a:off x="0" y="2610696"/>
        <a:ext cx="10515600" cy="870055"/>
      </dsp:txXfrm>
    </dsp:sp>
    <dsp:sp modelId="{CED6E141-03FD-B048-8F50-59DA077DA156}">
      <dsp:nvSpPr>
        <dsp:cNvPr id="0" name=""/>
        <dsp:cNvSpPr/>
      </dsp:nvSpPr>
      <dsp:spPr>
        <a:xfrm>
          <a:off x="0" y="348075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2DC615-5CA4-2047-A699-36778A327820}">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r" defTabSz="1111250" rtl="1">
            <a:lnSpc>
              <a:spcPct val="90000"/>
            </a:lnSpc>
            <a:spcBef>
              <a:spcPct val="0"/>
            </a:spcBef>
            <a:spcAft>
              <a:spcPct val="35000"/>
            </a:spcAft>
            <a:buNone/>
          </a:pPr>
          <a:r>
            <a:rPr lang="he-IL" sz="2500" b="1" kern="1200" dirty="0"/>
            <a:t>פרופילים: </a:t>
          </a:r>
          <a:r>
            <a:rPr lang="he-IL" sz="2500" kern="1200" dirty="0"/>
            <a:t>גם לקוחות וגם מנהלים יכולים לערוך את פרטיהם כמו שם משתמש, אימייל ועוד. פרופילים אלה עוזרים בזיהוי וניהול גישת משתמשים.</a:t>
          </a:r>
          <a:endParaRPr lang="en-US" sz="2500" kern="1200" dirty="0"/>
        </a:p>
      </dsp:txBody>
      <dsp:txXfrm>
        <a:off x="0" y="3480751"/>
        <a:ext cx="10515600" cy="8700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62228-1A35-904E-A3BF-C00022E56B70}">
      <dsp:nvSpPr>
        <dsp:cNvPr id="0" name=""/>
        <dsp:cNvSpPr/>
      </dsp:nvSpPr>
      <dsp:spPr>
        <a:xfrm>
          <a:off x="0" y="21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949C02-D877-E84D-9739-48031631248A}">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r" defTabSz="1422400" rtl="1">
            <a:lnSpc>
              <a:spcPct val="90000"/>
            </a:lnSpc>
            <a:spcBef>
              <a:spcPct val="0"/>
            </a:spcBef>
            <a:spcAft>
              <a:spcPct val="35000"/>
            </a:spcAft>
            <a:buNone/>
          </a:pPr>
          <a:r>
            <a:rPr lang="he-IL" sz="3200" b="1" kern="1200"/>
            <a:t>שימושיות: </a:t>
          </a:r>
          <a:r>
            <a:rPr lang="he-IL" sz="3200" kern="1200"/>
            <a:t>האפליקציה ידידותית למשתמש, מה שמקל על המשתמשים לנווט, להירשם לשיעורים או לנהל אותם ללא בלבול.</a:t>
          </a:r>
          <a:endParaRPr lang="en-US" sz="3200" kern="1200" dirty="0"/>
        </a:p>
      </dsp:txBody>
      <dsp:txXfrm>
        <a:off x="0" y="2124"/>
        <a:ext cx="10515600" cy="1449029"/>
      </dsp:txXfrm>
    </dsp:sp>
    <dsp:sp modelId="{51E10D37-69B6-4F42-AFFE-537E566E3E6B}">
      <dsp:nvSpPr>
        <dsp:cNvPr id="0" name=""/>
        <dsp:cNvSpPr/>
      </dsp:nvSpPr>
      <dsp:spPr>
        <a:xfrm>
          <a:off x="0" y="145115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31F029-B8DD-174F-8E67-5B34A27195C8}">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r" defTabSz="1422400" rtl="1">
            <a:lnSpc>
              <a:spcPct val="90000"/>
            </a:lnSpc>
            <a:spcBef>
              <a:spcPct val="0"/>
            </a:spcBef>
            <a:spcAft>
              <a:spcPct val="35000"/>
            </a:spcAft>
            <a:buNone/>
          </a:pPr>
          <a:r>
            <a:rPr lang="he-IL" sz="3200" b="1" kern="1200"/>
            <a:t>אבטחה: </a:t>
          </a:r>
          <a:r>
            <a:rPr lang="he-IL" sz="3200" kern="1200"/>
            <a:t>כל נתוני המשתמש, במיוחד פרטי התחברות, מטופלים בצורה מאובטחת כדי להגן על הפרטיות.</a:t>
          </a:r>
          <a:endParaRPr lang="en-US" sz="3200" kern="1200" dirty="0"/>
        </a:p>
      </dsp:txBody>
      <dsp:txXfrm>
        <a:off x="0" y="1451154"/>
        <a:ext cx="10515600" cy="1449029"/>
      </dsp:txXfrm>
    </dsp:sp>
    <dsp:sp modelId="{A2F86478-8057-B74B-BA61-0E352C664E27}">
      <dsp:nvSpPr>
        <dsp:cNvPr id="0" name=""/>
        <dsp:cNvSpPr/>
      </dsp:nvSpPr>
      <dsp:spPr>
        <a:xfrm>
          <a:off x="0" y="290018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FC480D-D8CB-114A-9C63-329FE529753F}">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r" defTabSz="1422400" rtl="1">
            <a:lnSpc>
              <a:spcPct val="90000"/>
            </a:lnSpc>
            <a:spcBef>
              <a:spcPct val="0"/>
            </a:spcBef>
            <a:spcAft>
              <a:spcPct val="35000"/>
            </a:spcAft>
            <a:buNone/>
          </a:pPr>
          <a:r>
            <a:rPr lang="he-IL" sz="3200" b="1" kern="1200" dirty="0"/>
            <a:t>תאימות: </a:t>
          </a:r>
          <a:r>
            <a:rPr lang="he-IL" sz="3200" kern="1200" dirty="0"/>
            <a:t>האפליקציה </a:t>
          </a:r>
          <a:r>
            <a:rPr lang="en-US" sz="3200" kern="1200" dirty="0" err="1"/>
            <a:t>מ</a:t>
          </a:r>
          <a:r>
            <a:rPr lang="he-IL" sz="3200" kern="1200" dirty="0" err="1"/>
            <a:t>שתמשת</a:t>
          </a:r>
          <a:r>
            <a:rPr lang="he-IL" sz="3200" kern="1200" dirty="0"/>
            <a:t> בממשקים חיצוניים למשל הנתונים נשמרים </a:t>
          </a:r>
          <a:r>
            <a:rPr lang="en-US" sz="3200" kern="1200" dirty="0" err="1"/>
            <a:t>ב</a:t>
          </a:r>
          <a:r>
            <a:rPr lang="he-IL" sz="3200" kern="1200" dirty="0"/>
            <a:t>מסד נתונים של גוגל </a:t>
          </a:r>
          <a:r>
            <a:rPr lang="en-US" sz="3200" kern="1200" dirty="0"/>
            <a:t>Firebase</a:t>
          </a:r>
        </a:p>
      </dsp:txBody>
      <dsp:txXfrm>
        <a:off x="0" y="2900183"/>
        <a:ext cx="10515600" cy="1449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5E5EB-2BF8-FF4D-A291-7989E079500E}">
      <dsp:nvSpPr>
        <dsp:cNvPr id="0" name=""/>
        <dsp:cNvSpPr/>
      </dsp:nvSpPr>
      <dsp:spPr>
        <a:xfrm>
          <a:off x="0" y="2012063"/>
          <a:ext cx="3364700" cy="2136584"/>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F805AA-645E-A24C-B413-DBAA3DBD3E93}">
      <dsp:nvSpPr>
        <dsp:cNvPr id="0" name=""/>
        <dsp:cNvSpPr/>
      </dsp:nvSpPr>
      <dsp:spPr>
        <a:xfrm>
          <a:off x="373855" y="2367226"/>
          <a:ext cx="3364700" cy="2136584"/>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he-IL" sz="2000" b="1" kern="1200" dirty="0"/>
            <a:t>גלישה בגלריה: </a:t>
          </a:r>
          <a:r>
            <a:rPr lang="he-IL" sz="2000" kern="1200" dirty="0"/>
            <a:t>לקוחות יכולים לצפות בתמונות הסטודיו ולגלול בהן, מה שהופך את הפלטפורמה למושכת מבחינה ויזואלית, יכולים לראות איך נראים האימונים.</a:t>
          </a:r>
          <a:endParaRPr lang="en-US" sz="2000" kern="1200" dirty="0"/>
        </a:p>
      </dsp:txBody>
      <dsp:txXfrm>
        <a:off x="436433" y="2429804"/>
        <a:ext cx="3239544" cy="2011428"/>
      </dsp:txXfrm>
    </dsp:sp>
    <dsp:sp modelId="{36027AB5-6614-BE49-A34D-51C57B21F79C}">
      <dsp:nvSpPr>
        <dsp:cNvPr id="0" name=""/>
        <dsp:cNvSpPr/>
      </dsp:nvSpPr>
      <dsp:spPr>
        <a:xfrm>
          <a:off x="4112411" y="2012063"/>
          <a:ext cx="3364700" cy="2136584"/>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14F043-60FE-AA4C-968C-FE43E5592C85}">
      <dsp:nvSpPr>
        <dsp:cNvPr id="0" name=""/>
        <dsp:cNvSpPr/>
      </dsp:nvSpPr>
      <dsp:spPr>
        <a:xfrm>
          <a:off x="4486267" y="2367226"/>
          <a:ext cx="3364700" cy="2136584"/>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he-IL" sz="2000" b="1" kern="1200" dirty="0"/>
            <a:t>מידע על אימון: </a:t>
          </a:r>
          <a:r>
            <a:rPr lang="he-IL" sz="2000" kern="1200" dirty="0"/>
            <a:t>מנהלים יכולים לראות כמה אנשים רשומים לכל שיעור, מה שמסייע בתכנון והקצאת משאבים לאימון.</a:t>
          </a:r>
          <a:endParaRPr lang="en-US" sz="2000" kern="1200" dirty="0"/>
        </a:p>
      </dsp:txBody>
      <dsp:txXfrm>
        <a:off x="4548845" y="2429804"/>
        <a:ext cx="3239544" cy="2011428"/>
      </dsp:txXfrm>
    </dsp:sp>
    <dsp:sp modelId="{D8753A9A-EB7B-0E45-8B16-A1038065A6C7}">
      <dsp:nvSpPr>
        <dsp:cNvPr id="0" name=""/>
        <dsp:cNvSpPr/>
      </dsp:nvSpPr>
      <dsp:spPr>
        <a:xfrm>
          <a:off x="8224823" y="2012063"/>
          <a:ext cx="3364700" cy="2136584"/>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E54EA2-EC96-2847-B346-F184CA735939}">
      <dsp:nvSpPr>
        <dsp:cNvPr id="0" name=""/>
        <dsp:cNvSpPr/>
      </dsp:nvSpPr>
      <dsp:spPr>
        <a:xfrm>
          <a:off x="8598679" y="2367226"/>
          <a:ext cx="3364700" cy="2136584"/>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he-IL" sz="2000" b="1" kern="1200" dirty="0"/>
            <a:t>קלות שימוש: </a:t>
          </a:r>
          <a:r>
            <a:rPr lang="he-IL" sz="2000" kern="1200" dirty="0"/>
            <a:t>אפשרויות פשוטות להתנתק או לנווט בין מסכים הופכות את האפליקציה לפשוטה לשימוש לכולם.</a:t>
          </a:r>
          <a:endParaRPr lang="en-US" sz="2000" kern="1200" dirty="0"/>
        </a:p>
      </dsp:txBody>
      <dsp:txXfrm>
        <a:off x="8661257" y="2429804"/>
        <a:ext cx="3239544" cy="201142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2B535-0F6A-E34B-93D2-C5F33EBE4820}" type="datetimeFigureOut">
              <a:rPr lang="en-IL" smtClean="0"/>
              <a:t>07/03/2024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02A3DD-8E05-374C-973E-DD8BE8050565}" type="slidenum">
              <a:rPr lang="en-IL" smtClean="0"/>
              <a:t>‹#›</a:t>
            </a:fld>
            <a:endParaRPr lang="en-IL"/>
          </a:p>
        </p:txBody>
      </p:sp>
    </p:spTree>
    <p:extLst>
      <p:ext uri="{BB962C8B-B14F-4D97-AF65-F5344CB8AC3E}">
        <p14:creationId xmlns:p14="http://schemas.microsoft.com/office/powerpoint/2010/main" val="2421244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7302A3DD-8E05-374C-973E-DD8BE8050565}" type="slidenum">
              <a:rPr lang="en-IL" smtClean="0"/>
              <a:t>9</a:t>
            </a:fld>
            <a:endParaRPr lang="en-IL"/>
          </a:p>
        </p:txBody>
      </p:sp>
    </p:spTree>
    <p:extLst>
      <p:ext uri="{BB962C8B-B14F-4D97-AF65-F5344CB8AC3E}">
        <p14:creationId xmlns:p14="http://schemas.microsoft.com/office/powerpoint/2010/main" val="109403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3298-96E4-420D-4220-071BC90D7D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77071282-9B57-3F69-95A8-A30490F1ED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1AD91FC0-9E91-C7D9-6A7C-99A9F112CE7C}"/>
              </a:ext>
            </a:extLst>
          </p:cNvPr>
          <p:cNvSpPr>
            <a:spLocks noGrp="1"/>
          </p:cNvSpPr>
          <p:nvPr>
            <p:ph type="dt" sz="half" idx="10"/>
          </p:nvPr>
        </p:nvSpPr>
        <p:spPr/>
        <p:txBody>
          <a:bodyPr/>
          <a:lstStyle/>
          <a:p>
            <a:fld id="{4524E37D-E1F7-F440-8DDA-90F9CE4E1C35}" type="datetimeFigureOut">
              <a:rPr lang="en-IL" smtClean="0"/>
              <a:t>07/03/2024</a:t>
            </a:fld>
            <a:endParaRPr lang="en-IL"/>
          </a:p>
        </p:txBody>
      </p:sp>
      <p:sp>
        <p:nvSpPr>
          <p:cNvPr id="5" name="Footer Placeholder 4">
            <a:extLst>
              <a:ext uri="{FF2B5EF4-FFF2-40B4-BE49-F238E27FC236}">
                <a16:creationId xmlns:a16="http://schemas.microsoft.com/office/drawing/2014/main" id="{30D7196D-7E5F-5998-120B-7F5A4EDEE51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56E5062-675C-1D0E-37C2-9C1166091C81}"/>
              </a:ext>
            </a:extLst>
          </p:cNvPr>
          <p:cNvSpPr>
            <a:spLocks noGrp="1"/>
          </p:cNvSpPr>
          <p:nvPr>
            <p:ph type="sldNum" sz="quarter" idx="12"/>
          </p:nvPr>
        </p:nvSpPr>
        <p:spPr/>
        <p:txBody>
          <a:bodyPr/>
          <a:lstStyle/>
          <a:p>
            <a:fld id="{40B43C1F-B655-6A41-A71A-1F771942E104}" type="slidenum">
              <a:rPr lang="en-IL" smtClean="0"/>
              <a:t>‹#›</a:t>
            </a:fld>
            <a:endParaRPr lang="en-IL"/>
          </a:p>
        </p:txBody>
      </p:sp>
    </p:spTree>
    <p:extLst>
      <p:ext uri="{BB962C8B-B14F-4D97-AF65-F5344CB8AC3E}">
        <p14:creationId xmlns:p14="http://schemas.microsoft.com/office/powerpoint/2010/main" val="17508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1A599-419F-93DF-8DD0-A3D6659F346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900FCE89-6990-2381-3EC2-EC97611DA7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D27CCB9-5646-337A-8E74-5C5E9B92ADF3}"/>
              </a:ext>
            </a:extLst>
          </p:cNvPr>
          <p:cNvSpPr>
            <a:spLocks noGrp="1"/>
          </p:cNvSpPr>
          <p:nvPr>
            <p:ph type="dt" sz="half" idx="10"/>
          </p:nvPr>
        </p:nvSpPr>
        <p:spPr/>
        <p:txBody>
          <a:bodyPr/>
          <a:lstStyle/>
          <a:p>
            <a:fld id="{4524E37D-E1F7-F440-8DDA-90F9CE4E1C35}" type="datetimeFigureOut">
              <a:rPr lang="en-IL" smtClean="0"/>
              <a:t>07/03/2024</a:t>
            </a:fld>
            <a:endParaRPr lang="en-IL"/>
          </a:p>
        </p:txBody>
      </p:sp>
      <p:sp>
        <p:nvSpPr>
          <p:cNvPr id="5" name="Footer Placeholder 4">
            <a:extLst>
              <a:ext uri="{FF2B5EF4-FFF2-40B4-BE49-F238E27FC236}">
                <a16:creationId xmlns:a16="http://schemas.microsoft.com/office/drawing/2014/main" id="{B3D1DA3B-59BC-1A2A-9EE4-97E72F519E7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C7C025D-223C-BE16-CFD5-FCFA1ABB8A53}"/>
              </a:ext>
            </a:extLst>
          </p:cNvPr>
          <p:cNvSpPr>
            <a:spLocks noGrp="1"/>
          </p:cNvSpPr>
          <p:nvPr>
            <p:ph type="sldNum" sz="quarter" idx="12"/>
          </p:nvPr>
        </p:nvSpPr>
        <p:spPr/>
        <p:txBody>
          <a:bodyPr/>
          <a:lstStyle/>
          <a:p>
            <a:fld id="{40B43C1F-B655-6A41-A71A-1F771942E104}" type="slidenum">
              <a:rPr lang="en-IL" smtClean="0"/>
              <a:t>‹#›</a:t>
            </a:fld>
            <a:endParaRPr lang="en-IL"/>
          </a:p>
        </p:txBody>
      </p:sp>
    </p:spTree>
    <p:extLst>
      <p:ext uri="{BB962C8B-B14F-4D97-AF65-F5344CB8AC3E}">
        <p14:creationId xmlns:p14="http://schemas.microsoft.com/office/powerpoint/2010/main" val="396107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60C563-ACF9-ED4F-BA17-6096FE5933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66C6EB1D-52E3-8F88-21AA-82B1EB0B1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AC9D84C-DAB8-A51B-C210-5983207F3CFC}"/>
              </a:ext>
            </a:extLst>
          </p:cNvPr>
          <p:cNvSpPr>
            <a:spLocks noGrp="1"/>
          </p:cNvSpPr>
          <p:nvPr>
            <p:ph type="dt" sz="half" idx="10"/>
          </p:nvPr>
        </p:nvSpPr>
        <p:spPr/>
        <p:txBody>
          <a:bodyPr/>
          <a:lstStyle/>
          <a:p>
            <a:fld id="{4524E37D-E1F7-F440-8DDA-90F9CE4E1C35}" type="datetimeFigureOut">
              <a:rPr lang="en-IL" smtClean="0"/>
              <a:t>07/03/2024</a:t>
            </a:fld>
            <a:endParaRPr lang="en-IL"/>
          </a:p>
        </p:txBody>
      </p:sp>
      <p:sp>
        <p:nvSpPr>
          <p:cNvPr id="5" name="Footer Placeholder 4">
            <a:extLst>
              <a:ext uri="{FF2B5EF4-FFF2-40B4-BE49-F238E27FC236}">
                <a16:creationId xmlns:a16="http://schemas.microsoft.com/office/drawing/2014/main" id="{77CE2FA0-3477-EB2E-6F50-FC8DDD97B38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6B9FF17-BF88-25B7-0097-B244DD9E64FF}"/>
              </a:ext>
            </a:extLst>
          </p:cNvPr>
          <p:cNvSpPr>
            <a:spLocks noGrp="1"/>
          </p:cNvSpPr>
          <p:nvPr>
            <p:ph type="sldNum" sz="quarter" idx="12"/>
          </p:nvPr>
        </p:nvSpPr>
        <p:spPr/>
        <p:txBody>
          <a:bodyPr/>
          <a:lstStyle/>
          <a:p>
            <a:fld id="{40B43C1F-B655-6A41-A71A-1F771942E104}" type="slidenum">
              <a:rPr lang="en-IL" smtClean="0"/>
              <a:t>‹#›</a:t>
            </a:fld>
            <a:endParaRPr lang="en-IL"/>
          </a:p>
        </p:txBody>
      </p:sp>
    </p:spTree>
    <p:extLst>
      <p:ext uri="{BB962C8B-B14F-4D97-AF65-F5344CB8AC3E}">
        <p14:creationId xmlns:p14="http://schemas.microsoft.com/office/powerpoint/2010/main" val="3265596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AB64-A1C5-C84A-B6A9-1D13C764E67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F6065AB-4B38-E198-0C77-A9A89FD87B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5CDF4A4-DCBE-F3AB-3FBA-BDE8DD0A578E}"/>
              </a:ext>
            </a:extLst>
          </p:cNvPr>
          <p:cNvSpPr>
            <a:spLocks noGrp="1"/>
          </p:cNvSpPr>
          <p:nvPr>
            <p:ph type="dt" sz="half" idx="10"/>
          </p:nvPr>
        </p:nvSpPr>
        <p:spPr/>
        <p:txBody>
          <a:bodyPr/>
          <a:lstStyle/>
          <a:p>
            <a:fld id="{4524E37D-E1F7-F440-8DDA-90F9CE4E1C35}" type="datetimeFigureOut">
              <a:rPr lang="en-IL" smtClean="0"/>
              <a:t>07/03/2024</a:t>
            </a:fld>
            <a:endParaRPr lang="en-IL"/>
          </a:p>
        </p:txBody>
      </p:sp>
      <p:sp>
        <p:nvSpPr>
          <p:cNvPr id="5" name="Footer Placeholder 4">
            <a:extLst>
              <a:ext uri="{FF2B5EF4-FFF2-40B4-BE49-F238E27FC236}">
                <a16:creationId xmlns:a16="http://schemas.microsoft.com/office/drawing/2014/main" id="{1C3F80F4-1CD7-4C7C-C2F8-B6463703B11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B7F1E25-34ED-E60D-3C89-416E061E2ED8}"/>
              </a:ext>
            </a:extLst>
          </p:cNvPr>
          <p:cNvSpPr>
            <a:spLocks noGrp="1"/>
          </p:cNvSpPr>
          <p:nvPr>
            <p:ph type="sldNum" sz="quarter" idx="12"/>
          </p:nvPr>
        </p:nvSpPr>
        <p:spPr/>
        <p:txBody>
          <a:bodyPr/>
          <a:lstStyle/>
          <a:p>
            <a:fld id="{40B43C1F-B655-6A41-A71A-1F771942E104}" type="slidenum">
              <a:rPr lang="en-IL" smtClean="0"/>
              <a:t>‹#›</a:t>
            </a:fld>
            <a:endParaRPr lang="en-IL"/>
          </a:p>
        </p:txBody>
      </p:sp>
    </p:spTree>
    <p:extLst>
      <p:ext uri="{BB962C8B-B14F-4D97-AF65-F5344CB8AC3E}">
        <p14:creationId xmlns:p14="http://schemas.microsoft.com/office/powerpoint/2010/main" val="21089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4F97-21FF-03A9-CC02-D2EBC0833B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FBD32BD7-6092-61EC-589B-74088F0A99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5FBB85-999C-B528-8BDE-0AEBD477BEC6}"/>
              </a:ext>
            </a:extLst>
          </p:cNvPr>
          <p:cNvSpPr>
            <a:spLocks noGrp="1"/>
          </p:cNvSpPr>
          <p:nvPr>
            <p:ph type="dt" sz="half" idx="10"/>
          </p:nvPr>
        </p:nvSpPr>
        <p:spPr/>
        <p:txBody>
          <a:bodyPr/>
          <a:lstStyle/>
          <a:p>
            <a:fld id="{4524E37D-E1F7-F440-8DDA-90F9CE4E1C35}" type="datetimeFigureOut">
              <a:rPr lang="en-IL" smtClean="0"/>
              <a:t>07/03/2024</a:t>
            </a:fld>
            <a:endParaRPr lang="en-IL"/>
          </a:p>
        </p:txBody>
      </p:sp>
      <p:sp>
        <p:nvSpPr>
          <p:cNvPr id="5" name="Footer Placeholder 4">
            <a:extLst>
              <a:ext uri="{FF2B5EF4-FFF2-40B4-BE49-F238E27FC236}">
                <a16:creationId xmlns:a16="http://schemas.microsoft.com/office/drawing/2014/main" id="{A2C4245F-F315-2F11-CA36-91821C13AEC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BB97BA2-9CA1-7198-5AC2-20B97A75F674}"/>
              </a:ext>
            </a:extLst>
          </p:cNvPr>
          <p:cNvSpPr>
            <a:spLocks noGrp="1"/>
          </p:cNvSpPr>
          <p:nvPr>
            <p:ph type="sldNum" sz="quarter" idx="12"/>
          </p:nvPr>
        </p:nvSpPr>
        <p:spPr/>
        <p:txBody>
          <a:bodyPr/>
          <a:lstStyle/>
          <a:p>
            <a:fld id="{40B43C1F-B655-6A41-A71A-1F771942E104}" type="slidenum">
              <a:rPr lang="en-IL" smtClean="0"/>
              <a:t>‹#›</a:t>
            </a:fld>
            <a:endParaRPr lang="en-IL"/>
          </a:p>
        </p:txBody>
      </p:sp>
    </p:spTree>
    <p:extLst>
      <p:ext uri="{BB962C8B-B14F-4D97-AF65-F5344CB8AC3E}">
        <p14:creationId xmlns:p14="http://schemas.microsoft.com/office/powerpoint/2010/main" val="293946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B604-613A-A547-263E-5654CB94484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21C3EFF-26E5-CAF0-468A-E286FE23A7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F766C846-9346-B825-8CAA-0F0887D29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8290ECE8-D07C-A282-1341-53EAC19C322F}"/>
              </a:ext>
            </a:extLst>
          </p:cNvPr>
          <p:cNvSpPr>
            <a:spLocks noGrp="1"/>
          </p:cNvSpPr>
          <p:nvPr>
            <p:ph type="dt" sz="half" idx="10"/>
          </p:nvPr>
        </p:nvSpPr>
        <p:spPr/>
        <p:txBody>
          <a:bodyPr/>
          <a:lstStyle/>
          <a:p>
            <a:fld id="{4524E37D-E1F7-F440-8DDA-90F9CE4E1C35}" type="datetimeFigureOut">
              <a:rPr lang="en-IL" smtClean="0"/>
              <a:t>07/03/2024</a:t>
            </a:fld>
            <a:endParaRPr lang="en-IL"/>
          </a:p>
        </p:txBody>
      </p:sp>
      <p:sp>
        <p:nvSpPr>
          <p:cNvPr id="6" name="Footer Placeholder 5">
            <a:extLst>
              <a:ext uri="{FF2B5EF4-FFF2-40B4-BE49-F238E27FC236}">
                <a16:creationId xmlns:a16="http://schemas.microsoft.com/office/drawing/2014/main" id="{CA347F83-57D8-7681-4C4A-DDBCFF96050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737B3DF-6172-08B5-B111-01C3A52642DA}"/>
              </a:ext>
            </a:extLst>
          </p:cNvPr>
          <p:cNvSpPr>
            <a:spLocks noGrp="1"/>
          </p:cNvSpPr>
          <p:nvPr>
            <p:ph type="sldNum" sz="quarter" idx="12"/>
          </p:nvPr>
        </p:nvSpPr>
        <p:spPr/>
        <p:txBody>
          <a:bodyPr/>
          <a:lstStyle/>
          <a:p>
            <a:fld id="{40B43C1F-B655-6A41-A71A-1F771942E104}" type="slidenum">
              <a:rPr lang="en-IL" smtClean="0"/>
              <a:t>‹#›</a:t>
            </a:fld>
            <a:endParaRPr lang="en-IL"/>
          </a:p>
        </p:txBody>
      </p:sp>
    </p:spTree>
    <p:extLst>
      <p:ext uri="{BB962C8B-B14F-4D97-AF65-F5344CB8AC3E}">
        <p14:creationId xmlns:p14="http://schemas.microsoft.com/office/powerpoint/2010/main" val="1347691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D291-5620-4B43-1FEE-6AE294375D1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B1D4CBC-9AA9-9F80-1810-67E15B02F4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894383-81D9-EF07-6299-18D52B83C9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433D4CEA-EFC9-05B3-5BB7-8D4A376A6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5DE573-CFED-ECE5-40E7-C43A7FFF06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6069112B-DAC1-BA42-02CC-74DBB7AAF61D}"/>
              </a:ext>
            </a:extLst>
          </p:cNvPr>
          <p:cNvSpPr>
            <a:spLocks noGrp="1"/>
          </p:cNvSpPr>
          <p:nvPr>
            <p:ph type="dt" sz="half" idx="10"/>
          </p:nvPr>
        </p:nvSpPr>
        <p:spPr/>
        <p:txBody>
          <a:bodyPr/>
          <a:lstStyle/>
          <a:p>
            <a:fld id="{4524E37D-E1F7-F440-8DDA-90F9CE4E1C35}" type="datetimeFigureOut">
              <a:rPr lang="en-IL" smtClean="0"/>
              <a:t>07/03/2024</a:t>
            </a:fld>
            <a:endParaRPr lang="en-IL"/>
          </a:p>
        </p:txBody>
      </p:sp>
      <p:sp>
        <p:nvSpPr>
          <p:cNvPr id="8" name="Footer Placeholder 7">
            <a:extLst>
              <a:ext uri="{FF2B5EF4-FFF2-40B4-BE49-F238E27FC236}">
                <a16:creationId xmlns:a16="http://schemas.microsoft.com/office/drawing/2014/main" id="{F52EFA0E-A473-6ACC-CA15-F383A6E49C72}"/>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1D19634E-1216-680D-AD93-2B4444BC19BA}"/>
              </a:ext>
            </a:extLst>
          </p:cNvPr>
          <p:cNvSpPr>
            <a:spLocks noGrp="1"/>
          </p:cNvSpPr>
          <p:nvPr>
            <p:ph type="sldNum" sz="quarter" idx="12"/>
          </p:nvPr>
        </p:nvSpPr>
        <p:spPr/>
        <p:txBody>
          <a:bodyPr/>
          <a:lstStyle/>
          <a:p>
            <a:fld id="{40B43C1F-B655-6A41-A71A-1F771942E104}" type="slidenum">
              <a:rPr lang="en-IL" smtClean="0"/>
              <a:t>‹#›</a:t>
            </a:fld>
            <a:endParaRPr lang="en-IL"/>
          </a:p>
        </p:txBody>
      </p:sp>
    </p:spTree>
    <p:extLst>
      <p:ext uri="{BB962C8B-B14F-4D97-AF65-F5344CB8AC3E}">
        <p14:creationId xmlns:p14="http://schemas.microsoft.com/office/powerpoint/2010/main" val="217266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4DE9-8A24-D2C0-9D18-74975EC561F7}"/>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8193CE30-AF07-0519-373C-0BE3325FA57A}"/>
              </a:ext>
            </a:extLst>
          </p:cNvPr>
          <p:cNvSpPr>
            <a:spLocks noGrp="1"/>
          </p:cNvSpPr>
          <p:nvPr>
            <p:ph type="dt" sz="half" idx="10"/>
          </p:nvPr>
        </p:nvSpPr>
        <p:spPr/>
        <p:txBody>
          <a:bodyPr/>
          <a:lstStyle/>
          <a:p>
            <a:fld id="{4524E37D-E1F7-F440-8DDA-90F9CE4E1C35}" type="datetimeFigureOut">
              <a:rPr lang="en-IL" smtClean="0"/>
              <a:t>07/03/2024</a:t>
            </a:fld>
            <a:endParaRPr lang="en-IL"/>
          </a:p>
        </p:txBody>
      </p:sp>
      <p:sp>
        <p:nvSpPr>
          <p:cNvPr id="4" name="Footer Placeholder 3">
            <a:extLst>
              <a:ext uri="{FF2B5EF4-FFF2-40B4-BE49-F238E27FC236}">
                <a16:creationId xmlns:a16="http://schemas.microsoft.com/office/drawing/2014/main" id="{84D23D2D-9AAF-525C-A088-068A7A9CDA65}"/>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24375183-46DC-AF1F-DE18-4D73E81FD023}"/>
              </a:ext>
            </a:extLst>
          </p:cNvPr>
          <p:cNvSpPr>
            <a:spLocks noGrp="1"/>
          </p:cNvSpPr>
          <p:nvPr>
            <p:ph type="sldNum" sz="quarter" idx="12"/>
          </p:nvPr>
        </p:nvSpPr>
        <p:spPr/>
        <p:txBody>
          <a:bodyPr/>
          <a:lstStyle/>
          <a:p>
            <a:fld id="{40B43C1F-B655-6A41-A71A-1F771942E104}" type="slidenum">
              <a:rPr lang="en-IL" smtClean="0"/>
              <a:t>‹#›</a:t>
            </a:fld>
            <a:endParaRPr lang="en-IL"/>
          </a:p>
        </p:txBody>
      </p:sp>
    </p:spTree>
    <p:extLst>
      <p:ext uri="{BB962C8B-B14F-4D97-AF65-F5344CB8AC3E}">
        <p14:creationId xmlns:p14="http://schemas.microsoft.com/office/powerpoint/2010/main" val="821644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086A98-8DF4-AE2C-3255-EA8CA6B4530C}"/>
              </a:ext>
            </a:extLst>
          </p:cNvPr>
          <p:cNvSpPr>
            <a:spLocks noGrp="1"/>
          </p:cNvSpPr>
          <p:nvPr>
            <p:ph type="dt" sz="half" idx="10"/>
          </p:nvPr>
        </p:nvSpPr>
        <p:spPr/>
        <p:txBody>
          <a:bodyPr/>
          <a:lstStyle/>
          <a:p>
            <a:fld id="{4524E37D-E1F7-F440-8DDA-90F9CE4E1C35}" type="datetimeFigureOut">
              <a:rPr lang="en-IL" smtClean="0"/>
              <a:t>07/03/2024</a:t>
            </a:fld>
            <a:endParaRPr lang="en-IL"/>
          </a:p>
        </p:txBody>
      </p:sp>
      <p:sp>
        <p:nvSpPr>
          <p:cNvPr id="3" name="Footer Placeholder 2">
            <a:extLst>
              <a:ext uri="{FF2B5EF4-FFF2-40B4-BE49-F238E27FC236}">
                <a16:creationId xmlns:a16="http://schemas.microsoft.com/office/drawing/2014/main" id="{A9F9ACE2-C147-0F10-0E23-E89A13953E7B}"/>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9B3D80CA-71B5-03A8-7B47-6ABDD922CCD7}"/>
              </a:ext>
            </a:extLst>
          </p:cNvPr>
          <p:cNvSpPr>
            <a:spLocks noGrp="1"/>
          </p:cNvSpPr>
          <p:nvPr>
            <p:ph type="sldNum" sz="quarter" idx="12"/>
          </p:nvPr>
        </p:nvSpPr>
        <p:spPr/>
        <p:txBody>
          <a:bodyPr/>
          <a:lstStyle/>
          <a:p>
            <a:fld id="{40B43C1F-B655-6A41-A71A-1F771942E104}" type="slidenum">
              <a:rPr lang="en-IL" smtClean="0"/>
              <a:t>‹#›</a:t>
            </a:fld>
            <a:endParaRPr lang="en-IL"/>
          </a:p>
        </p:txBody>
      </p:sp>
    </p:spTree>
    <p:extLst>
      <p:ext uri="{BB962C8B-B14F-4D97-AF65-F5344CB8AC3E}">
        <p14:creationId xmlns:p14="http://schemas.microsoft.com/office/powerpoint/2010/main" val="1377573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F817-42C3-FE6F-B90B-A394290B1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0002EDE-0FA2-B86F-C6B2-BF8484849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522142C8-C51C-FC90-9C67-26987E48C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82C86-74C5-8EFE-C77E-3B82225AA0A7}"/>
              </a:ext>
            </a:extLst>
          </p:cNvPr>
          <p:cNvSpPr>
            <a:spLocks noGrp="1"/>
          </p:cNvSpPr>
          <p:nvPr>
            <p:ph type="dt" sz="half" idx="10"/>
          </p:nvPr>
        </p:nvSpPr>
        <p:spPr/>
        <p:txBody>
          <a:bodyPr/>
          <a:lstStyle/>
          <a:p>
            <a:fld id="{4524E37D-E1F7-F440-8DDA-90F9CE4E1C35}" type="datetimeFigureOut">
              <a:rPr lang="en-IL" smtClean="0"/>
              <a:t>07/03/2024</a:t>
            </a:fld>
            <a:endParaRPr lang="en-IL"/>
          </a:p>
        </p:txBody>
      </p:sp>
      <p:sp>
        <p:nvSpPr>
          <p:cNvPr id="6" name="Footer Placeholder 5">
            <a:extLst>
              <a:ext uri="{FF2B5EF4-FFF2-40B4-BE49-F238E27FC236}">
                <a16:creationId xmlns:a16="http://schemas.microsoft.com/office/drawing/2014/main" id="{C468874B-15FE-EB5B-7C64-3F0A1F91CA7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4482466-886F-1080-3CAA-0C97F7B4CB8B}"/>
              </a:ext>
            </a:extLst>
          </p:cNvPr>
          <p:cNvSpPr>
            <a:spLocks noGrp="1"/>
          </p:cNvSpPr>
          <p:nvPr>
            <p:ph type="sldNum" sz="quarter" idx="12"/>
          </p:nvPr>
        </p:nvSpPr>
        <p:spPr/>
        <p:txBody>
          <a:bodyPr/>
          <a:lstStyle/>
          <a:p>
            <a:fld id="{40B43C1F-B655-6A41-A71A-1F771942E104}" type="slidenum">
              <a:rPr lang="en-IL" smtClean="0"/>
              <a:t>‹#›</a:t>
            </a:fld>
            <a:endParaRPr lang="en-IL"/>
          </a:p>
        </p:txBody>
      </p:sp>
    </p:spTree>
    <p:extLst>
      <p:ext uri="{BB962C8B-B14F-4D97-AF65-F5344CB8AC3E}">
        <p14:creationId xmlns:p14="http://schemas.microsoft.com/office/powerpoint/2010/main" val="597308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545C-E5D3-83FA-51D5-952BB202EE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474AEEE-24DA-8F34-4B17-C877A8BFBC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DC958A27-9E8D-2AF8-DEC3-34F9C4A39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4964A0-9842-5504-2F2F-405F6459955A}"/>
              </a:ext>
            </a:extLst>
          </p:cNvPr>
          <p:cNvSpPr>
            <a:spLocks noGrp="1"/>
          </p:cNvSpPr>
          <p:nvPr>
            <p:ph type="dt" sz="half" idx="10"/>
          </p:nvPr>
        </p:nvSpPr>
        <p:spPr/>
        <p:txBody>
          <a:bodyPr/>
          <a:lstStyle/>
          <a:p>
            <a:fld id="{4524E37D-E1F7-F440-8DDA-90F9CE4E1C35}" type="datetimeFigureOut">
              <a:rPr lang="en-IL" smtClean="0"/>
              <a:t>07/03/2024</a:t>
            </a:fld>
            <a:endParaRPr lang="en-IL"/>
          </a:p>
        </p:txBody>
      </p:sp>
      <p:sp>
        <p:nvSpPr>
          <p:cNvPr id="6" name="Footer Placeholder 5">
            <a:extLst>
              <a:ext uri="{FF2B5EF4-FFF2-40B4-BE49-F238E27FC236}">
                <a16:creationId xmlns:a16="http://schemas.microsoft.com/office/drawing/2014/main" id="{2F28BFD6-216E-B236-6D6D-4E7C50321B4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A58658C-FC82-DE10-0D15-290A35A280B6}"/>
              </a:ext>
            </a:extLst>
          </p:cNvPr>
          <p:cNvSpPr>
            <a:spLocks noGrp="1"/>
          </p:cNvSpPr>
          <p:nvPr>
            <p:ph type="sldNum" sz="quarter" idx="12"/>
          </p:nvPr>
        </p:nvSpPr>
        <p:spPr/>
        <p:txBody>
          <a:bodyPr/>
          <a:lstStyle/>
          <a:p>
            <a:fld id="{40B43C1F-B655-6A41-A71A-1F771942E104}" type="slidenum">
              <a:rPr lang="en-IL" smtClean="0"/>
              <a:t>‹#›</a:t>
            </a:fld>
            <a:endParaRPr lang="en-IL"/>
          </a:p>
        </p:txBody>
      </p:sp>
    </p:spTree>
    <p:extLst>
      <p:ext uri="{BB962C8B-B14F-4D97-AF65-F5344CB8AC3E}">
        <p14:creationId xmlns:p14="http://schemas.microsoft.com/office/powerpoint/2010/main" val="74518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AB8C95-7176-52B2-28B2-6376B3CD7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88E815F-BC7E-D362-7A3A-B8CF91B0A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DB439F2-960D-F2E7-82B6-47A3512938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24E37D-E1F7-F440-8DDA-90F9CE4E1C35}" type="datetimeFigureOut">
              <a:rPr lang="en-IL" smtClean="0"/>
              <a:t>07/03/2024</a:t>
            </a:fld>
            <a:endParaRPr lang="en-IL"/>
          </a:p>
        </p:txBody>
      </p:sp>
      <p:sp>
        <p:nvSpPr>
          <p:cNvPr id="5" name="Footer Placeholder 4">
            <a:extLst>
              <a:ext uri="{FF2B5EF4-FFF2-40B4-BE49-F238E27FC236}">
                <a16:creationId xmlns:a16="http://schemas.microsoft.com/office/drawing/2014/main" id="{8615C256-F577-6149-CF6F-84D2644DD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0D94B320-D674-86B8-DEE9-70EB132FF3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B43C1F-B655-6A41-A71A-1F771942E104}" type="slidenum">
              <a:rPr lang="en-IL" smtClean="0"/>
              <a:t>‹#›</a:t>
            </a:fld>
            <a:endParaRPr lang="en-IL"/>
          </a:p>
        </p:txBody>
      </p:sp>
    </p:spTree>
    <p:extLst>
      <p:ext uri="{BB962C8B-B14F-4D97-AF65-F5344CB8AC3E}">
        <p14:creationId xmlns:p14="http://schemas.microsoft.com/office/powerpoint/2010/main" val="117089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file/d/1X1AAJCJ1oC2kCzIWQCuE7TYLITIJOqkO/view?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3.jpeg"/><Relationship Id="rId7" Type="http://schemas.openxmlformats.org/officeDocument/2006/relationships/diagramColors" Target="../diagrams/colors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DBC44-44E2-82A4-ECBF-927577C38D2D}"/>
              </a:ext>
            </a:extLst>
          </p:cNvPr>
          <p:cNvSpPr>
            <a:spLocks noGrp="1"/>
          </p:cNvSpPr>
          <p:nvPr>
            <p:ph type="ctrTitle"/>
          </p:nvPr>
        </p:nvSpPr>
        <p:spPr>
          <a:xfrm>
            <a:off x="890338" y="640080"/>
            <a:ext cx="3734014" cy="3566160"/>
          </a:xfrm>
        </p:spPr>
        <p:txBody>
          <a:bodyPr anchor="b">
            <a:normAutofit/>
          </a:bodyPr>
          <a:lstStyle/>
          <a:p>
            <a:pPr algn="l" defTabSz="914400" rtl="0" eaLnBrk="1" latinLnBrk="0" hangingPunct="1">
              <a:spcBef>
                <a:spcPct val="0"/>
              </a:spcBef>
              <a:buNone/>
            </a:pPr>
            <a:r>
              <a:rPr lang="en-IL" sz="5400"/>
              <a:t>YogaTime</a:t>
            </a:r>
          </a:p>
        </p:txBody>
      </p:sp>
      <p:sp>
        <p:nvSpPr>
          <p:cNvPr id="3" name="Subtitle 2">
            <a:extLst>
              <a:ext uri="{FF2B5EF4-FFF2-40B4-BE49-F238E27FC236}">
                <a16:creationId xmlns:a16="http://schemas.microsoft.com/office/drawing/2014/main" id="{9E4E2BAC-1087-C214-FF4C-C888C36569C3}"/>
              </a:ext>
            </a:extLst>
          </p:cNvPr>
          <p:cNvSpPr>
            <a:spLocks noGrp="1"/>
          </p:cNvSpPr>
          <p:nvPr>
            <p:ph type="subTitle" idx="1"/>
          </p:nvPr>
        </p:nvSpPr>
        <p:spPr>
          <a:xfrm>
            <a:off x="890339" y="4636008"/>
            <a:ext cx="3734014" cy="1572768"/>
          </a:xfrm>
        </p:spPr>
        <p:txBody>
          <a:bodyPr>
            <a:normAutofit/>
          </a:bodyPr>
          <a:lstStyle/>
          <a:p>
            <a:pPr algn="l"/>
            <a:r>
              <a:rPr lang="en-US" dirty="0"/>
              <a:t>B</a:t>
            </a:r>
            <a:r>
              <a:rPr lang="en-IL" dirty="0"/>
              <a:t>y:Roy </a:t>
            </a:r>
            <a:r>
              <a:rPr lang="en-US" dirty="0" err="1"/>
              <a:t>Wasker</a:t>
            </a:r>
            <a:r>
              <a:rPr lang="en-US" dirty="0"/>
              <a:t> 208957084</a:t>
            </a:r>
            <a:r>
              <a:rPr lang="en-IL" dirty="0"/>
              <a:t> </a:t>
            </a:r>
            <a:br>
              <a:rPr lang="en-IL" dirty="0"/>
            </a:br>
            <a:r>
              <a:rPr lang="en-IL" dirty="0"/>
              <a:t>Roni Michaeli 209233873</a:t>
            </a:r>
            <a:br>
              <a:rPr lang="en-IL" dirty="0"/>
            </a:br>
            <a:r>
              <a:rPr lang="en-IL" dirty="0"/>
              <a:t>Elor Israeli 315465260</a:t>
            </a:r>
          </a:p>
        </p:txBody>
      </p:sp>
      <p:sp>
        <p:nvSpPr>
          <p:cNvPr id="4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F467D011-8E6B-8FAB-FD94-123C8C079021}"/>
              </a:ext>
            </a:extLst>
          </p:cNvPr>
          <p:cNvPicPr>
            <a:picLocks noChangeAspect="1"/>
          </p:cNvPicPr>
          <p:nvPr/>
        </p:nvPicPr>
        <p:blipFill rotWithShape="1">
          <a:blip r:embed="rId2"/>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75579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CA4963-A979-170E-C630-DC3FC9A70D6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br>
              <a:rPr lang="en-US" sz="2600" dirty="0">
                <a:solidFill>
                  <a:srgbClr val="FFFFFF"/>
                </a:solidFill>
              </a:rPr>
            </a:br>
            <a:r>
              <a:rPr lang="en-US" sz="2600" dirty="0">
                <a:solidFill>
                  <a:srgbClr val="FFFFFF"/>
                </a:solidFill>
              </a:rPr>
              <a:t>UML </a:t>
            </a:r>
            <a:r>
              <a:rPr lang="he-IL" sz="2600" dirty="0">
                <a:solidFill>
                  <a:srgbClr val="FFFFFF"/>
                </a:solidFill>
              </a:rPr>
              <a:t>תרשים</a:t>
            </a:r>
            <a:br>
              <a:rPr lang="en-US" sz="2600" dirty="0">
                <a:solidFill>
                  <a:srgbClr val="FFFFFF"/>
                </a:solidFill>
              </a:rPr>
            </a:br>
            <a:r>
              <a:rPr lang="en-US" sz="2600" dirty="0">
                <a:solidFill>
                  <a:srgbClr val="FFFFFF"/>
                </a:solidFill>
              </a:rPr>
              <a:t>USE CASE</a:t>
            </a:r>
            <a:endParaRPr lang="en-US" sz="26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B12D0F65-CB92-1710-5B21-DAA8FAC9FAA4}"/>
              </a:ext>
            </a:extLst>
          </p:cNvPr>
          <p:cNvPicPr>
            <a:picLocks noGrp="1" noChangeAspect="1"/>
          </p:cNvPicPr>
          <p:nvPr>
            <p:ph idx="1"/>
          </p:nvPr>
        </p:nvPicPr>
        <p:blipFill>
          <a:blip r:embed="rId2"/>
          <a:stretch>
            <a:fillRect/>
          </a:stretch>
        </p:blipFill>
        <p:spPr>
          <a:xfrm>
            <a:off x="3501414" y="1064185"/>
            <a:ext cx="7725385" cy="5079440"/>
          </a:xfrm>
          <a:prstGeom prst="rect">
            <a:avLst/>
          </a:prstGeom>
        </p:spPr>
      </p:pic>
    </p:spTree>
    <p:extLst>
      <p:ext uri="{BB962C8B-B14F-4D97-AF65-F5344CB8AC3E}">
        <p14:creationId xmlns:p14="http://schemas.microsoft.com/office/powerpoint/2010/main" val="316224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יוגה mats בחדר">
            <a:extLst>
              <a:ext uri="{FF2B5EF4-FFF2-40B4-BE49-F238E27FC236}">
                <a16:creationId xmlns:a16="http://schemas.microsoft.com/office/drawing/2014/main" id="{997D3D21-C7AD-0BE5-6AD0-235C678FA152}"/>
              </a:ext>
            </a:extLst>
          </p:cNvPr>
          <p:cNvPicPr>
            <a:picLocks noChangeAspect="1"/>
          </p:cNvPicPr>
          <p:nvPr/>
        </p:nvPicPr>
        <p:blipFill rotWithShape="1">
          <a:blip r:embed="rId2"/>
          <a:srcRect l="19163" r="21571"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7DE29C-F9B5-507D-3CF0-780313364F54}"/>
              </a:ext>
            </a:extLst>
          </p:cNvPr>
          <p:cNvSpPr>
            <a:spLocks noGrp="1"/>
          </p:cNvSpPr>
          <p:nvPr>
            <p:ph type="title"/>
          </p:nvPr>
        </p:nvSpPr>
        <p:spPr>
          <a:xfrm>
            <a:off x="761801" y="328512"/>
            <a:ext cx="4778387" cy="1628970"/>
          </a:xfrm>
        </p:spPr>
        <p:txBody>
          <a:bodyPr anchor="ctr">
            <a:normAutofit/>
          </a:bodyPr>
          <a:lstStyle/>
          <a:p>
            <a:pPr algn="ctr" defTabSz="914400" rtl="1" eaLnBrk="1" latinLnBrk="0" hangingPunct="1">
              <a:spcBef>
                <a:spcPct val="0"/>
              </a:spcBef>
              <a:buNone/>
            </a:pPr>
            <a:r>
              <a:rPr lang="he-IL" sz="4000" dirty="0"/>
              <a:t>תרשימי </a:t>
            </a:r>
            <a:r>
              <a:rPr lang="en-US" sz="4000" dirty="0"/>
              <a:t>UML</a:t>
            </a:r>
            <a:endParaRPr lang="en-IL" sz="4000" dirty="0"/>
          </a:p>
        </p:txBody>
      </p:sp>
      <p:sp>
        <p:nvSpPr>
          <p:cNvPr id="8" name="Content Placeholder 2">
            <a:extLst>
              <a:ext uri="{FF2B5EF4-FFF2-40B4-BE49-F238E27FC236}">
                <a16:creationId xmlns:a16="http://schemas.microsoft.com/office/drawing/2014/main" id="{ED5F6399-2E1B-4023-365A-F5C9ACDE424C}"/>
              </a:ext>
            </a:extLst>
          </p:cNvPr>
          <p:cNvSpPr>
            <a:spLocks noGrp="1"/>
          </p:cNvSpPr>
          <p:nvPr>
            <p:ph idx="1"/>
          </p:nvPr>
        </p:nvSpPr>
        <p:spPr>
          <a:xfrm>
            <a:off x="0" y="2285994"/>
            <a:ext cx="6095999" cy="3973073"/>
          </a:xfrm>
        </p:spPr>
        <p:txBody>
          <a:bodyPr anchor="ctr">
            <a:normAutofit/>
          </a:bodyPr>
          <a:lstStyle/>
          <a:p>
            <a:pPr marL="228600" indent="-228600" algn="r" defTabSz="914400" rtl="1" eaLnBrk="1" latinLnBrk="0" hangingPunct="1">
              <a:spcBef>
                <a:spcPts val="1000"/>
              </a:spcBef>
              <a:buFont typeface="Arial" panose="020B0604020202020204" pitchFamily="34" charset="0"/>
              <a:buChar char="•"/>
            </a:pPr>
            <a:r>
              <a:rPr lang="he-IL" sz="1700" dirty="0"/>
              <a:t>דיאגרמת </a:t>
            </a:r>
            <a:r>
              <a:rPr lang="en-US" sz="1700" dirty="0"/>
              <a:t>UML</a:t>
            </a:r>
            <a:r>
              <a:rPr lang="he-IL" sz="1700" dirty="0"/>
              <a:t> </a:t>
            </a:r>
            <a:r>
              <a:rPr lang="en-US" sz="1700" dirty="0"/>
              <a:t> </a:t>
            </a:r>
            <a:r>
              <a:rPr lang="he-IL" sz="1700" dirty="0"/>
              <a:t>שלנו עבור אפליקציית סטודיו היוגה מראה כיצד אנשים משתמשים במערכת שלנו. </a:t>
            </a:r>
          </a:p>
          <a:p>
            <a:pPr marL="228600" indent="-228600" algn="r" defTabSz="914400" rtl="1" eaLnBrk="1" latinLnBrk="0" hangingPunct="1">
              <a:spcBef>
                <a:spcPts val="1000"/>
              </a:spcBef>
              <a:buFont typeface="Arial" panose="020B0604020202020204" pitchFamily="34" charset="0"/>
              <a:buChar char="•"/>
            </a:pPr>
            <a:r>
              <a:rPr lang="he-IL" sz="1700" dirty="0"/>
              <a:t>יש לנו שתי קבוצות עיקריות שמקיימות אינטראקציה עם האפליקציה: לקוחות שנרשמים לשיעורי יוגה, ומנהלים/מאמנים שמארגנים את השיעורים הללו. </a:t>
            </a:r>
          </a:p>
          <a:p>
            <a:pPr marL="228600" indent="-228600" algn="r" defTabSz="914400" rtl="1" eaLnBrk="1" latinLnBrk="0" hangingPunct="1">
              <a:spcBef>
                <a:spcPts val="1000"/>
              </a:spcBef>
              <a:buFont typeface="Arial" panose="020B0604020202020204" pitchFamily="34" charset="0"/>
              <a:buChar char="•"/>
            </a:pPr>
            <a:r>
              <a:rPr lang="he-IL" sz="1700" dirty="0"/>
              <a:t>הדיאגרמה ממפה את כל השלבים שמשתמשים אלה יכולים לנקוט, כמו יצירת פרופיל, מציאה והרשמה לשיעורים, ניהול לוחות זמנים לשיעורים ומתן משוב. זה כמו מפה שמראה מה האפליקציה שלנו עושה עבור המשתמשים שלה וכיצד היא עוזרת להם לעשות דברים קלים יותר, בין אם הם מחפשים להצטרף לשיעור יוגה או להקים אחד.</a:t>
            </a:r>
            <a:endParaRPr lang="en-IL" sz="1700" dirty="0"/>
          </a:p>
        </p:txBody>
      </p:sp>
    </p:spTree>
    <p:extLst>
      <p:ext uri="{BB962C8B-B14F-4D97-AF65-F5344CB8AC3E}">
        <p14:creationId xmlns:p14="http://schemas.microsoft.com/office/powerpoint/2010/main" val="1834818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B2C94-D2DB-5201-9777-22B4C311155B}"/>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dirty="0" err="1">
                <a:solidFill>
                  <a:schemeClr val="tx2"/>
                </a:solidFill>
                <a:latin typeface="+mj-lt"/>
                <a:ea typeface="+mj-ea"/>
                <a:cs typeface="+mj-cs"/>
              </a:rPr>
              <a:t>תודה</a:t>
            </a:r>
            <a:r>
              <a:rPr lang="en-US" sz="4000" kern="1200" dirty="0">
                <a:solidFill>
                  <a:schemeClr val="tx2"/>
                </a:solidFill>
                <a:latin typeface="+mj-lt"/>
                <a:ea typeface="+mj-ea"/>
                <a:cs typeface="+mj-cs"/>
              </a:rPr>
              <a:t> </a:t>
            </a:r>
            <a:r>
              <a:rPr lang="en-US" sz="4000" kern="1200" dirty="0" err="1">
                <a:solidFill>
                  <a:schemeClr val="tx2"/>
                </a:solidFill>
                <a:latin typeface="+mj-lt"/>
                <a:ea typeface="+mj-ea"/>
                <a:cs typeface="+mj-cs"/>
              </a:rPr>
              <a:t>רבה</a:t>
            </a:r>
            <a:r>
              <a:rPr lang="en-US" sz="4000" kern="1200" dirty="0">
                <a:solidFill>
                  <a:schemeClr val="tx2"/>
                </a:solidFill>
                <a:latin typeface="+mj-lt"/>
                <a:ea typeface="+mj-ea"/>
                <a:cs typeface="+mj-cs"/>
              </a:rPr>
              <a:t> </a:t>
            </a:r>
            <a:r>
              <a:rPr lang="en-US" sz="4000" kern="1200" dirty="0" err="1">
                <a:solidFill>
                  <a:schemeClr val="tx2"/>
                </a:solidFill>
                <a:latin typeface="+mj-lt"/>
                <a:ea typeface="+mj-ea"/>
                <a:cs typeface="+mj-cs"/>
              </a:rPr>
              <a:t>על</a:t>
            </a:r>
            <a:r>
              <a:rPr lang="en-US" sz="4000" kern="1200" dirty="0">
                <a:solidFill>
                  <a:schemeClr val="tx2"/>
                </a:solidFill>
                <a:latin typeface="+mj-lt"/>
                <a:ea typeface="+mj-ea"/>
                <a:cs typeface="+mj-cs"/>
              </a:rPr>
              <a:t> </a:t>
            </a:r>
            <a:r>
              <a:rPr lang="en-US" sz="4000" kern="1200" dirty="0" err="1">
                <a:solidFill>
                  <a:schemeClr val="tx2"/>
                </a:solidFill>
                <a:latin typeface="+mj-lt"/>
                <a:ea typeface="+mj-ea"/>
                <a:cs typeface="+mj-cs"/>
              </a:rPr>
              <a:t>ההקשבה</a:t>
            </a:r>
            <a:r>
              <a:rPr lang="en-US" sz="4000" kern="1200" dirty="0">
                <a:solidFill>
                  <a:schemeClr val="tx2"/>
                </a:solidFill>
                <a:latin typeface="+mj-lt"/>
                <a:ea typeface="+mj-ea"/>
                <a:cs typeface="+mj-cs"/>
              </a:rPr>
              <a:t> </a:t>
            </a:r>
          </a:p>
        </p:txBody>
      </p:sp>
      <p:sp>
        <p:nvSpPr>
          <p:cNvPr id="3" name="Text Placeholder 2">
            <a:extLst>
              <a:ext uri="{FF2B5EF4-FFF2-40B4-BE49-F238E27FC236}">
                <a16:creationId xmlns:a16="http://schemas.microsoft.com/office/drawing/2014/main" id="{5E1769C6-CFB1-57F6-3D1B-8D0134702724}"/>
              </a:ext>
            </a:extLst>
          </p:cNvPr>
          <p:cNvSpPr>
            <a:spLocks noGrp="1"/>
          </p:cNvSpPr>
          <p:nvPr>
            <p:ph type="body" idx="1"/>
          </p:nvPr>
        </p:nvSpPr>
        <p:spPr>
          <a:xfrm>
            <a:off x="804672" y="3428999"/>
            <a:ext cx="4805691" cy="838831"/>
          </a:xfrm>
        </p:spPr>
        <p:txBody>
          <a:bodyPr vert="horz" lIns="91440" tIns="45720" rIns="91440" bIns="45720" rtlCol="0" anchor="b">
            <a:normAutofit/>
          </a:bodyPr>
          <a:lstStyle/>
          <a:p>
            <a:pPr marL="0" indent="0" algn="r" defTabSz="914400" rtl="1" eaLnBrk="1" latinLnBrk="0" hangingPunct="1">
              <a:lnSpc>
                <a:spcPct val="90000"/>
              </a:lnSpc>
              <a:spcBef>
                <a:spcPts val="1000"/>
              </a:spcBef>
              <a:buFont typeface="Arial" panose="020B0604020202020204" pitchFamily="34" charset="0"/>
              <a:buNone/>
            </a:pPr>
            <a:r>
              <a:rPr lang="he-IL" sz="2000" kern="1200" dirty="0">
                <a:solidFill>
                  <a:schemeClr val="tx2"/>
                </a:solidFill>
                <a:latin typeface="+mn-lt"/>
                <a:ea typeface="+mn-ea"/>
                <a:cs typeface="+mn-cs"/>
              </a:rPr>
              <a:t>שמחנו לחשוף אותכם לעולם היוגה,</a:t>
            </a:r>
            <a:endParaRPr lang="en-US" sz="2000" kern="1200" dirty="0">
              <a:solidFill>
                <a:schemeClr val="tx2"/>
              </a:solidFill>
              <a:latin typeface="+mn-lt"/>
              <a:ea typeface="+mn-ea"/>
              <a:cs typeface="+mn-cs"/>
            </a:endParaRPr>
          </a:p>
        </p:txBody>
      </p:sp>
      <p:grpSp>
        <p:nvGrpSpPr>
          <p:cNvPr id="21" name="Group 20">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2"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5" name="Graphic 24" descr="Smiling Face with No Fill">
            <a:extLst>
              <a:ext uri="{FF2B5EF4-FFF2-40B4-BE49-F238E27FC236}">
                <a16:creationId xmlns:a16="http://schemas.microsoft.com/office/drawing/2014/main" id="{A2B83A4E-62B0-D7B1-AD91-59D9E0E23A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
        <p:nvSpPr>
          <p:cNvPr id="4" name="TextBox 3">
            <a:extLst>
              <a:ext uri="{FF2B5EF4-FFF2-40B4-BE49-F238E27FC236}">
                <a16:creationId xmlns:a16="http://schemas.microsoft.com/office/drawing/2014/main" id="{41B0E570-ABE0-AD0E-7979-44D2EB723444}"/>
              </a:ext>
            </a:extLst>
          </p:cNvPr>
          <p:cNvSpPr txBox="1"/>
          <p:nvPr/>
        </p:nvSpPr>
        <p:spPr>
          <a:xfrm>
            <a:off x="1672389" y="5680180"/>
            <a:ext cx="2237874" cy="369332"/>
          </a:xfrm>
          <a:prstGeom prst="rect">
            <a:avLst/>
          </a:prstGeom>
          <a:noFill/>
        </p:spPr>
        <p:txBody>
          <a:bodyPr wrap="square" rtlCol="0">
            <a:spAutoFit/>
          </a:bodyPr>
          <a:lstStyle/>
          <a:p>
            <a:pPr algn="l" rtl="1"/>
            <a:r>
              <a:rPr lang="he-IL" dirty="0"/>
              <a:t>צוות </a:t>
            </a:r>
            <a:r>
              <a:rPr lang="en-US" dirty="0"/>
              <a:t> </a:t>
            </a:r>
            <a:r>
              <a:rPr lang="en-US" dirty="0" err="1"/>
              <a:t>YogaTime</a:t>
            </a:r>
            <a:endParaRPr lang="en-IL" dirty="0"/>
          </a:p>
        </p:txBody>
      </p:sp>
    </p:spTree>
    <p:extLst>
      <p:ext uri="{BB962C8B-B14F-4D97-AF65-F5344CB8AC3E}">
        <p14:creationId xmlns:p14="http://schemas.microsoft.com/office/powerpoint/2010/main" val="169599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6" name="Freeform: Shape 15">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1" name="Freeform: Shape 20">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384AC57-34BB-759E-22EF-8613205021D2}"/>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סרטון קצר של תפעול האפליקציה</a:t>
            </a:r>
          </a:p>
        </p:txBody>
      </p:sp>
      <p:sp>
        <p:nvSpPr>
          <p:cNvPr id="6" name="Content Placeholder 5">
            <a:extLst>
              <a:ext uri="{FF2B5EF4-FFF2-40B4-BE49-F238E27FC236}">
                <a16:creationId xmlns:a16="http://schemas.microsoft.com/office/drawing/2014/main" id="{10EF3CCF-1785-B670-D389-4D181248C8EA}"/>
              </a:ext>
            </a:extLst>
          </p:cNvPr>
          <p:cNvSpPr>
            <a:spLocks noGrp="1"/>
          </p:cNvSpPr>
          <p:nvPr>
            <p:ph idx="1"/>
          </p:nvPr>
        </p:nvSpPr>
        <p:spPr>
          <a:xfrm>
            <a:off x="3215729" y="4165152"/>
            <a:ext cx="5760846" cy="682079"/>
          </a:xfrm>
        </p:spPr>
        <p:txBody>
          <a:bodyPr vert="horz" lIns="91440" tIns="45720" rIns="91440" bIns="45720" rtlCol="0">
            <a:normAutofit/>
          </a:bodyPr>
          <a:lstStyle/>
          <a:p>
            <a:pPr marL="0" indent="0" algn="ctr">
              <a:buNone/>
            </a:pPr>
            <a:r>
              <a:rPr lang="en-US" sz="2400" kern="1200">
                <a:solidFill>
                  <a:schemeClr val="tx2"/>
                </a:solidFill>
                <a:latin typeface="+mn-lt"/>
                <a:ea typeface="+mn-ea"/>
                <a:cs typeface="+mn-cs"/>
                <a:hlinkClick r:id="rId2"/>
              </a:rPr>
              <a:t>כניסה לקישור של הסרטון</a:t>
            </a:r>
            <a:endParaRPr lang="en-US" sz="2400" kern="1200">
              <a:solidFill>
                <a:schemeClr val="tx2"/>
              </a:solidFill>
              <a:latin typeface="+mn-lt"/>
              <a:ea typeface="+mn-ea"/>
              <a:cs typeface="+mn-cs"/>
            </a:endParaRPr>
          </a:p>
        </p:txBody>
      </p:sp>
    </p:spTree>
    <p:extLst>
      <p:ext uri="{BB962C8B-B14F-4D97-AF65-F5344CB8AC3E}">
        <p14:creationId xmlns:p14="http://schemas.microsoft.com/office/powerpoint/2010/main" val="235915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8B0CA-5653-F866-BEB7-A17EC51DC5A2}"/>
              </a:ext>
            </a:extLst>
          </p:cNvPr>
          <p:cNvSpPr>
            <a:spLocks noGrp="1"/>
          </p:cNvSpPr>
          <p:nvPr>
            <p:ph type="title"/>
          </p:nvPr>
        </p:nvSpPr>
        <p:spPr>
          <a:xfrm>
            <a:off x="804672" y="802955"/>
            <a:ext cx="4977976" cy="1454051"/>
          </a:xfrm>
        </p:spPr>
        <p:txBody>
          <a:bodyPr>
            <a:normAutofit/>
          </a:bodyPr>
          <a:lstStyle/>
          <a:p>
            <a:pPr algn="ctr" rtl="1"/>
            <a:r>
              <a:rPr lang="he-IL" sz="3600" b="1" dirty="0">
                <a:solidFill>
                  <a:schemeClr val="tx2"/>
                </a:solidFill>
              </a:rPr>
              <a:t>חלוקת עבודה</a:t>
            </a:r>
            <a:endParaRPr lang="en-IL" sz="3600" b="1" dirty="0">
              <a:solidFill>
                <a:schemeClr val="tx2"/>
              </a:solidFill>
            </a:endParaRPr>
          </a:p>
        </p:txBody>
      </p:sp>
      <p:sp>
        <p:nvSpPr>
          <p:cNvPr id="3" name="Content Placeholder 2">
            <a:extLst>
              <a:ext uri="{FF2B5EF4-FFF2-40B4-BE49-F238E27FC236}">
                <a16:creationId xmlns:a16="http://schemas.microsoft.com/office/drawing/2014/main" id="{53275C6B-3A3E-A262-948A-56F0F2FE3704}"/>
              </a:ext>
            </a:extLst>
          </p:cNvPr>
          <p:cNvSpPr>
            <a:spLocks noGrp="1"/>
          </p:cNvSpPr>
          <p:nvPr>
            <p:ph idx="1"/>
          </p:nvPr>
        </p:nvSpPr>
        <p:spPr>
          <a:xfrm>
            <a:off x="804672" y="2421682"/>
            <a:ext cx="4977578" cy="3639289"/>
          </a:xfrm>
        </p:spPr>
        <p:txBody>
          <a:bodyPr anchor="ctr">
            <a:normAutofit/>
          </a:bodyPr>
          <a:lstStyle/>
          <a:p>
            <a:pPr marL="228600" indent="-228600" algn="r" defTabSz="914400" rtl="1" eaLnBrk="1" latinLnBrk="0" hangingPunct="1">
              <a:spcBef>
                <a:spcPts val="1000"/>
              </a:spcBef>
              <a:buFont typeface="Arial" panose="020B0604020202020204" pitchFamily="34" charset="0"/>
              <a:buChar char="•"/>
            </a:pPr>
            <a:r>
              <a:rPr lang="he-IL" sz="1800" b="1" dirty="0">
                <a:solidFill>
                  <a:schemeClr val="tx2"/>
                </a:solidFill>
              </a:rPr>
              <a:t>רוני מיכאלי :</a:t>
            </a:r>
          </a:p>
          <a:p>
            <a:pPr marL="0" indent="0" algn="r" defTabSz="914400" rtl="1" eaLnBrk="1" latinLnBrk="0" hangingPunct="1">
              <a:spcBef>
                <a:spcPts val="1000"/>
              </a:spcBef>
              <a:buNone/>
            </a:pPr>
            <a:r>
              <a:rPr lang="he-IL" sz="1800" dirty="0">
                <a:solidFill>
                  <a:schemeClr val="tx2"/>
                </a:solidFill>
              </a:rPr>
              <a:t>הרשמה והתחברות, עריכת דף פרופיל והוספת מנהל. </a:t>
            </a:r>
          </a:p>
          <a:p>
            <a:pPr marL="0" indent="0" algn="r" defTabSz="914400" rtl="1" eaLnBrk="1" latinLnBrk="0" hangingPunct="1">
              <a:spcBef>
                <a:spcPts val="1000"/>
              </a:spcBef>
              <a:buNone/>
            </a:pPr>
            <a:r>
              <a:rPr lang="he-IL" sz="1800" dirty="0">
                <a:solidFill>
                  <a:schemeClr val="tx2"/>
                </a:solidFill>
              </a:rPr>
              <a:t> </a:t>
            </a:r>
          </a:p>
          <a:p>
            <a:pPr marL="228600" indent="-228600" algn="r" defTabSz="914400" rtl="1" eaLnBrk="1" latinLnBrk="0" hangingPunct="1">
              <a:spcBef>
                <a:spcPts val="1000"/>
              </a:spcBef>
              <a:buFont typeface="Arial" panose="020B0604020202020204" pitchFamily="34" charset="0"/>
              <a:buChar char="•"/>
            </a:pPr>
            <a:r>
              <a:rPr lang="he-IL" sz="1800" b="1" dirty="0">
                <a:solidFill>
                  <a:schemeClr val="tx2"/>
                </a:solidFill>
              </a:rPr>
              <a:t>אלאור ישראלי :</a:t>
            </a:r>
          </a:p>
          <a:p>
            <a:pPr marL="0" indent="0" algn="r" defTabSz="914400" rtl="1" eaLnBrk="1" latinLnBrk="0" hangingPunct="1">
              <a:spcBef>
                <a:spcPts val="1000"/>
              </a:spcBef>
              <a:buNone/>
            </a:pPr>
            <a:r>
              <a:rPr lang="he-IL" sz="1800" dirty="0">
                <a:solidFill>
                  <a:schemeClr val="tx2"/>
                </a:solidFill>
              </a:rPr>
              <a:t>העלה ומחיקת תמונות מהגלריה והצגתם ,העלאת ביקורות והצגתם.</a:t>
            </a:r>
          </a:p>
          <a:p>
            <a:pPr marL="0" indent="0" algn="r" defTabSz="914400" rtl="1" eaLnBrk="1" latinLnBrk="0" hangingPunct="1">
              <a:spcBef>
                <a:spcPts val="1000"/>
              </a:spcBef>
              <a:buNone/>
            </a:pPr>
            <a:endParaRPr lang="he-IL" sz="1800" dirty="0">
              <a:solidFill>
                <a:schemeClr val="tx2"/>
              </a:solidFill>
            </a:endParaRPr>
          </a:p>
          <a:p>
            <a:pPr algn="r" rtl="1"/>
            <a:r>
              <a:rPr lang="he-IL" sz="1800" b="1" dirty="0">
                <a:solidFill>
                  <a:schemeClr val="tx2"/>
                </a:solidFill>
              </a:rPr>
              <a:t>רוי ווסקר :</a:t>
            </a:r>
          </a:p>
          <a:p>
            <a:pPr marL="0" indent="0" algn="r" rtl="1">
              <a:buNone/>
            </a:pPr>
            <a:r>
              <a:rPr lang="he-IL" sz="1800" dirty="0">
                <a:solidFill>
                  <a:schemeClr val="tx2"/>
                </a:solidFill>
              </a:rPr>
              <a:t>טולבר (סרגל כלים) , יצירה עריכה ועדכון של אימון והרשמה לאימון והצגת האימונים.</a:t>
            </a:r>
          </a:p>
          <a:p>
            <a:pPr marL="0" indent="0" algn="r" defTabSz="914400" rtl="1" eaLnBrk="1" latinLnBrk="0" hangingPunct="1">
              <a:spcBef>
                <a:spcPts val="1000"/>
              </a:spcBef>
              <a:buNone/>
            </a:pPr>
            <a:endParaRPr lang="he-IL" sz="1800" dirty="0">
              <a:solidFill>
                <a:schemeClr val="tx2"/>
              </a:solidFill>
            </a:endParaRPr>
          </a:p>
          <a:p>
            <a:pPr marL="0" indent="0" algn="r" defTabSz="914400" rtl="1" eaLnBrk="1" latinLnBrk="0" hangingPunct="1">
              <a:spcBef>
                <a:spcPts val="1000"/>
              </a:spcBef>
              <a:buNone/>
            </a:pPr>
            <a:endParaRPr lang="he-IL" sz="1800" dirty="0">
              <a:solidFill>
                <a:schemeClr val="tx2"/>
              </a:solidFill>
            </a:endParaRPr>
          </a:p>
          <a:p>
            <a:pPr marL="0" indent="0" algn="r" defTabSz="914400" rtl="1" eaLnBrk="1" latinLnBrk="0" hangingPunct="1">
              <a:spcBef>
                <a:spcPts val="1000"/>
              </a:spcBef>
              <a:buNone/>
            </a:pPr>
            <a:endParaRPr lang="en-IL" sz="1800" dirty="0">
              <a:solidFill>
                <a:schemeClr val="tx2"/>
              </a:solidFill>
            </a:endParaRPr>
          </a:p>
        </p:txBody>
      </p:sp>
      <p:grpSp>
        <p:nvGrpSpPr>
          <p:cNvPr id="21" name="Group 20">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2"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Graphic 24" descr="User">
            <a:extLst>
              <a:ext uri="{FF2B5EF4-FFF2-40B4-BE49-F238E27FC236}">
                <a16:creationId xmlns:a16="http://schemas.microsoft.com/office/drawing/2014/main" id="{6712C609-EC44-9A75-EDE1-BA75BC2EC1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178404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5F24-90BF-41B8-5BFF-FA92DDBBF59B}"/>
              </a:ext>
            </a:extLst>
          </p:cNvPr>
          <p:cNvSpPr>
            <a:spLocks noGrp="1"/>
          </p:cNvSpPr>
          <p:nvPr>
            <p:ph type="title"/>
          </p:nvPr>
        </p:nvSpPr>
        <p:spPr/>
        <p:txBody>
          <a:bodyPr/>
          <a:lstStyle/>
          <a:p>
            <a:pPr algn="ctr"/>
            <a:r>
              <a:rPr lang="he-IL" b="1" dirty="0"/>
              <a:t>תיאור המערכת</a:t>
            </a:r>
            <a:endParaRPr lang="en-IL" b="1" dirty="0"/>
          </a:p>
        </p:txBody>
      </p:sp>
      <p:graphicFrame>
        <p:nvGraphicFramePr>
          <p:cNvPr id="21" name="Content Placeholder 2">
            <a:extLst>
              <a:ext uri="{FF2B5EF4-FFF2-40B4-BE49-F238E27FC236}">
                <a16:creationId xmlns:a16="http://schemas.microsoft.com/office/drawing/2014/main" id="{834F554D-C5BC-124D-4DF3-7A783FC1B86C}"/>
              </a:ext>
            </a:extLst>
          </p:cNvPr>
          <p:cNvGraphicFramePr>
            <a:graphicFrameLocks noGrp="1"/>
          </p:cNvGraphicFramePr>
          <p:nvPr>
            <p:ph idx="1"/>
            <p:extLst>
              <p:ext uri="{D42A27DB-BD31-4B8C-83A1-F6EECF244321}">
                <p14:modId xmlns:p14="http://schemas.microsoft.com/office/powerpoint/2010/main" val="819638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76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יוגה mats בחדר">
            <a:extLst>
              <a:ext uri="{FF2B5EF4-FFF2-40B4-BE49-F238E27FC236}">
                <a16:creationId xmlns:a16="http://schemas.microsoft.com/office/drawing/2014/main" id="{1F7BFC80-41DF-74FE-AC3C-A8E4548106A1}"/>
              </a:ext>
            </a:extLst>
          </p:cNvPr>
          <p:cNvPicPr>
            <a:picLocks noChangeAspect="1"/>
          </p:cNvPicPr>
          <p:nvPr/>
        </p:nvPicPr>
        <p:blipFill rotWithShape="1">
          <a:blip r:embed="rId2"/>
          <a:srcRect l="19163" r="21571"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712D1-2F25-B9E8-DEBB-2E0964562868}"/>
              </a:ext>
            </a:extLst>
          </p:cNvPr>
          <p:cNvSpPr>
            <a:spLocks noGrp="1"/>
          </p:cNvSpPr>
          <p:nvPr>
            <p:ph type="title"/>
          </p:nvPr>
        </p:nvSpPr>
        <p:spPr>
          <a:xfrm>
            <a:off x="761801" y="328512"/>
            <a:ext cx="4778387" cy="1628970"/>
          </a:xfrm>
        </p:spPr>
        <p:txBody>
          <a:bodyPr anchor="ctr">
            <a:normAutofit/>
          </a:bodyPr>
          <a:lstStyle/>
          <a:p>
            <a:pPr algn="ctr" defTabSz="914400" rtl="0" eaLnBrk="1" latinLnBrk="0" hangingPunct="1">
              <a:spcBef>
                <a:spcPct val="0"/>
              </a:spcBef>
              <a:buNone/>
            </a:pPr>
            <a:r>
              <a:rPr lang="he-IL" sz="4000" b="1" dirty="0"/>
              <a:t>המצב הקיים</a:t>
            </a:r>
            <a:endParaRPr lang="en-IL" sz="4000" b="1" dirty="0"/>
          </a:p>
        </p:txBody>
      </p:sp>
      <p:sp>
        <p:nvSpPr>
          <p:cNvPr id="3" name="Content Placeholder 2">
            <a:extLst>
              <a:ext uri="{FF2B5EF4-FFF2-40B4-BE49-F238E27FC236}">
                <a16:creationId xmlns:a16="http://schemas.microsoft.com/office/drawing/2014/main" id="{C832B2C6-5EEC-64C6-F05B-02881BFF2E19}"/>
              </a:ext>
            </a:extLst>
          </p:cNvPr>
          <p:cNvSpPr>
            <a:spLocks noGrp="1"/>
          </p:cNvSpPr>
          <p:nvPr>
            <p:ph idx="1"/>
          </p:nvPr>
        </p:nvSpPr>
        <p:spPr>
          <a:xfrm>
            <a:off x="-7024" y="1395658"/>
            <a:ext cx="5974688" cy="4511848"/>
          </a:xfrm>
        </p:spPr>
        <p:txBody>
          <a:bodyPr anchor="ctr">
            <a:normAutofit/>
          </a:bodyPr>
          <a:lstStyle/>
          <a:p>
            <a:pPr marL="0" indent="0" algn="r" rtl="1">
              <a:buNone/>
            </a:pPr>
            <a:r>
              <a:rPr lang="he-IL" sz="1900" b="1" u="sng" dirty="0"/>
              <a:t>הבעיה:</a:t>
            </a:r>
            <a:r>
              <a:rPr lang="he-IL" sz="1900" dirty="0"/>
              <a:t> כרגע, ניהול שיעורי יוגה יכול להיות קצת מבולגן.</a:t>
            </a:r>
          </a:p>
          <a:p>
            <a:pPr marL="0" indent="0" algn="r" rtl="1">
              <a:buNone/>
            </a:pPr>
            <a:r>
              <a:rPr lang="he-IL" sz="1900" dirty="0"/>
              <a:t> מכוני יוגה ומאמנים משתמשים בדרכים שונות לתכנון שיעורים, כמו עט ונייר, ימים קבועים או אתרים ישנים ומבולגנים, דבר שעלול לבלבל.</a:t>
            </a:r>
          </a:p>
          <a:p>
            <a:pPr marL="0" indent="0" algn="r" rtl="1">
              <a:buNone/>
            </a:pPr>
            <a:r>
              <a:rPr lang="he-IL" sz="1900" dirty="0"/>
              <a:t>בגלל הדרכים הישנות האלה, קשה למכוני יוגה לעקוב אחר מי שמגיע לשיעור ולאנשים להירשם או לבטל את המקומות שלהם בקלות.</a:t>
            </a:r>
          </a:p>
          <a:p>
            <a:pPr marL="0" indent="0" algn="r" rtl="1">
              <a:buNone/>
            </a:pPr>
            <a:r>
              <a:rPr lang="he-IL" sz="1900" dirty="0"/>
              <a:t>זה יכול להוביל למקומות ריקים בשיעורים או שאנשים יפסידו אימון בגלל שהם לא ידעו שיש מקום.</a:t>
            </a:r>
            <a:endParaRPr lang="en-IL" sz="1900" dirty="0"/>
          </a:p>
        </p:txBody>
      </p:sp>
    </p:spTree>
    <p:extLst>
      <p:ext uri="{BB962C8B-B14F-4D97-AF65-F5344CB8AC3E}">
        <p14:creationId xmlns:p14="http://schemas.microsoft.com/office/powerpoint/2010/main" val="128915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F854-E853-4353-73A1-7E2BDAE500C8}"/>
              </a:ext>
            </a:extLst>
          </p:cNvPr>
          <p:cNvSpPr>
            <a:spLocks noGrp="1"/>
          </p:cNvSpPr>
          <p:nvPr>
            <p:ph type="title"/>
          </p:nvPr>
        </p:nvSpPr>
        <p:spPr/>
        <p:txBody>
          <a:bodyPr/>
          <a:lstStyle/>
          <a:p>
            <a:pPr algn="ctr"/>
            <a:r>
              <a:rPr lang="he-IL" b="1" dirty="0">
                <a:effectLst/>
              </a:rPr>
              <a:t>תרומת המערכת</a:t>
            </a:r>
          </a:p>
        </p:txBody>
      </p:sp>
      <p:sp>
        <p:nvSpPr>
          <p:cNvPr id="3" name="Content Placeholder 2">
            <a:extLst>
              <a:ext uri="{FF2B5EF4-FFF2-40B4-BE49-F238E27FC236}">
                <a16:creationId xmlns:a16="http://schemas.microsoft.com/office/drawing/2014/main" id="{0E08BFD0-B104-003C-144F-D58BE13A059A}"/>
              </a:ext>
            </a:extLst>
          </p:cNvPr>
          <p:cNvSpPr>
            <a:spLocks noGrp="1"/>
          </p:cNvSpPr>
          <p:nvPr>
            <p:ph idx="1"/>
          </p:nvPr>
        </p:nvSpPr>
        <p:spPr/>
        <p:txBody>
          <a:bodyPr>
            <a:normAutofit fontScale="92500" lnSpcReduction="20000"/>
          </a:bodyPr>
          <a:lstStyle/>
          <a:p>
            <a:pPr marL="228600" indent="-228600" algn="r" defTabSz="914400" rtl="1" eaLnBrk="1" latinLnBrk="0" hangingPunct="1">
              <a:lnSpc>
                <a:spcPct val="90000"/>
              </a:lnSpc>
              <a:spcBef>
                <a:spcPts val="1000"/>
              </a:spcBef>
              <a:buFont typeface="Arial" panose="020B0604020202020204" pitchFamily="34" charset="0"/>
              <a:buChar char="•"/>
            </a:pPr>
            <a:r>
              <a:rPr lang="he-IL" b="1" dirty="0"/>
              <a:t>הכל במקום אחד </a:t>
            </a:r>
          </a:p>
          <a:p>
            <a:pPr marL="0" indent="0" algn="r" defTabSz="914400" rtl="1" eaLnBrk="1" latinLnBrk="0" hangingPunct="1">
              <a:lnSpc>
                <a:spcPct val="90000"/>
              </a:lnSpc>
              <a:spcBef>
                <a:spcPts val="1000"/>
              </a:spcBef>
              <a:buNone/>
            </a:pPr>
            <a:r>
              <a:rPr lang="he-IL" dirty="0"/>
              <a:t>האפליקציה שלנו שמה את כל הדברים של שיעורי היוגה במקום אחד. מאמנים יכולים בקלות ליצור שיעורים ולעקוב אחר מי מגיע. אנשים שרוצים לעשות יוגה יכולים לראות את כל השיעורים הזמינים, להירשם או לבטל אם הם לא יכולים להגיע, הכל מהטלפון או המחשב שלהם.</a:t>
            </a:r>
          </a:p>
          <a:p>
            <a:pPr marL="228600" indent="-228600" algn="r" defTabSz="914400" rtl="1" eaLnBrk="1" latinLnBrk="0" hangingPunct="1">
              <a:lnSpc>
                <a:spcPct val="90000"/>
              </a:lnSpc>
              <a:spcBef>
                <a:spcPts val="1000"/>
              </a:spcBef>
              <a:buFont typeface="Arial" panose="020B0604020202020204" pitchFamily="34" charset="0"/>
              <a:buChar char="•"/>
            </a:pPr>
            <a:r>
              <a:rPr lang="he-IL" b="1" dirty="0"/>
              <a:t>אין יותר בלבול </a:t>
            </a:r>
          </a:p>
          <a:p>
            <a:pPr marL="0" indent="0" algn="r" defTabSz="914400" rtl="1" eaLnBrk="1" latinLnBrk="0" hangingPunct="1">
              <a:lnSpc>
                <a:spcPct val="90000"/>
              </a:lnSpc>
              <a:spcBef>
                <a:spcPts val="1000"/>
              </a:spcBef>
              <a:buNone/>
            </a:pPr>
            <a:r>
              <a:rPr lang="he-IL" dirty="0"/>
              <a:t>מכיוון שהכל נמצא באפליקציה, אין בלבול לגבי שעות השיעורים, כמה מקומות נשארו או מי משתתף. זה מקל על החיים הן עבור מכוני היוגה והן עבור האנשים המשתתפים בשיעורים.</a:t>
            </a:r>
          </a:p>
          <a:p>
            <a:pPr marL="228600" indent="-228600" algn="r" defTabSz="914400" rtl="1" eaLnBrk="1" latinLnBrk="0" hangingPunct="1">
              <a:lnSpc>
                <a:spcPct val="90000"/>
              </a:lnSpc>
              <a:spcBef>
                <a:spcPts val="1000"/>
              </a:spcBef>
              <a:buFont typeface="Arial" panose="020B0604020202020204" pitchFamily="34" charset="0"/>
              <a:buChar char="•"/>
            </a:pPr>
            <a:r>
              <a:rPr lang="he-IL" b="1" dirty="0"/>
              <a:t>יותר יוגה, פחות מתח</a:t>
            </a:r>
          </a:p>
          <a:p>
            <a:pPr marL="0" indent="0" algn="r" defTabSz="914400" rtl="1" eaLnBrk="1" latinLnBrk="0" hangingPunct="1">
              <a:lnSpc>
                <a:spcPct val="90000"/>
              </a:lnSpc>
              <a:spcBef>
                <a:spcPts val="1000"/>
              </a:spcBef>
              <a:buNone/>
            </a:pPr>
            <a:r>
              <a:rPr lang="he-IL" dirty="0"/>
              <a:t>בעזרת האפליקציה שלנו, ההרשמה לשיעורי יוגה היא סופר פשוטה. המשמעות היא שיותר אנשים עשויים לנסות יוגה ולהמשיך לחזור כי זה כל כך קל להצטרף. מכוני יוגה יכולים גם לוודא שהשיעורים שלהם מלאים ויודעים בדיוק למי לצפות.</a:t>
            </a:r>
            <a:endParaRPr lang="en-IL" dirty="0"/>
          </a:p>
        </p:txBody>
      </p:sp>
    </p:spTree>
    <p:extLst>
      <p:ext uri="{BB962C8B-B14F-4D97-AF65-F5344CB8AC3E}">
        <p14:creationId xmlns:p14="http://schemas.microsoft.com/office/powerpoint/2010/main" val="26556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9115-885A-9A71-C047-AC09A0AC6177}"/>
              </a:ext>
            </a:extLst>
          </p:cNvPr>
          <p:cNvSpPr>
            <a:spLocks noGrp="1"/>
          </p:cNvSpPr>
          <p:nvPr>
            <p:ph type="title"/>
          </p:nvPr>
        </p:nvSpPr>
        <p:spPr/>
        <p:txBody>
          <a:bodyPr/>
          <a:lstStyle/>
          <a:p>
            <a:pPr algn="ctr" rtl="1"/>
            <a:r>
              <a:rPr lang="he-IL" b="1" dirty="0"/>
              <a:t>דרישות המערכת - פונקציונליות</a:t>
            </a:r>
            <a:endParaRPr lang="en-IL" b="1" dirty="0"/>
          </a:p>
        </p:txBody>
      </p:sp>
      <p:graphicFrame>
        <p:nvGraphicFramePr>
          <p:cNvPr id="5" name="Content Placeholder 2">
            <a:extLst>
              <a:ext uri="{FF2B5EF4-FFF2-40B4-BE49-F238E27FC236}">
                <a16:creationId xmlns:a16="http://schemas.microsoft.com/office/drawing/2014/main" id="{A14F5A3D-58BC-EB85-99D5-80945BE56161}"/>
              </a:ext>
            </a:extLst>
          </p:cNvPr>
          <p:cNvGraphicFramePr>
            <a:graphicFrameLocks noGrp="1"/>
          </p:cNvGraphicFramePr>
          <p:nvPr>
            <p:ph idx="1"/>
            <p:extLst>
              <p:ext uri="{D42A27DB-BD31-4B8C-83A1-F6EECF244321}">
                <p14:modId xmlns:p14="http://schemas.microsoft.com/office/powerpoint/2010/main" val="25652972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962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082D-769B-5E1B-FB78-E6BEFCB19392}"/>
              </a:ext>
            </a:extLst>
          </p:cNvPr>
          <p:cNvSpPr>
            <a:spLocks noGrp="1"/>
          </p:cNvSpPr>
          <p:nvPr>
            <p:ph type="title"/>
          </p:nvPr>
        </p:nvSpPr>
        <p:spPr/>
        <p:txBody>
          <a:bodyPr/>
          <a:lstStyle/>
          <a:p>
            <a:pPr algn="ctr"/>
            <a:r>
              <a:rPr lang="he-IL" b="1"/>
              <a:t>דרישות מערכת - לא פונקציונליות</a:t>
            </a:r>
            <a:endParaRPr lang="en-IL" b="1" dirty="0"/>
          </a:p>
        </p:txBody>
      </p:sp>
      <p:graphicFrame>
        <p:nvGraphicFramePr>
          <p:cNvPr id="5" name="Content Placeholder 2">
            <a:extLst>
              <a:ext uri="{FF2B5EF4-FFF2-40B4-BE49-F238E27FC236}">
                <a16:creationId xmlns:a16="http://schemas.microsoft.com/office/drawing/2014/main" id="{4CF90867-29F9-6283-8516-5D426DA0592C}"/>
              </a:ext>
            </a:extLst>
          </p:cNvPr>
          <p:cNvGraphicFramePr>
            <a:graphicFrameLocks noGrp="1"/>
          </p:cNvGraphicFramePr>
          <p:nvPr>
            <p:ph idx="1"/>
            <p:extLst>
              <p:ext uri="{D42A27DB-BD31-4B8C-83A1-F6EECF244321}">
                <p14:modId xmlns:p14="http://schemas.microsoft.com/office/powerpoint/2010/main" val="37002894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7422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erson sitting in a lotus position on a lake&#10;&#10;Description automatically generated">
            <a:extLst>
              <a:ext uri="{FF2B5EF4-FFF2-40B4-BE49-F238E27FC236}">
                <a16:creationId xmlns:a16="http://schemas.microsoft.com/office/drawing/2014/main" id="{A87EF8E8-31FB-D5C2-CE43-D6377B9A42CA}"/>
              </a:ext>
            </a:extLst>
          </p:cNvPr>
          <p:cNvPicPr>
            <a:picLocks noChangeAspect="1"/>
          </p:cNvPicPr>
          <p:nvPr/>
        </p:nvPicPr>
        <p:blipFill rotWithShape="1">
          <a:blip r:embed="rId3">
            <a:alphaModFix amt="55000"/>
          </a:blip>
          <a:srcRect t="1316"/>
          <a:stretch/>
        </p:blipFill>
        <p:spPr>
          <a:xfrm>
            <a:off x="20" y="-9107"/>
            <a:ext cx="12191980" cy="6858000"/>
          </a:xfrm>
          <a:prstGeom prst="rect">
            <a:avLst/>
          </a:prstGeom>
        </p:spPr>
      </p:pic>
      <p:sp>
        <p:nvSpPr>
          <p:cNvPr id="2" name="Title 1">
            <a:extLst>
              <a:ext uri="{FF2B5EF4-FFF2-40B4-BE49-F238E27FC236}">
                <a16:creationId xmlns:a16="http://schemas.microsoft.com/office/drawing/2014/main" id="{03EF1302-DC77-BC0C-E7CC-691A2409E3D4}"/>
              </a:ext>
            </a:extLst>
          </p:cNvPr>
          <p:cNvSpPr>
            <a:spLocks noGrp="1"/>
          </p:cNvSpPr>
          <p:nvPr>
            <p:ph type="title"/>
          </p:nvPr>
        </p:nvSpPr>
        <p:spPr>
          <a:xfrm>
            <a:off x="4200526" y="168926"/>
            <a:ext cx="6202680" cy="3016966"/>
          </a:xfrm>
        </p:spPr>
        <p:txBody>
          <a:bodyPr>
            <a:normAutofit/>
          </a:bodyPr>
          <a:lstStyle/>
          <a:p>
            <a:pPr rtl="1"/>
            <a:r>
              <a:rPr lang="he-IL" b="1" dirty="0">
                <a:solidFill>
                  <a:srgbClr val="FFFFFF"/>
                </a:solidFill>
              </a:rPr>
              <a:t>פיצ׳רים מרכזיים</a:t>
            </a:r>
            <a:endParaRPr lang="en-IL" b="1" dirty="0">
              <a:solidFill>
                <a:srgbClr val="FFFFFF"/>
              </a:solidFill>
            </a:endParaRP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0F105D5-9BE1-AF3F-F34E-C4230DB9535A}"/>
              </a:ext>
            </a:extLst>
          </p:cNvPr>
          <p:cNvGraphicFramePr>
            <a:graphicFrameLocks noGrp="1"/>
          </p:cNvGraphicFramePr>
          <p:nvPr>
            <p:ph idx="1"/>
            <p:extLst>
              <p:ext uri="{D42A27DB-BD31-4B8C-83A1-F6EECF244321}">
                <p14:modId xmlns:p14="http://schemas.microsoft.com/office/powerpoint/2010/main" val="1489048533"/>
              </p:ext>
            </p:extLst>
          </p:nvPr>
        </p:nvGraphicFramePr>
        <p:xfrm>
          <a:off x="228600" y="899338"/>
          <a:ext cx="11963380" cy="6515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8732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8901</TotalTime>
  <Words>682</Words>
  <Application>Microsoft Macintosh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Calibri</vt:lpstr>
      <vt:lpstr>Office Theme</vt:lpstr>
      <vt:lpstr>YogaTime</vt:lpstr>
      <vt:lpstr>סרטון קצר של תפעול האפליקציה</vt:lpstr>
      <vt:lpstr>חלוקת עבודה</vt:lpstr>
      <vt:lpstr>תיאור המערכת</vt:lpstr>
      <vt:lpstr>המצב הקיים</vt:lpstr>
      <vt:lpstr>תרומת המערכת</vt:lpstr>
      <vt:lpstr>דרישות המערכת - פונקציונליות</vt:lpstr>
      <vt:lpstr>דרישות מערכת - לא פונקציונליות</vt:lpstr>
      <vt:lpstr>פיצ׳רים מרכזיים</vt:lpstr>
      <vt:lpstr> UML תרשים USE CASE</vt:lpstr>
      <vt:lpstr>תרשימי UML</vt:lpstr>
      <vt:lpstr>תודה רבה על ההקשבה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YogaTime</dc:title>
  <dc:creator>רוני מיכאלי</dc:creator>
  <cp:lastModifiedBy>רוני מיכאלי</cp:lastModifiedBy>
  <cp:revision>8</cp:revision>
  <dcterms:created xsi:type="dcterms:W3CDTF">2024-02-20T10:06:50Z</dcterms:created>
  <dcterms:modified xsi:type="dcterms:W3CDTF">2024-03-07T07:06:48Z</dcterms:modified>
</cp:coreProperties>
</file>