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40" d="100"/>
          <a:sy n="140" d="100"/>
        </p:scale>
        <p:origin x="840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200"/>
            </a:pPr>
            <a:r>
              <a:t>Facial Expression Recognition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Transition to CNNs: </a:t>
            </a:r>
            <a:r>
              <a:rPr sz="1400"/>
              <a:t>Successfully transitioned from baseline models to advanced CNN architectures, enhancing classification of complex facial expressions.</a:t>
            </a:r>
          </a:p>
          <a:p>
            <a:r>
              <a:rPr sz="1400" b="1"/>
              <a:t>Real-Time Recognition Success: </a:t>
            </a:r>
            <a:r>
              <a:rPr sz="1400"/>
              <a:t>Achieved significant advancements in real-time emotion recognition, demonstrating efficient processing and accurate predictions.</a:t>
            </a:r>
          </a:p>
          <a:p>
            <a:r>
              <a:rPr sz="1400" b="1"/>
              <a:t>Future Optimization Directions: </a:t>
            </a:r>
            <a:r>
              <a:rPr sz="1400"/>
              <a:t>Future work includes experimenting with pre-trained models, dataset expansion, and edge device optimization strategies.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Engage Audience: </a:t>
            </a:r>
            <a:r>
              <a:rPr sz="1400"/>
              <a:t>Encouraging audience participation will enrich discussion about the methodologies and outcomes presented today.</a:t>
            </a:r>
          </a:p>
          <a:p>
            <a:r>
              <a:rPr sz="1400" b="1"/>
              <a:t>Discussion Topics: </a:t>
            </a:r>
            <a:r>
              <a:rPr sz="1400"/>
              <a:t>Prompting questions on challenges faced, future directions, or specific aspects of deep learning used.</a:t>
            </a:r>
          </a:p>
          <a:p>
            <a:r>
              <a:rPr sz="1400" b="1"/>
              <a:t>Feedback Importance: </a:t>
            </a:r>
            <a:r>
              <a:rPr sz="1400"/>
              <a:t>Gathering audience feedback can provide valuable insights for refining the facial expression recognition system.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Facial Expression Recognition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Title Slide</a:t>
            </a:r>
          </a:p>
          <a:p>
            <a:r>
              <a:rPr sz="1400"/>
              <a:t>Introduction</a:t>
            </a:r>
          </a:p>
          <a:p>
            <a:r>
              <a:rPr sz="1400"/>
              <a:t>Baseline Model</a:t>
            </a:r>
          </a:p>
          <a:p>
            <a:r>
              <a:rPr sz="1400"/>
              <a:t>Softmax Regression</a:t>
            </a:r>
          </a:p>
          <a:p>
            <a:r>
              <a:rPr sz="1400"/>
              <a:t>Fully Connected Neural Network (MLP)</a:t>
            </a:r>
          </a:p>
          <a:p>
            <a:r>
              <a:rPr sz="1400"/>
              <a:t>Advanced CNN</a:t>
            </a:r>
          </a:p>
          <a:p>
            <a:r>
              <a:rPr sz="1400"/>
              <a:t>Live Inference Analysis</a:t>
            </a:r>
          </a:p>
          <a:p>
            <a:r>
              <a:rPr sz="1400"/>
              <a:t>Improvements</a:t>
            </a:r>
          </a:p>
          <a:p>
            <a:r>
              <a:rPr sz="1400"/>
              <a:t>Conclusions</a:t>
            </a:r>
          </a:p>
          <a:p>
            <a:r>
              <a:rPr sz="1400"/>
              <a:t>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Project Objectives: </a:t>
            </a:r>
            <a:r>
              <a:rPr sz="1400"/>
              <a:t>Establishing accurate facial expression classification through advanced deep learning methodologies to enhance emotion recognition.</a:t>
            </a:r>
          </a:p>
          <a:p>
            <a:r>
              <a:rPr sz="1400" b="1"/>
              <a:t>Dataset Overview: </a:t>
            </a:r>
            <a:r>
              <a:rPr sz="1400"/>
              <a:t>Our dataset comprises 35,887 samples across seven classes, facilitating robust analysis of expression detection accuracy.</a:t>
            </a:r>
          </a:p>
          <a:p>
            <a:r>
              <a:rPr sz="1400" b="1"/>
              <a:t>Class Imbalance Challenge: </a:t>
            </a:r>
            <a:r>
              <a:rPr sz="1400"/>
              <a:t>Addressing class imbalance remains crucial; can advanced models surpass baseline performance in this context?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Baseline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Baseline Model Overview: </a:t>
            </a:r>
            <a:r>
              <a:rPr sz="1400"/>
              <a:t>The baseline model predicts the 'happy' class with 25.83% accuracy, serving as a minimal benchmark.</a:t>
            </a:r>
          </a:p>
          <a:p>
            <a:r>
              <a:rPr sz="1400" b="1"/>
              <a:t>Precision and Recall Metrics: </a:t>
            </a:r>
            <a:r>
              <a:rPr sz="1400"/>
              <a:t>Achieving 0% precision and recall for other classes highlights the baseline model's inadequacy in diversity.</a:t>
            </a:r>
          </a:p>
          <a:p>
            <a:r>
              <a:rPr sz="1400" b="1"/>
              <a:t>Visual Aids Importance: </a:t>
            </a:r>
            <a:r>
              <a:rPr sz="1400"/>
              <a:t>Including a bar chart visually represents class-wise precision and recall for effective comparative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Softmax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Softmax Regression Overview: </a:t>
            </a:r>
            <a:r>
              <a:rPr sz="1400"/>
              <a:t>Softmax regression serves as a foundational multiclass logistic regression model for classifying expressions.</a:t>
            </a:r>
          </a:p>
          <a:p>
            <a:r>
              <a:rPr sz="1400" b="1"/>
              <a:t>Validation Accuracy Insights: </a:t>
            </a:r>
            <a:r>
              <a:rPr sz="1400"/>
              <a:t>Achieved validation accuracy of 38.11%, highlighting performance disparities among expression categories during classification.</a:t>
            </a:r>
          </a:p>
          <a:p>
            <a:r>
              <a:rPr sz="1400" b="1"/>
              <a:t>Loss Graph Visual Aid: </a:t>
            </a:r>
            <a:r>
              <a:rPr sz="1400"/>
              <a:t>A graph displaying training versus validation loss aids in understanding model convergence and performance variability.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Fully Connected Neural Network (MLP)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MLP Architecture Overview: </a:t>
            </a:r>
            <a:r>
              <a:rPr sz="1400"/>
              <a:t>The MLP comprises input, hidden layers with ReLU activation, dropout layers, and output nodes.</a:t>
            </a:r>
          </a:p>
          <a:p>
            <a:r>
              <a:rPr sz="1400" b="1"/>
              <a:t>Validation Results: </a:t>
            </a:r>
            <a:r>
              <a:rPr sz="1400"/>
              <a:t>Achieved a validation accuracy of 42.95%, demonstrating improved precision for 'happy' and 'surprise'.</a:t>
            </a:r>
          </a:p>
          <a:p>
            <a:r>
              <a:rPr sz="1400" b="1"/>
              <a:t>Challenges in Minority Classes: </a:t>
            </a:r>
            <a:r>
              <a:rPr sz="1400"/>
              <a:t>Addressed challenges in classifying minority classes, illustrated through the training vs. validation loss graph.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Advanced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Advanced CNN Architecture: </a:t>
            </a:r>
            <a:r>
              <a:rPr sz="1400"/>
              <a:t>The CNN architecture includes three convolutional layers coupled with max pooling and dropout layers.</a:t>
            </a:r>
          </a:p>
          <a:p>
            <a:r>
              <a:rPr sz="1400" b="1"/>
              <a:t>Validation Accuracy Achieved: </a:t>
            </a:r>
            <a:r>
              <a:rPr sz="1400"/>
              <a:t>A significant validation accuracy of 56.78% demonstrates advancements in detecting minority classes like 'disgust'.</a:t>
            </a:r>
          </a:p>
          <a:p>
            <a:r>
              <a:rPr sz="1400" b="1"/>
              <a:t>Key Takeaway on CNNs: </a:t>
            </a:r>
            <a:r>
              <a:rPr sz="1400"/>
              <a:t>CNNs effectively capture complex image patterns, enhancing recognition capabilities for diverse facial expressions.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Live Inference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Real-Time Emotion Detection: </a:t>
            </a:r>
            <a:r>
              <a:rPr sz="1400"/>
              <a:t>Utilizing webcam input, the system aims for swift identification of emotions via facial analysis.</a:t>
            </a:r>
          </a:p>
          <a:p>
            <a:r>
              <a:rPr sz="1400" b="1"/>
              <a:t>Detection Steps Outlined: </a:t>
            </a:r>
            <a:r>
              <a:rPr sz="1400"/>
              <a:t>The process includes face detection with Haar Cascade, image preprocessing, emotion prediction via CNN.</a:t>
            </a:r>
          </a:p>
          <a:p>
            <a:r>
              <a:rPr sz="1400" b="1"/>
              <a:t>Performance Outcomes: </a:t>
            </a:r>
            <a:r>
              <a:rPr sz="1400"/>
              <a:t>Achieved approximately 30 FPS performance, enabling effective real-time visual analysis of detected emotions.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Weighted Loss Implementation: </a:t>
            </a:r>
            <a:r>
              <a:rPr sz="1400"/>
              <a:t>Leveraged weighted loss functions to mitigate class imbalance, enhancing performance for minority expression classes.</a:t>
            </a:r>
          </a:p>
          <a:p>
            <a:r>
              <a:rPr sz="1400" b="1"/>
              <a:t>Dropout Strategy: </a:t>
            </a:r>
            <a:r>
              <a:rPr sz="1400"/>
              <a:t>Employed dropout layers to combat overfitting, ensuring more generalized training of the neural network.</a:t>
            </a:r>
          </a:p>
          <a:p>
            <a:r>
              <a:rPr sz="1400" b="1"/>
              <a:t>Learning Rate Scheduling: </a:t>
            </a:r>
            <a:r>
              <a:rPr sz="1400"/>
              <a:t>Applied learning rate scheduling techniques to optimize convergence, resulting in reduced validation loss consistently.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586</Words>
  <Application>Microsoft Macintosh PowerPoint</Application>
  <PresentationFormat>On-screen Show (16:9)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Facial Expression Recognition Analysis</vt:lpstr>
      <vt:lpstr>Facial Expression Recognition Analysis</vt:lpstr>
      <vt:lpstr>Introduction</vt:lpstr>
      <vt:lpstr>Baseline Model</vt:lpstr>
      <vt:lpstr>Softmax Regression</vt:lpstr>
      <vt:lpstr>Fully Connected Neural Network (MLP)</vt:lpstr>
      <vt:lpstr>Advanced CNN</vt:lpstr>
      <vt:lpstr>Live Inference Analysis</vt:lpstr>
      <vt:lpstr>Improvements</vt:lpstr>
      <vt:lpstr>Conclusions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רוני מיכאלי</cp:lastModifiedBy>
  <cp:revision>2</cp:revision>
  <dcterms:created xsi:type="dcterms:W3CDTF">2013-01-27T09:14:16Z</dcterms:created>
  <dcterms:modified xsi:type="dcterms:W3CDTF">2025-01-07T18:29:19Z</dcterms:modified>
  <cp:category/>
</cp:coreProperties>
</file>