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sldIdLst>
    <p:sldId id="257" r:id="rId2"/>
    <p:sldId id="258" r:id="rId3"/>
    <p:sldId id="261" r:id="rId4"/>
    <p:sldId id="262" r:id="rId5"/>
    <p:sldId id="263" r:id="rId6"/>
    <p:sldId id="260" r:id="rId7"/>
    <p:sldId id="259" r:id="rId8"/>
    <p:sldId id="265" r:id="rId9"/>
    <p:sldId id="268" r:id="rId10"/>
    <p:sldId id="264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6839" autoAdjust="0"/>
  </p:normalViewPr>
  <p:slideViewPr>
    <p:cSldViewPr snapToGrid="0">
      <p:cViewPr varScale="1">
        <p:scale>
          <a:sx n="99" d="100"/>
          <a:sy n="99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8F0D-63D0-4CC8-8F8A-1311D8CF442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8E95-EEA9-4AB6-9EEA-2E55A6DF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3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for example this picture on the right which is complexed from a triangle and a rectangle , and let say it can make a house or a boat, so we have 2 higher capsules </a:t>
            </a:r>
          </a:p>
          <a:p>
            <a:r>
              <a:rPr lang="en-US" dirty="0"/>
              <a:t>each part separately tries to predict the whole object’s size and direction, thus also for the other parts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C8E95-EEA9-4AB6-9EEA-2E55A6DF3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fengGuo" TargetMode="External"/><Relationship Id="rId2" Type="http://schemas.openxmlformats.org/officeDocument/2006/relationships/hyperlink" Target="https://arxiv.org/abs/1710.0982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4748" y="639097"/>
            <a:ext cx="6458323" cy="3686015"/>
          </a:xfrm>
        </p:spPr>
        <p:txBody>
          <a:bodyPr>
            <a:normAutofit/>
          </a:bodyPr>
          <a:lstStyle/>
          <a:p>
            <a:r>
              <a:rPr lang="en-US" dirty="0"/>
              <a:t>Precipitation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546157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sandler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Rotem balter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Roni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admon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8B73-0B69-4FA1-A340-D94C8214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900" dirty="0"/>
              <a:t>Starts as fully connected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086B5E3-7101-4178-8134-2E9D58FE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114400"/>
            <a:ext cx="118300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3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8B73-0B69-4FA1-A340-D94C8214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900" dirty="0"/>
              <a:t>Decoder – reconstructing image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DE3A95-B82A-4FED-9420-1788768E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17" y="2108201"/>
            <a:ext cx="9705525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99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897F-6CA4-4714-9186-28C229B0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  	 	//	 	Cons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63CB-5D0A-47EF-AF96-36490197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41" y="2108199"/>
            <a:ext cx="4825348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Requires less training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Routing by agreement is great for overlapping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Position and pose data are preserved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Activations nicely map hierarchy of parts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2899E3-9DC0-4AFF-819B-695D09CE7044}"/>
              </a:ext>
            </a:extLst>
          </p:cNvPr>
          <p:cNvSpPr txBox="1">
            <a:spLocks/>
          </p:cNvSpPr>
          <p:nvPr/>
        </p:nvSpPr>
        <p:spPr>
          <a:xfrm>
            <a:off x="5922628" y="2108200"/>
            <a:ext cx="593101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Cannot see 2 identical very close objects (crowding)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Routing by agreement inner loop makes slow training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1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897F-6CA4-4714-9186-28C229B0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63CB-5D0A-47EF-AF96-36490197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8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897F-6CA4-4714-9186-28C229B0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63CB-5D0A-47EF-AF96-36490197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5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CASPNET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55000" lnSpcReduction="20000"/>
          </a:bodyPr>
          <a:lstStyle/>
          <a:p>
            <a:br>
              <a:rPr lang="en-US" dirty="0"/>
            </a:br>
            <a:r>
              <a:rPr lang="en-US" b="0" i="0" u="none" strike="noStrike" dirty="0">
                <a:effectLst/>
                <a:latin typeface="-apple-system"/>
                <a:hlinkClick r:id="rId2"/>
              </a:rPr>
              <a:t>Sara </a:t>
            </a:r>
            <a:r>
              <a:rPr lang="en-US" b="0" i="0" u="none" strike="noStrike" dirty="0" err="1">
                <a:effectLst/>
                <a:latin typeface="-apple-system"/>
                <a:hlinkClick r:id="rId2"/>
              </a:rPr>
              <a:t>Sabour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, Nicholas </a:t>
            </a:r>
            <a:r>
              <a:rPr lang="en-US" b="0" i="0" u="none" strike="noStrike" dirty="0" err="1">
                <a:effectLst/>
                <a:latin typeface="-apple-system"/>
                <a:hlinkClick r:id="rId2"/>
              </a:rPr>
              <a:t>Frosst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, Geoffrey E Hinton. Dynamic Routing Between Capsules. NIPS 2017</a:t>
            </a:r>
            <a:endParaRPr lang="en-US" b="0" i="0" u="none" strike="noStrike" dirty="0">
              <a:effectLst/>
              <a:latin typeface="-apple-system"/>
            </a:endParaRPr>
          </a:p>
          <a:p>
            <a:br>
              <a:rPr lang="en-US" b="1" i="0" u="none" strike="noStrike" dirty="0">
                <a:effectLst/>
                <a:latin typeface="-apple-system"/>
                <a:hlinkClick r:id="rId3"/>
              </a:rPr>
            </a:br>
            <a:r>
              <a:rPr lang="en-US" b="1" i="0" u="none" strike="noStrike" dirty="0" err="1">
                <a:effectLst/>
                <a:latin typeface="-apple-system"/>
                <a:hlinkClick r:id="rId3"/>
              </a:rPr>
              <a:t>Xifeng</a:t>
            </a:r>
            <a:r>
              <a:rPr lang="en-US" b="1" i="0" u="none" strike="noStrike" dirty="0">
                <a:effectLst/>
                <a:latin typeface="-apple-system"/>
                <a:hlinkClick r:id="rId3"/>
              </a:rPr>
              <a:t> Guo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en-US" dirty="0">
                <a:solidFill>
                  <a:srgbClr val="FFFFFF"/>
                </a:solidFill>
              </a:rPr>
              <a:t>- https://github.com/XifengGuo/CapsNet-Keras</a:t>
            </a:r>
          </a:p>
        </p:txBody>
      </p:sp>
    </p:spTree>
    <p:extLst>
      <p:ext uri="{BB962C8B-B14F-4D97-AF65-F5344CB8AC3E}">
        <p14:creationId xmlns:p14="http://schemas.microsoft.com/office/powerpoint/2010/main" val="35056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897F-6CA4-4714-9186-28C229B0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CASPNET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63CB-5D0A-47EF-AF96-36490197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trained on MNIST, detecting multiple classes</a:t>
            </a:r>
          </a:p>
          <a:p>
            <a:r>
              <a:rPr lang="en-US" dirty="0"/>
              <a:t>Motivation: pattern recognition </a:t>
            </a:r>
          </a:p>
          <a:p>
            <a:r>
              <a:rPr lang="en-US" dirty="0"/>
              <a:t>Key feature – Routing by agreement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C616-83BB-4294-A53E-C38C9535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Capsules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D6842-CE61-4139-BF39-A53634551996}"/>
              </a:ext>
            </a:extLst>
          </p:cNvPr>
          <p:cNvSpPr txBox="1"/>
          <p:nvPr/>
        </p:nvSpPr>
        <p:spPr>
          <a:xfrm>
            <a:off x="1203352" y="2229870"/>
            <a:ext cx="8615918" cy="225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Usually in a Neural Network we care about the existence of the pattern, but in order to know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it exists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 a concept called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capsules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call a group of neuron a capsule and refer to the relation between them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object is made from several parts and it only exist if all the parts exist in the proper manner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F110-2031-4062-A339-1D8DE74F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Routing by agreement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F2FC-4893-40EE-B3CB-47A058E1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Summing the vectors – low level capsules </a:t>
            </a:r>
          </a:p>
          <a:p>
            <a:pPr>
              <a:lnSpc>
                <a:spcPct val="150000"/>
              </a:lnSpc>
            </a:pPr>
            <a:r>
              <a:rPr lang="en-US" dirty="0"/>
              <a:t>Finding clusters of agreement and routing only them to higher level capsules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used 5 routing iteration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4E7EE49-8962-4101-B4E2-F49BA11A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70" y="3429000"/>
            <a:ext cx="5614071" cy="2133346"/>
          </a:xfrm>
          <a:prstGeom prst="rect">
            <a:avLst/>
          </a:prstGeom>
          <a:noFill/>
        </p:spPr>
      </p:pic>
      <p:pic>
        <p:nvPicPr>
          <p:cNvPr id="11" name="Picture 10" descr="Diagram&#10;&#10;Description automatically generated with low confidence">
            <a:extLst>
              <a:ext uri="{FF2B5EF4-FFF2-40B4-BE49-F238E27FC236}">
                <a16:creationId xmlns:a16="http://schemas.microsoft.com/office/drawing/2014/main" id="{B4A496FB-0630-4D4B-B1E0-CE1E2D976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781" y="3429000"/>
            <a:ext cx="6051848" cy="22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{855D5AF2-B54A-4534-8B41-D8F0A8E691A9}tf56160789_win32</Template>
  <TotalTime>593</TotalTime>
  <Words>279</Words>
  <Application>Microsoft Office PowerPoint</Application>
  <PresentationFormat>Widescreen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Bookman Old Style</vt:lpstr>
      <vt:lpstr>Calibri</vt:lpstr>
      <vt:lpstr>Courier New</vt:lpstr>
      <vt:lpstr>Franklin Gothic Book</vt:lpstr>
      <vt:lpstr>1_RetrospectVTI</vt:lpstr>
      <vt:lpstr>Precipitation prediction</vt:lpstr>
      <vt:lpstr>PowerPoint Presentation</vt:lpstr>
      <vt:lpstr>PowerPoint Presentation</vt:lpstr>
      <vt:lpstr>PowerPoint Presentation</vt:lpstr>
      <vt:lpstr>PowerPoint Presentation</vt:lpstr>
      <vt:lpstr>CASPNET</vt:lpstr>
      <vt:lpstr>CASPNET</vt:lpstr>
      <vt:lpstr>    Capsules  </vt:lpstr>
      <vt:lpstr>Routing by agreement </vt:lpstr>
      <vt:lpstr>Starts as fully connected</vt:lpstr>
      <vt:lpstr>Decoder – reconstructing image</vt:lpstr>
      <vt:lpstr>Pros      //   Cons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Precipitation prediction</dc:title>
  <dc:creator>Roni Admon</dc:creator>
  <cp:lastModifiedBy>Roni Admon</cp:lastModifiedBy>
  <cp:revision>3</cp:revision>
  <dcterms:created xsi:type="dcterms:W3CDTF">2021-08-13T06:48:27Z</dcterms:created>
  <dcterms:modified xsi:type="dcterms:W3CDTF">2021-08-14T08:45:08Z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2021-08-13T06:48:28Z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bff27b3c-340e-4acf-8ded-b171878c8ef5</vt:lpwstr>
  </property>
  <property fmtid="{D5CDD505-2E9C-101B-9397-08002B2CF9AE}" pid="8" name="MSIP_Label_f42aa342-8706-4288-bd11-ebb85995028c_ContentBits">
    <vt:lpwstr>0</vt:lpwstr>
  </property>
</Properties>
</file>