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0D8FE-F31E-473A-AAE2-DCA8C735AF45}" v="48" dt="2022-09-05T16:11:00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B05CB-F301-995F-FB10-830406D2A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977242-409D-7DCA-5323-C0A971271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B83F5-59A7-05BD-165B-931C66E7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07F45-B398-EBFB-0236-25DE7F69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99951-EB73-BCCC-C167-681D157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76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E1F7-80E1-73C0-EEC7-0CA4BFE2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531CD5-070C-E3D2-9C23-C9A921253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EBDAC-1D4F-76CF-7E10-6942F9A2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949AA-42BF-0D16-A262-E2C4469A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288C42-6BF1-ECA1-A857-19A0C27B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11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DF3039-2328-6C7B-8196-3CFB80D0B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3AF73D-6ABD-049C-1B49-393A5074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7845A-2847-43E6-4890-8E3C2D2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E8454-B552-B243-8336-4B146BEC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ABF9D-D61F-B92C-F236-CEA97D46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7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F8F47-C834-7672-B777-7C198A88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A85C3-E987-471D-9351-3C2E9192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5652E-95DF-D552-0160-D1122CF2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1C38D3-056E-0950-ED42-6A1A740E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6B601-9BC5-460A-3114-7EB68445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5D6A-E912-4C13-5AA3-5C2E595A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E6C6F-1B6C-380B-29A9-76FEC17B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522006-EB4A-5F57-0E27-D6E789F0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3AB4B9-405B-37CE-713E-F75AF6C9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92CED-53FD-B2A0-0C6B-C1CA097C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63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183E-C4D5-50D1-76FC-39BC5734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0DDB8-CD24-58E7-3709-7632FE884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318D5-989B-8AF1-0528-848B0640E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8E46C-246A-ED5A-4FB0-D3D70BCF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8E9CD-7548-684D-0BF5-C361CEBE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DE8CFF-3C94-DF8C-600D-1434AEBF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6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CB405-05DE-821A-4C29-E2F93A01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A0D3A0-07A0-00CC-7A9A-3F7F11EE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389772-EE2E-AEBF-AD30-FE323CB2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E0F184-E922-BEA5-A8C4-34B9E1B81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A061A-2EC3-D6D3-AA83-ADC15CCC2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84B633-8671-85A2-A22A-5DD1DB50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B77E35-EE0F-6D77-9A7F-66977254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A818F9-D417-F7C3-8B57-26AC34B4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9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0F9F3-A959-C0D9-C000-BACFB9D8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ECF534-9F59-5975-36C6-A15EA1F8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FC8360-209E-17F3-1484-95B684EA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47DFB3-6B57-E64F-62D5-24CE7A2D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74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EFB776-A62B-C0F9-FC59-D357277E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F08241-26A6-2DFE-55F2-C1ABB127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73A266-2CAD-F7F1-0E68-0815EAFA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2C0C2-BA15-1F22-478A-A0F0F24B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6C9F6-58B2-2490-A80D-97739FFC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FB186B-9F2B-7470-CA37-DD337AD4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46E12-D1F3-D08E-0E68-423CCE77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735CB7-87AF-9EFF-8BAC-65846F4A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243C81-E08D-B7CA-F528-EC8E58B7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8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B066D-C62D-C390-306A-4281131C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733EB0-6518-EF73-6438-C7E185025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6CA118-6D9C-CA86-D56F-A75B1CE6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BCB8EC-EB19-42A7-D644-09EA49BF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472BD2-A327-3C2F-E6E1-176D0928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D5D4B1-5E11-8031-368E-E5A7B470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0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D409AE-96A2-FAA4-E16A-9EBC1B53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BE9838-BAEB-88D5-9D12-E4BEF3EC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A04AA-F2A1-29B3-66C5-1A67CCA39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5C99-7287-4B26-9B20-475C4EB43665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20B8EB-0C35-FDA7-CC93-0FFA0855B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FA859-BEA7-7E8E-69B5-A2FA3713A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1D3C-5DCD-4937-B511-545C17BB7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4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legal/cookies/" TargetMode="External"/><Relationship Id="rId5" Type="http://schemas.openxmlformats.org/officeDocument/2006/relationships/hyperlink" Target="https://www.facebook.com/privacy/policy" TargetMode="External"/><Relationship Id="rId4" Type="http://schemas.openxmlformats.org/officeDocument/2006/relationships/hyperlink" Target="https://help.instagram.com/58106616558187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7396095-F26A-02C5-1D11-4AD1B33B9799}"/>
              </a:ext>
            </a:extLst>
          </p:cNvPr>
          <p:cNvSpPr/>
          <p:nvPr/>
        </p:nvSpPr>
        <p:spPr>
          <a:xfrm>
            <a:off x="0" y="-13252"/>
            <a:ext cx="12192000" cy="932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Dodecágono 4">
            <a:extLst>
              <a:ext uri="{FF2B5EF4-FFF2-40B4-BE49-F238E27FC236}">
                <a16:creationId xmlns:a16="http://schemas.microsoft.com/office/drawing/2014/main" id="{F12D0228-B9AE-F338-5DB2-8BED649B927E}"/>
              </a:ext>
            </a:extLst>
          </p:cNvPr>
          <p:cNvSpPr/>
          <p:nvPr/>
        </p:nvSpPr>
        <p:spPr>
          <a:xfrm>
            <a:off x="517237" y="92364"/>
            <a:ext cx="1246908" cy="7896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A782B4-AC5B-B55B-55D8-A9EFC2928E22}"/>
              </a:ext>
            </a:extLst>
          </p:cNvPr>
          <p:cNvSpPr txBox="1"/>
          <p:nvPr/>
        </p:nvSpPr>
        <p:spPr>
          <a:xfrm>
            <a:off x="641926" y="194178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DA EMPRESA</a:t>
            </a:r>
          </a:p>
        </p:txBody>
      </p:sp>
      <p:pic>
        <p:nvPicPr>
          <p:cNvPr id="1028" name="Picture 4" descr="47 ideias de Mecanico | auto reparação, motor de carro, óleo e gás">
            <a:extLst>
              <a:ext uri="{FF2B5EF4-FFF2-40B4-BE49-F238E27FC236}">
                <a16:creationId xmlns:a16="http://schemas.microsoft.com/office/drawing/2014/main" id="{CBE5C8CE-0440-62B4-67D8-897E86F8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4688"/>
            <a:ext cx="3847489" cy="30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B7AFA3-7B83-8FF6-63D9-69BAD713AD68}"/>
              </a:ext>
            </a:extLst>
          </p:cNvPr>
          <p:cNvSpPr/>
          <p:nvPr/>
        </p:nvSpPr>
        <p:spPr>
          <a:xfrm>
            <a:off x="3556004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1845FEA-6BB8-3F71-A02C-638C76A75497}"/>
              </a:ext>
            </a:extLst>
          </p:cNvPr>
          <p:cNvSpPr/>
          <p:nvPr/>
        </p:nvSpPr>
        <p:spPr>
          <a:xfrm>
            <a:off x="4932222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SERVIÇOS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7B52C2-08E8-DAD5-91BA-1D15DA1E6113}"/>
              </a:ext>
            </a:extLst>
          </p:cNvPr>
          <p:cNvSpPr/>
          <p:nvPr/>
        </p:nvSpPr>
        <p:spPr>
          <a:xfrm>
            <a:off x="6308440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AGENDAMENTO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D93AFC-20A5-D2F8-D53C-27434F3775DD}"/>
              </a:ext>
            </a:extLst>
          </p:cNvPr>
          <p:cNvSpPr/>
          <p:nvPr/>
        </p:nvSpPr>
        <p:spPr>
          <a:xfrm>
            <a:off x="766157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PARCEIROS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04F885-3471-F01E-1FD0-1A5F0081E6D7}"/>
              </a:ext>
            </a:extLst>
          </p:cNvPr>
          <p:cNvSpPr/>
          <p:nvPr/>
        </p:nvSpPr>
        <p:spPr>
          <a:xfrm>
            <a:off x="9014704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SOBRE NÓS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47929E-A96F-BE36-915D-823D7098E456}"/>
              </a:ext>
            </a:extLst>
          </p:cNvPr>
          <p:cNvSpPr/>
          <p:nvPr/>
        </p:nvSpPr>
        <p:spPr>
          <a:xfrm>
            <a:off x="1039092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99D5E6-05F0-8C51-012A-236A2178F752}"/>
              </a:ext>
            </a:extLst>
          </p:cNvPr>
          <p:cNvSpPr/>
          <p:nvPr/>
        </p:nvSpPr>
        <p:spPr>
          <a:xfrm>
            <a:off x="10390922" y="6605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</a:t>
            </a:r>
          </a:p>
        </p:txBody>
      </p:sp>
      <p:pic>
        <p:nvPicPr>
          <p:cNvPr id="1030" name="Picture 6" descr="10 RESPOSTAS SOBRE CÂMBIOS. - Cézar Pneus">
            <a:extLst>
              <a:ext uri="{FF2B5EF4-FFF2-40B4-BE49-F238E27FC236}">
                <a16:creationId xmlns:a16="http://schemas.microsoft.com/office/drawing/2014/main" id="{FF798385-AEC6-D885-3437-204E496D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89" y="989472"/>
            <a:ext cx="3847488" cy="30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oca de óleo: qual a importância? - Center Peças Fabbri">
            <a:extLst>
              <a:ext uri="{FF2B5EF4-FFF2-40B4-BE49-F238E27FC236}">
                <a16:creationId xmlns:a16="http://schemas.microsoft.com/office/drawing/2014/main" id="{67A75630-1A05-A4D4-9824-6D559AEC5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977" y="989472"/>
            <a:ext cx="4154156" cy="307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B7800BC-4E04-0C26-6C24-D8F2ADF9272E}"/>
              </a:ext>
            </a:extLst>
          </p:cNvPr>
          <p:cNvSpPr/>
          <p:nvPr/>
        </p:nvSpPr>
        <p:spPr>
          <a:xfrm>
            <a:off x="1" y="4054862"/>
            <a:ext cx="2549236" cy="19210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D3A0549-E732-FFF5-26C9-8C8E11CB9A42}"/>
              </a:ext>
            </a:extLst>
          </p:cNvPr>
          <p:cNvSpPr/>
          <p:nvPr/>
        </p:nvSpPr>
        <p:spPr>
          <a:xfrm>
            <a:off x="2549237" y="4054862"/>
            <a:ext cx="2549236" cy="19210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C852958-4BA8-AFC3-3185-C915B757DA7D}"/>
              </a:ext>
            </a:extLst>
          </p:cNvPr>
          <p:cNvSpPr/>
          <p:nvPr/>
        </p:nvSpPr>
        <p:spPr>
          <a:xfrm>
            <a:off x="5089780" y="4064098"/>
            <a:ext cx="2549236" cy="19210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963F046-5DF8-76D1-472B-45917A2154F8}"/>
              </a:ext>
            </a:extLst>
          </p:cNvPr>
          <p:cNvSpPr/>
          <p:nvPr/>
        </p:nvSpPr>
        <p:spPr>
          <a:xfrm>
            <a:off x="7647709" y="4064098"/>
            <a:ext cx="2549236" cy="19210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BC62B9E-8A8B-DB52-B779-2E941B636E83}"/>
              </a:ext>
            </a:extLst>
          </p:cNvPr>
          <p:cNvSpPr/>
          <p:nvPr/>
        </p:nvSpPr>
        <p:spPr>
          <a:xfrm>
            <a:off x="10196945" y="4065329"/>
            <a:ext cx="2549236" cy="19210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Carro ícone Vector PNG , Clipart Do Carro Png, Carro, ícones De Carro  Imagem PNG e Vetor Para Download Gratuito">
            <a:extLst>
              <a:ext uri="{FF2B5EF4-FFF2-40B4-BE49-F238E27FC236}">
                <a16:creationId xmlns:a16="http://schemas.microsoft.com/office/drawing/2014/main" id="{2AF678B8-E555-2A0A-09F1-97609947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0" y="4051587"/>
            <a:ext cx="1616364" cy="161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ngrenagem - ícones de ferramentas de edição grátis">
            <a:extLst>
              <a:ext uri="{FF2B5EF4-FFF2-40B4-BE49-F238E27FC236}">
                <a16:creationId xmlns:a16="http://schemas.microsoft.com/office/drawing/2014/main" id="{85B7A72E-8826-3C84-FE9D-7EC254A4E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1" y="4439636"/>
            <a:ext cx="421770" cy="42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36B4B96-520C-A200-CF27-34FA2CC1EECC}"/>
              </a:ext>
            </a:extLst>
          </p:cNvPr>
          <p:cNvSpPr txBox="1"/>
          <p:nvPr/>
        </p:nvSpPr>
        <p:spPr>
          <a:xfrm>
            <a:off x="23636" y="5149349"/>
            <a:ext cx="254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 sua melhor experiência em serviços de manutenção</a:t>
            </a:r>
          </a:p>
        </p:txBody>
      </p:sp>
      <p:pic>
        <p:nvPicPr>
          <p:cNvPr id="1040" name="Picture 16" descr="Vetores de Ícone Do Vetor Do Acordo Do Parceiro De Negócio Da Agitação Da  Mão Negócio Da Parceria E Sinal Do Aperto De Mão Da Equipe Da Amizade e  mais imagens de">
            <a:extLst>
              <a:ext uri="{FF2B5EF4-FFF2-40B4-BE49-F238E27FC236}">
                <a16:creationId xmlns:a16="http://schemas.microsoft.com/office/drawing/2014/main" id="{5887F76F-384F-FB78-187C-A9B4A809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14" y="4292484"/>
            <a:ext cx="1781509" cy="106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92BEA96-B4E7-B67D-7504-67755D45D608}"/>
              </a:ext>
            </a:extLst>
          </p:cNvPr>
          <p:cNvSpPr txBox="1"/>
          <p:nvPr/>
        </p:nvSpPr>
        <p:spPr>
          <a:xfrm>
            <a:off x="2832981" y="5204952"/>
            <a:ext cx="254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Parceria com as melhores oficina de São Paulo</a:t>
            </a:r>
          </a:p>
        </p:txBody>
      </p:sp>
      <p:pic>
        <p:nvPicPr>
          <p:cNvPr id="1042" name="Picture 18" descr="Troféu, Carro, Prêmio png transparente grátis">
            <a:extLst>
              <a:ext uri="{FF2B5EF4-FFF2-40B4-BE49-F238E27FC236}">
                <a16:creationId xmlns:a16="http://schemas.microsoft.com/office/drawing/2014/main" id="{783B686B-B308-E8C3-A6AD-81AC9B465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7" t="-523" r="28872" b="3184"/>
          <a:stretch/>
        </p:blipFill>
        <p:spPr bwMode="auto">
          <a:xfrm>
            <a:off x="6059018" y="4196252"/>
            <a:ext cx="856854" cy="10998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4F7E56-A352-9690-4A06-ED0B64E223A1}"/>
              </a:ext>
            </a:extLst>
          </p:cNvPr>
          <p:cNvSpPr txBox="1"/>
          <p:nvPr/>
        </p:nvSpPr>
        <p:spPr>
          <a:xfrm>
            <a:off x="5336851" y="5217631"/>
            <a:ext cx="2549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Eleita a melhor oficina de São Paulo em 2022 pela revista </a:t>
            </a:r>
            <a:r>
              <a:rPr lang="pt-BR" sz="1400" dirty="0" err="1">
                <a:solidFill>
                  <a:schemeClr val="bg1"/>
                </a:solidFill>
              </a:rPr>
              <a:t>Hotspeed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1044" name="Picture 20" descr="Ícone De Reciclagem PNG , Reciclar ícones, Conservação, Eco Imagem PNG e  Vetor Para Download Gratuito | Pop illustration, Icon, Location icon">
            <a:extLst>
              <a:ext uri="{FF2B5EF4-FFF2-40B4-BE49-F238E27FC236}">
                <a16:creationId xmlns:a16="http://schemas.microsoft.com/office/drawing/2014/main" id="{F9DBBBC7-ED28-9C8E-D242-575D5113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858" y="4047962"/>
            <a:ext cx="1191692" cy="11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490536-9BC4-053D-F092-0A8E65F4D40C}"/>
              </a:ext>
            </a:extLst>
          </p:cNvPr>
          <p:cNvSpPr txBox="1"/>
          <p:nvPr/>
        </p:nvSpPr>
        <p:spPr>
          <a:xfrm>
            <a:off x="7666304" y="5204952"/>
            <a:ext cx="2549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Todo resíduo gerado e reciclado e o valor repassado a entidades carentes.</a:t>
            </a:r>
          </a:p>
        </p:txBody>
      </p:sp>
      <p:pic>
        <p:nvPicPr>
          <p:cNvPr id="1046" name="Picture 22" descr="Disco de embreagem - ícones de eletrônicos grátis">
            <a:extLst>
              <a:ext uri="{FF2B5EF4-FFF2-40B4-BE49-F238E27FC236}">
                <a16:creationId xmlns:a16="http://schemas.microsoft.com/office/drawing/2014/main" id="{C3CABD2F-8A12-BA0C-4795-620BECC0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594" y="4355711"/>
            <a:ext cx="898236" cy="8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ela de ignição - ícones de transporte grátis">
            <a:extLst>
              <a:ext uri="{FF2B5EF4-FFF2-40B4-BE49-F238E27FC236}">
                <a16:creationId xmlns:a16="http://schemas.microsoft.com/office/drawing/2014/main" id="{F251A188-1FB5-DA06-0E42-45A3246E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3646">
            <a:off x="11259568" y="4320025"/>
            <a:ext cx="916709" cy="91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7B5A1E81-9B8C-6484-3406-4634BB0F80A7}"/>
              </a:ext>
            </a:extLst>
          </p:cNvPr>
          <p:cNvSpPr txBox="1"/>
          <p:nvPr/>
        </p:nvSpPr>
        <p:spPr>
          <a:xfrm>
            <a:off x="10234134" y="5229820"/>
            <a:ext cx="254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Parceria com as concessionária e autopeças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FCFE22-DC95-AAFE-3C2F-600B67CA36E6}"/>
              </a:ext>
            </a:extLst>
          </p:cNvPr>
          <p:cNvSpPr txBox="1"/>
          <p:nvPr/>
        </p:nvSpPr>
        <p:spPr>
          <a:xfrm>
            <a:off x="3135212" y="6058939"/>
            <a:ext cx="440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Agende agora mesmo o seu horário e faça um orçamento sem compromisso.</a:t>
            </a:r>
          </a:p>
        </p:txBody>
      </p:sp>
      <p:pic>
        <p:nvPicPr>
          <p:cNvPr id="1054" name="Picture 30" descr="Agendamento de Exames – Hospital Auxiliadora">
            <a:extLst>
              <a:ext uri="{FF2B5EF4-FFF2-40B4-BE49-F238E27FC236}">
                <a16:creationId xmlns:a16="http://schemas.microsoft.com/office/drawing/2014/main" id="{B28567C0-4646-E1C9-8D13-BACECAFF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87" y="6092721"/>
            <a:ext cx="889179" cy="6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2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7396095-F26A-02C5-1D11-4AD1B33B9799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Dodecágono 4">
            <a:extLst>
              <a:ext uri="{FF2B5EF4-FFF2-40B4-BE49-F238E27FC236}">
                <a16:creationId xmlns:a16="http://schemas.microsoft.com/office/drawing/2014/main" id="{F12D0228-B9AE-F338-5DB2-8BED649B927E}"/>
              </a:ext>
            </a:extLst>
          </p:cNvPr>
          <p:cNvSpPr/>
          <p:nvPr/>
        </p:nvSpPr>
        <p:spPr>
          <a:xfrm>
            <a:off x="517237" y="92364"/>
            <a:ext cx="1246908" cy="7896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A782B4-AC5B-B55B-55D8-A9EFC2928E22}"/>
              </a:ext>
            </a:extLst>
          </p:cNvPr>
          <p:cNvSpPr txBox="1"/>
          <p:nvPr/>
        </p:nvSpPr>
        <p:spPr>
          <a:xfrm>
            <a:off x="641926" y="194178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DA EMPRESA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B7AFA3-7B83-8FF6-63D9-69BAD713AD68}"/>
              </a:ext>
            </a:extLst>
          </p:cNvPr>
          <p:cNvSpPr/>
          <p:nvPr/>
        </p:nvSpPr>
        <p:spPr>
          <a:xfrm>
            <a:off x="3556004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1845FEA-6BB8-3F71-A02C-638C76A75497}"/>
              </a:ext>
            </a:extLst>
          </p:cNvPr>
          <p:cNvSpPr/>
          <p:nvPr/>
        </p:nvSpPr>
        <p:spPr>
          <a:xfrm>
            <a:off x="4932222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SERVIÇOS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7B52C2-08E8-DAD5-91BA-1D15DA1E6113}"/>
              </a:ext>
            </a:extLst>
          </p:cNvPr>
          <p:cNvSpPr/>
          <p:nvPr/>
        </p:nvSpPr>
        <p:spPr>
          <a:xfrm>
            <a:off x="6308440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AGENDAMENTO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D93AFC-20A5-D2F8-D53C-27434F3775DD}"/>
              </a:ext>
            </a:extLst>
          </p:cNvPr>
          <p:cNvSpPr/>
          <p:nvPr/>
        </p:nvSpPr>
        <p:spPr>
          <a:xfrm>
            <a:off x="766157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PARCEIROS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04F885-3471-F01E-1FD0-1A5F0081E6D7}"/>
              </a:ext>
            </a:extLst>
          </p:cNvPr>
          <p:cNvSpPr/>
          <p:nvPr/>
        </p:nvSpPr>
        <p:spPr>
          <a:xfrm>
            <a:off x="9014704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SOBRE NÓS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47929E-A96F-BE36-915D-823D7098E456}"/>
              </a:ext>
            </a:extLst>
          </p:cNvPr>
          <p:cNvSpPr/>
          <p:nvPr/>
        </p:nvSpPr>
        <p:spPr>
          <a:xfrm>
            <a:off x="1039092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99D5E6-05F0-8C51-012A-236A2178F752}"/>
              </a:ext>
            </a:extLst>
          </p:cNvPr>
          <p:cNvSpPr/>
          <p:nvPr/>
        </p:nvSpPr>
        <p:spPr>
          <a:xfrm>
            <a:off x="10390922" y="6605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ADAC74-3770-17D8-CE9A-28F2FE842A81}"/>
              </a:ext>
            </a:extLst>
          </p:cNvPr>
          <p:cNvSpPr txBox="1"/>
          <p:nvPr/>
        </p:nvSpPr>
        <p:spPr>
          <a:xfrm>
            <a:off x="5620331" y="932873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Serviços</a:t>
            </a:r>
          </a:p>
        </p:txBody>
      </p:sp>
      <p:pic>
        <p:nvPicPr>
          <p:cNvPr id="1026" name="Picture 2" descr="Quando e como fazer a revisão preventiva no veículo - Blog Hiper Garagem">
            <a:extLst>
              <a:ext uri="{FF2B5EF4-FFF2-40B4-BE49-F238E27FC236}">
                <a16:creationId xmlns:a16="http://schemas.microsoft.com/office/drawing/2014/main" id="{6DF6FA05-72FB-A0DC-4FA9-7EA09774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" y="1434523"/>
            <a:ext cx="3379916" cy="21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3B4AEB2-8449-EA0B-26B7-19F1890F9092}"/>
              </a:ext>
            </a:extLst>
          </p:cNvPr>
          <p:cNvSpPr txBox="1"/>
          <p:nvPr/>
        </p:nvSpPr>
        <p:spPr>
          <a:xfrm>
            <a:off x="-1" y="3611418"/>
            <a:ext cx="3556005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Revisão preventiva</a:t>
            </a:r>
          </a:p>
          <a:p>
            <a:r>
              <a:rPr lang="pt-BR" sz="1400" dirty="0"/>
              <a:t>A revisão preventiva ajuda a identificar e prevenir problemas mecânicos, o recomendado e ir a oficina pelo menos a cada 6 meses, agende a sua visita e tenha certeza que terá um carro sempre em condições para viajar e trabalhar.</a:t>
            </a: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1E2B92C-450E-124F-0685-5811BC80C6D6}"/>
              </a:ext>
            </a:extLst>
          </p:cNvPr>
          <p:cNvSpPr/>
          <p:nvPr/>
        </p:nvSpPr>
        <p:spPr>
          <a:xfrm>
            <a:off x="1002145" y="5283200"/>
            <a:ext cx="1713346" cy="674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Agendar revisão</a:t>
            </a:r>
          </a:p>
        </p:txBody>
      </p:sp>
      <p:pic>
        <p:nvPicPr>
          <p:cNvPr id="18" name="Picture 6" descr="Foto de Closeup Detalhes Do Novo Motor De Carro Sob O Capô Aberto e mais  fotos de stock de Capô de carro - iStock">
            <a:extLst>
              <a:ext uri="{FF2B5EF4-FFF2-40B4-BE49-F238E27FC236}">
                <a16:creationId xmlns:a16="http://schemas.microsoft.com/office/drawing/2014/main" id="{331EAD6B-6B36-F001-B260-5DFEC9AA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58" y="1434523"/>
            <a:ext cx="3296946" cy="219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CCAAD830-ACB3-2767-C538-245F620727B8}"/>
              </a:ext>
            </a:extLst>
          </p:cNvPr>
          <p:cNvSpPr txBox="1"/>
          <p:nvPr/>
        </p:nvSpPr>
        <p:spPr>
          <a:xfrm>
            <a:off x="3842328" y="3611417"/>
            <a:ext cx="3556005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Revisão Corretiva</a:t>
            </a:r>
          </a:p>
          <a:p>
            <a:r>
              <a:rPr lang="pt-BR" sz="1400" dirty="0"/>
              <a:t>A revisão corretiva e quando o carro já teve o problema e precisa parar em uma oficina para que seja reparado e tenha condições de voltar as ruas.</a:t>
            </a:r>
          </a:p>
          <a:p>
            <a:r>
              <a:rPr lang="pt-BR" sz="1400" dirty="0"/>
              <a:t>Geralmente esses altos custo pode ser evitado com a correção preventiva e evitar um transtorno de ficar parado na rua.</a:t>
            </a:r>
          </a:p>
          <a:p>
            <a:r>
              <a:rPr lang="pt-BR" sz="1400" dirty="0"/>
              <a:t> Se esse for o seu caso agende uma verificação com os nossos especialistas e levamos o seu carro até a nossa oficina parceira.</a:t>
            </a:r>
            <a:endParaRPr lang="pt-B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91AFE434-A399-3E17-9381-00AA1B8F024B}"/>
              </a:ext>
            </a:extLst>
          </p:cNvPr>
          <p:cNvSpPr/>
          <p:nvPr/>
        </p:nvSpPr>
        <p:spPr>
          <a:xfrm>
            <a:off x="4784439" y="6232290"/>
            <a:ext cx="1657919" cy="59904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Agendar reparação</a:t>
            </a:r>
          </a:p>
        </p:txBody>
      </p:sp>
      <p:pic>
        <p:nvPicPr>
          <p:cNvPr id="19" name="Picture 8" descr="Sistema de suspensão: tudo que o motorista precisa saber">
            <a:extLst>
              <a:ext uri="{FF2B5EF4-FFF2-40B4-BE49-F238E27FC236}">
                <a16:creationId xmlns:a16="http://schemas.microsoft.com/office/drawing/2014/main" id="{425E6062-4E2B-E629-774E-FD61B3D8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57" y="1406937"/>
            <a:ext cx="1807716" cy="12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jeção Eletrônica | Betos Car">
            <a:extLst>
              <a:ext uri="{FF2B5EF4-FFF2-40B4-BE49-F238E27FC236}">
                <a16:creationId xmlns:a16="http://schemas.microsoft.com/office/drawing/2014/main" id="{C82C2AA4-591B-2247-B492-4F09715B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82" y="1406938"/>
            <a:ext cx="2228256" cy="12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Câmbio automático: saiba fazer a manutenção | Serviços | autoesporte">
            <a:extLst>
              <a:ext uri="{FF2B5EF4-FFF2-40B4-BE49-F238E27FC236}">
                <a16:creationId xmlns:a16="http://schemas.microsoft.com/office/drawing/2014/main" id="{C55A6176-C5F4-03F0-4860-F0D8ED35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571" y="2629374"/>
            <a:ext cx="1826401" cy="116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Qual a importância de fazer a Higienização do Ar Condicionado Automotivo?  Confira!">
            <a:extLst>
              <a:ext uri="{FF2B5EF4-FFF2-40B4-BE49-F238E27FC236}">
                <a16:creationId xmlns:a16="http://schemas.microsoft.com/office/drawing/2014/main" id="{BF5207B9-B2FF-6B80-332D-1E865303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82" y="2629374"/>
            <a:ext cx="2228257" cy="116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AEF18F41-9FEC-ED9E-3382-AA2A20E759B8}"/>
              </a:ext>
            </a:extLst>
          </p:cNvPr>
          <p:cNvSpPr txBox="1"/>
          <p:nvPr/>
        </p:nvSpPr>
        <p:spPr>
          <a:xfrm>
            <a:off x="7924810" y="3836327"/>
            <a:ext cx="3556005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Especialidades</a:t>
            </a:r>
          </a:p>
          <a:p>
            <a:r>
              <a:rPr lang="pt-BR" sz="1400" dirty="0"/>
              <a:t>As nossas oficinas são preparadas para atender em diversas especialidades como suspensão automotiva, injeção eletrônica, câmbio manual e automático, ar condicionado , seja qual for a sua necessidade agende um orçamento sem compromisso. </a:t>
            </a:r>
            <a:endParaRPr lang="pt-BR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3BA7FE1F-DA99-1E1E-33E5-724ED593B3A2}"/>
              </a:ext>
            </a:extLst>
          </p:cNvPr>
          <p:cNvSpPr/>
          <p:nvPr/>
        </p:nvSpPr>
        <p:spPr>
          <a:xfrm>
            <a:off x="9037789" y="5633246"/>
            <a:ext cx="1657919" cy="5990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Agendar Orçamento</a:t>
            </a:r>
          </a:p>
        </p:txBody>
      </p:sp>
    </p:spTree>
    <p:extLst>
      <p:ext uri="{BB962C8B-B14F-4D97-AF65-F5344CB8AC3E}">
        <p14:creationId xmlns:p14="http://schemas.microsoft.com/office/powerpoint/2010/main" val="19148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7396095-F26A-02C5-1D11-4AD1B33B9799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Dodecágono 4">
            <a:extLst>
              <a:ext uri="{FF2B5EF4-FFF2-40B4-BE49-F238E27FC236}">
                <a16:creationId xmlns:a16="http://schemas.microsoft.com/office/drawing/2014/main" id="{F12D0228-B9AE-F338-5DB2-8BED649B927E}"/>
              </a:ext>
            </a:extLst>
          </p:cNvPr>
          <p:cNvSpPr/>
          <p:nvPr/>
        </p:nvSpPr>
        <p:spPr>
          <a:xfrm>
            <a:off x="517237" y="92364"/>
            <a:ext cx="1246908" cy="7896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A782B4-AC5B-B55B-55D8-A9EFC2928E22}"/>
              </a:ext>
            </a:extLst>
          </p:cNvPr>
          <p:cNvSpPr txBox="1"/>
          <p:nvPr/>
        </p:nvSpPr>
        <p:spPr>
          <a:xfrm>
            <a:off x="641926" y="194178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DA EMPRESA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B7AFA3-7B83-8FF6-63D9-69BAD713AD68}"/>
              </a:ext>
            </a:extLst>
          </p:cNvPr>
          <p:cNvSpPr/>
          <p:nvPr/>
        </p:nvSpPr>
        <p:spPr>
          <a:xfrm>
            <a:off x="3556004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1845FEA-6BB8-3F71-A02C-638C76A75497}"/>
              </a:ext>
            </a:extLst>
          </p:cNvPr>
          <p:cNvSpPr/>
          <p:nvPr/>
        </p:nvSpPr>
        <p:spPr>
          <a:xfrm>
            <a:off x="4932222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SERVIÇOS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7B52C2-08E8-DAD5-91BA-1D15DA1E6113}"/>
              </a:ext>
            </a:extLst>
          </p:cNvPr>
          <p:cNvSpPr/>
          <p:nvPr/>
        </p:nvSpPr>
        <p:spPr>
          <a:xfrm>
            <a:off x="6308440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AGENDAMENTO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D93AFC-20A5-D2F8-D53C-27434F3775DD}"/>
              </a:ext>
            </a:extLst>
          </p:cNvPr>
          <p:cNvSpPr/>
          <p:nvPr/>
        </p:nvSpPr>
        <p:spPr>
          <a:xfrm>
            <a:off x="766157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PARCEIROS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04F885-3471-F01E-1FD0-1A5F0081E6D7}"/>
              </a:ext>
            </a:extLst>
          </p:cNvPr>
          <p:cNvSpPr/>
          <p:nvPr/>
        </p:nvSpPr>
        <p:spPr>
          <a:xfrm>
            <a:off x="9014704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SOBRE NÓS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47929E-A96F-BE36-915D-823D7098E456}"/>
              </a:ext>
            </a:extLst>
          </p:cNvPr>
          <p:cNvSpPr/>
          <p:nvPr/>
        </p:nvSpPr>
        <p:spPr>
          <a:xfrm>
            <a:off x="1039092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99D5E6-05F0-8C51-012A-236A2178F752}"/>
              </a:ext>
            </a:extLst>
          </p:cNvPr>
          <p:cNvSpPr/>
          <p:nvPr/>
        </p:nvSpPr>
        <p:spPr>
          <a:xfrm>
            <a:off x="10390922" y="6605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ADAC74-3770-17D8-CE9A-28F2FE842A81}"/>
              </a:ext>
            </a:extLst>
          </p:cNvPr>
          <p:cNvSpPr txBox="1"/>
          <p:nvPr/>
        </p:nvSpPr>
        <p:spPr>
          <a:xfrm>
            <a:off x="5620331" y="932873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Parceiros</a:t>
            </a:r>
          </a:p>
        </p:txBody>
      </p: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43664F9E-9EF6-F497-03F6-176360A7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8" y="1660663"/>
            <a:ext cx="4863962" cy="324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8BA40E-9C22-D029-6F01-48DBC42C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40" y="1660663"/>
            <a:ext cx="4271345" cy="2650214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B15F7878-6498-0CE3-2882-CE12E795F61D}"/>
              </a:ext>
            </a:extLst>
          </p:cNvPr>
          <p:cNvSpPr/>
          <p:nvPr/>
        </p:nvSpPr>
        <p:spPr>
          <a:xfrm>
            <a:off x="498565" y="4835963"/>
            <a:ext cx="4433657" cy="159026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Nossos parceiros são altamente qualificados e passam por uma rigorosa avaliação na qualidade do serviço prestado. Tudo isso pensado no bem estar do cliente.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4E0CB74-D54E-8EC1-1771-FDE419F1355E}"/>
              </a:ext>
            </a:extLst>
          </p:cNvPr>
          <p:cNvSpPr/>
          <p:nvPr/>
        </p:nvSpPr>
        <p:spPr>
          <a:xfrm>
            <a:off x="7661572" y="4705926"/>
            <a:ext cx="3281982" cy="9251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Faça o login e veja as oficinas que tem na sua região</a:t>
            </a:r>
          </a:p>
        </p:txBody>
      </p:sp>
    </p:spTree>
    <p:extLst>
      <p:ext uri="{BB962C8B-B14F-4D97-AF65-F5344CB8AC3E}">
        <p14:creationId xmlns:p14="http://schemas.microsoft.com/office/powerpoint/2010/main" val="175221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7396095-F26A-02C5-1D11-4AD1B33B9799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Dodecágono 4">
            <a:extLst>
              <a:ext uri="{FF2B5EF4-FFF2-40B4-BE49-F238E27FC236}">
                <a16:creationId xmlns:a16="http://schemas.microsoft.com/office/drawing/2014/main" id="{F12D0228-B9AE-F338-5DB2-8BED649B927E}"/>
              </a:ext>
            </a:extLst>
          </p:cNvPr>
          <p:cNvSpPr/>
          <p:nvPr/>
        </p:nvSpPr>
        <p:spPr>
          <a:xfrm>
            <a:off x="517237" y="92364"/>
            <a:ext cx="1246908" cy="7896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A782B4-AC5B-B55B-55D8-A9EFC2928E22}"/>
              </a:ext>
            </a:extLst>
          </p:cNvPr>
          <p:cNvSpPr txBox="1"/>
          <p:nvPr/>
        </p:nvSpPr>
        <p:spPr>
          <a:xfrm>
            <a:off x="641926" y="194178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DA EMPRESA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B7AFA3-7B83-8FF6-63D9-69BAD713AD68}"/>
              </a:ext>
            </a:extLst>
          </p:cNvPr>
          <p:cNvSpPr/>
          <p:nvPr/>
        </p:nvSpPr>
        <p:spPr>
          <a:xfrm>
            <a:off x="3556004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1845FEA-6BB8-3F71-A02C-638C76A75497}"/>
              </a:ext>
            </a:extLst>
          </p:cNvPr>
          <p:cNvSpPr/>
          <p:nvPr/>
        </p:nvSpPr>
        <p:spPr>
          <a:xfrm>
            <a:off x="4932222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SERVIÇOS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7B52C2-08E8-DAD5-91BA-1D15DA1E6113}"/>
              </a:ext>
            </a:extLst>
          </p:cNvPr>
          <p:cNvSpPr/>
          <p:nvPr/>
        </p:nvSpPr>
        <p:spPr>
          <a:xfrm>
            <a:off x="6308440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AGENDAMENTO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D93AFC-20A5-D2F8-D53C-27434F3775DD}"/>
              </a:ext>
            </a:extLst>
          </p:cNvPr>
          <p:cNvSpPr/>
          <p:nvPr/>
        </p:nvSpPr>
        <p:spPr>
          <a:xfrm>
            <a:off x="766157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PARCEIROS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04F885-3471-F01E-1FD0-1A5F0081E6D7}"/>
              </a:ext>
            </a:extLst>
          </p:cNvPr>
          <p:cNvSpPr/>
          <p:nvPr/>
        </p:nvSpPr>
        <p:spPr>
          <a:xfrm>
            <a:off x="9014704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SOBRE NÓS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47929E-A96F-BE36-915D-823D7098E456}"/>
              </a:ext>
            </a:extLst>
          </p:cNvPr>
          <p:cNvSpPr/>
          <p:nvPr/>
        </p:nvSpPr>
        <p:spPr>
          <a:xfrm>
            <a:off x="1039092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99D5E6-05F0-8C51-012A-236A2178F752}"/>
              </a:ext>
            </a:extLst>
          </p:cNvPr>
          <p:cNvSpPr/>
          <p:nvPr/>
        </p:nvSpPr>
        <p:spPr>
          <a:xfrm>
            <a:off x="10390922" y="6605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ADAC74-3770-17D8-CE9A-28F2FE842A81}"/>
              </a:ext>
            </a:extLst>
          </p:cNvPr>
          <p:cNvSpPr txBox="1"/>
          <p:nvPr/>
        </p:nvSpPr>
        <p:spPr>
          <a:xfrm>
            <a:off x="5620331" y="932873"/>
            <a:ext cx="135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SOBRE NÓS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15F7878-6498-0CE3-2882-CE12E795F61D}"/>
              </a:ext>
            </a:extLst>
          </p:cNvPr>
          <p:cNvSpPr/>
          <p:nvPr/>
        </p:nvSpPr>
        <p:spPr>
          <a:xfrm>
            <a:off x="5269156" y="1555039"/>
            <a:ext cx="4433657" cy="159026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História da empresa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4E0CB74-D54E-8EC1-1771-FDE419F1355E}"/>
              </a:ext>
            </a:extLst>
          </p:cNvPr>
          <p:cNvSpPr/>
          <p:nvPr/>
        </p:nvSpPr>
        <p:spPr>
          <a:xfrm>
            <a:off x="289869" y="4135858"/>
            <a:ext cx="3274968" cy="136112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Faça o login e veja as oficinas que tem na sua região</a:t>
            </a:r>
          </a:p>
        </p:txBody>
      </p:sp>
      <p:sp>
        <p:nvSpPr>
          <p:cNvPr id="8" name="Dodecágono 7">
            <a:extLst>
              <a:ext uri="{FF2B5EF4-FFF2-40B4-BE49-F238E27FC236}">
                <a16:creationId xmlns:a16="http://schemas.microsoft.com/office/drawing/2014/main" id="{F04FF0A5-4387-53D9-6042-4371A8208D20}"/>
              </a:ext>
            </a:extLst>
          </p:cNvPr>
          <p:cNvSpPr/>
          <p:nvPr/>
        </p:nvSpPr>
        <p:spPr>
          <a:xfrm>
            <a:off x="961185" y="1327741"/>
            <a:ext cx="2855441" cy="191659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803981-221E-5169-AE2A-6DD670B056FA}"/>
              </a:ext>
            </a:extLst>
          </p:cNvPr>
          <p:cNvSpPr txBox="1"/>
          <p:nvPr/>
        </p:nvSpPr>
        <p:spPr>
          <a:xfrm>
            <a:off x="1827795" y="1962871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DA EMPRESA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06A4DB-9B7F-E235-1DC4-6F0B3A968EDC}"/>
              </a:ext>
            </a:extLst>
          </p:cNvPr>
          <p:cNvSpPr txBox="1"/>
          <p:nvPr/>
        </p:nvSpPr>
        <p:spPr>
          <a:xfrm>
            <a:off x="1383841" y="3613667"/>
            <a:ext cx="108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Missão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4BFD8D7-96EF-EA2B-51B0-82303B9B68C9}"/>
              </a:ext>
            </a:extLst>
          </p:cNvPr>
          <p:cNvSpPr/>
          <p:nvPr/>
        </p:nvSpPr>
        <p:spPr>
          <a:xfrm>
            <a:off x="4265522" y="4135858"/>
            <a:ext cx="3274968" cy="136112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Faça o login e veja as oficinas que tem na sua região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EDF524-3EFF-469D-8F8A-E8D2088A9608}"/>
              </a:ext>
            </a:extLst>
          </p:cNvPr>
          <p:cNvSpPr txBox="1"/>
          <p:nvPr/>
        </p:nvSpPr>
        <p:spPr>
          <a:xfrm>
            <a:off x="5359494" y="3613667"/>
            <a:ext cx="108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Visão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C565BFF-09D6-ECA2-52C2-B859C9F5BE78}"/>
              </a:ext>
            </a:extLst>
          </p:cNvPr>
          <p:cNvSpPr/>
          <p:nvPr/>
        </p:nvSpPr>
        <p:spPr>
          <a:xfrm>
            <a:off x="8270903" y="4135858"/>
            <a:ext cx="3274968" cy="136112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Faça o login e veja as oficinas que tem na sua região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B35D47-9A5B-64BF-2ADE-D7CDE7B59588}"/>
              </a:ext>
            </a:extLst>
          </p:cNvPr>
          <p:cNvSpPr txBox="1"/>
          <p:nvPr/>
        </p:nvSpPr>
        <p:spPr>
          <a:xfrm>
            <a:off x="9364875" y="3613667"/>
            <a:ext cx="108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Valores</a:t>
            </a:r>
          </a:p>
        </p:txBody>
      </p:sp>
    </p:spTree>
    <p:extLst>
      <p:ext uri="{BB962C8B-B14F-4D97-AF65-F5344CB8AC3E}">
        <p14:creationId xmlns:p14="http://schemas.microsoft.com/office/powerpoint/2010/main" val="199624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Ver a imagem de origem">
            <a:extLst>
              <a:ext uri="{FF2B5EF4-FFF2-40B4-BE49-F238E27FC236}">
                <a16:creationId xmlns:a16="http://schemas.microsoft.com/office/drawing/2014/main" id="{C2307537-02DC-E905-DF8D-A765FE5BF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36416"/>
            <a:ext cx="12191999" cy="560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7396095-F26A-02C5-1D11-4AD1B33B9799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Dodecágono 4">
            <a:extLst>
              <a:ext uri="{FF2B5EF4-FFF2-40B4-BE49-F238E27FC236}">
                <a16:creationId xmlns:a16="http://schemas.microsoft.com/office/drawing/2014/main" id="{F12D0228-B9AE-F338-5DB2-8BED649B927E}"/>
              </a:ext>
            </a:extLst>
          </p:cNvPr>
          <p:cNvSpPr/>
          <p:nvPr/>
        </p:nvSpPr>
        <p:spPr>
          <a:xfrm>
            <a:off x="517237" y="92364"/>
            <a:ext cx="1246908" cy="7896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A782B4-AC5B-B55B-55D8-A9EFC2928E22}"/>
              </a:ext>
            </a:extLst>
          </p:cNvPr>
          <p:cNvSpPr txBox="1"/>
          <p:nvPr/>
        </p:nvSpPr>
        <p:spPr>
          <a:xfrm>
            <a:off x="641926" y="194178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DA EMPRESA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B7AFA3-7B83-8FF6-63D9-69BAD713AD68}"/>
              </a:ext>
            </a:extLst>
          </p:cNvPr>
          <p:cNvSpPr/>
          <p:nvPr/>
        </p:nvSpPr>
        <p:spPr>
          <a:xfrm>
            <a:off x="3556004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1845FEA-6BB8-3F71-A02C-638C76A75497}"/>
              </a:ext>
            </a:extLst>
          </p:cNvPr>
          <p:cNvSpPr/>
          <p:nvPr/>
        </p:nvSpPr>
        <p:spPr>
          <a:xfrm>
            <a:off x="4932222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SERVIÇOS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7B52C2-08E8-DAD5-91BA-1D15DA1E6113}"/>
              </a:ext>
            </a:extLst>
          </p:cNvPr>
          <p:cNvSpPr/>
          <p:nvPr/>
        </p:nvSpPr>
        <p:spPr>
          <a:xfrm>
            <a:off x="6308440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AGENDAMENTO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D93AFC-20A5-D2F8-D53C-27434F3775DD}"/>
              </a:ext>
            </a:extLst>
          </p:cNvPr>
          <p:cNvSpPr/>
          <p:nvPr/>
        </p:nvSpPr>
        <p:spPr>
          <a:xfrm>
            <a:off x="766157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PARCEIROS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04F885-3471-F01E-1FD0-1A5F0081E6D7}"/>
              </a:ext>
            </a:extLst>
          </p:cNvPr>
          <p:cNvSpPr/>
          <p:nvPr/>
        </p:nvSpPr>
        <p:spPr>
          <a:xfrm>
            <a:off x="9014704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SOBRE NÓS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47929E-A96F-BE36-915D-823D7098E456}"/>
              </a:ext>
            </a:extLst>
          </p:cNvPr>
          <p:cNvSpPr/>
          <p:nvPr/>
        </p:nvSpPr>
        <p:spPr>
          <a:xfrm>
            <a:off x="1039092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99D5E6-05F0-8C51-012A-236A2178F752}"/>
              </a:ext>
            </a:extLst>
          </p:cNvPr>
          <p:cNvSpPr/>
          <p:nvPr/>
        </p:nvSpPr>
        <p:spPr>
          <a:xfrm>
            <a:off x="10390922" y="6605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ADAC74-3770-17D8-CE9A-28F2FE842A81}"/>
              </a:ext>
            </a:extLst>
          </p:cNvPr>
          <p:cNvSpPr txBox="1"/>
          <p:nvPr/>
        </p:nvSpPr>
        <p:spPr>
          <a:xfrm>
            <a:off x="2981211" y="1034687"/>
            <a:ext cx="212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Contate-nos!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15F7878-6498-0CE3-2882-CE12E795F61D}"/>
              </a:ext>
            </a:extLst>
          </p:cNvPr>
          <p:cNvSpPr/>
          <p:nvPr/>
        </p:nvSpPr>
        <p:spPr>
          <a:xfrm>
            <a:off x="0" y="4999836"/>
            <a:ext cx="12192000" cy="159026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E5D633-F871-3DD9-C26C-E056CBC0C799}"/>
              </a:ext>
            </a:extLst>
          </p:cNvPr>
          <p:cNvSpPr/>
          <p:nvPr/>
        </p:nvSpPr>
        <p:spPr>
          <a:xfrm>
            <a:off x="5658080" y="5048102"/>
            <a:ext cx="3922643" cy="14937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da empresa:</a:t>
            </a:r>
          </a:p>
          <a:p>
            <a:pPr algn="ctr"/>
            <a:r>
              <a:rPr lang="pt-BR" dirty="0"/>
              <a:t>Endereço da empresa:</a:t>
            </a:r>
          </a:p>
          <a:p>
            <a:pPr algn="ctr"/>
            <a:r>
              <a:rPr lang="pt-BR" dirty="0"/>
              <a:t>Telefone de contato</a:t>
            </a:r>
          </a:p>
          <a:p>
            <a:pPr algn="ctr"/>
            <a:r>
              <a:rPr lang="pt-BR" dirty="0"/>
              <a:t>E-mail:</a:t>
            </a:r>
          </a:p>
          <a:p>
            <a:pPr algn="ctr"/>
            <a:r>
              <a:rPr lang="pt-BR" dirty="0"/>
              <a:t>Horário de funcionamento das Oficinas</a:t>
            </a:r>
          </a:p>
        </p:txBody>
      </p:sp>
      <p:sp>
        <p:nvSpPr>
          <p:cNvPr id="23" name="Dodecágono 22">
            <a:extLst>
              <a:ext uri="{FF2B5EF4-FFF2-40B4-BE49-F238E27FC236}">
                <a16:creationId xmlns:a16="http://schemas.microsoft.com/office/drawing/2014/main" id="{9703D12E-0198-7FDC-034E-0059C1C0508D}"/>
              </a:ext>
            </a:extLst>
          </p:cNvPr>
          <p:cNvSpPr/>
          <p:nvPr/>
        </p:nvSpPr>
        <p:spPr>
          <a:xfrm>
            <a:off x="3359828" y="5432296"/>
            <a:ext cx="1246908" cy="7896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06FDE2-7C7A-3B36-8C89-51BAF143B537}"/>
              </a:ext>
            </a:extLst>
          </p:cNvPr>
          <p:cNvSpPr txBox="1"/>
          <p:nvPr/>
        </p:nvSpPr>
        <p:spPr>
          <a:xfrm>
            <a:off x="3484517" y="5534110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DA EMPRESA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045BA6-192B-5A5B-4B64-835136AB9F8E}"/>
              </a:ext>
            </a:extLst>
          </p:cNvPr>
          <p:cNvSpPr/>
          <p:nvPr/>
        </p:nvSpPr>
        <p:spPr>
          <a:xfrm>
            <a:off x="176794" y="1858164"/>
            <a:ext cx="3458723" cy="555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Digite seu nome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1B6132E-93B3-1B19-39E5-5EA0BBEED1C4}"/>
              </a:ext>
            </a:extLst>
          </p:cNvPr>
          <p:cNvSpPr/>
          <p:nvPr/>
        </p:nvSpPr>
        <p:spPr>
          <a:xfrm>
            <a:off x="176794" y="2789868"/>
            <a:ext cx="3458723" cy="555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Digite seu e-mail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DB5705-44F8-0B93-B7DE-C60DA507B6BC}"/>
              </a:ext>
            </a:extLst>
          </p:cNvPr>
          <p:cNvSpPr/>
          <p:nvPr/>
        </p:nvSpPr>
        <p:spPr>
          <a:xfrm>
            <a:off x="176794" y="3696923"/>
            <a:ext cx="3458723" cy="555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Digite seu telefone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D302EB1-AF78-E825-5ECA-5A9E990C18C8}"/>
              </a:ext>
            </a:extLst>
          </p:cNvPr>
          <p:cNvSpPr/>
          <p:nvPr/>
        </p:nvSpPr>
        <p:spPr>
          <a:xfrm>
            <a:off x="4702411" y="1858164"/>
            <a:ext cx="6840232" cy="19452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Digite sua mensagem.....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E6DC47A-310C-6EC1-A612-F18FADDE301E}"/>
              </a:ext>
            </a:extLst>
          </p:cNvPr>
          <p:cNvSpPr txBox="1"/>
          <p:nvPr/>
        </p:nvSpPr>
        <p:spPr>
          <a:xfrm>
            <a:off x="371463" y="1425768"/>
            <a:ext cx="193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Nome*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D09F7A-DB43-ABC2-95C2-53574AFB3D88}"/>
              </a:ext>
            </a:extLst>
          </p:cNvPr>
          <p:cNvSpPr txBox="1"/>
          <p:nvPr/>
        </p:nvSpPr>
        <p:spPr>
          <a:xfrm>
            <a:off x="371462" y="2444592"/>
            <a:ext cx="193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E-mail*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F17A94-F63A-1F35-5E54-9780D06743FB}"/>
              </a:ext>
            </a:extLst>
          </p:cNvPr>
          <p:cNvSpPr txBox="1"/>
          <p:nvPr/>
        </p:nvSpPr>
        <p:spPr>
          <a:xfrm>
            <a:off x="371462" y="3345468"/>
            <a:ext cx="193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Telefone*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69BFD1A-4C57-A4AA-ADC8-B5545BBFEAC2}"/>
              </a:ext>
            </a:extLst>
          </p:cNvPr>
          <p:cNvSpPr/>
          <p:nvPr/>
        </p:nvSpPr>
        <p:spPr>
          <a:xfrm>
            <a:off x="9372753" y="4157061"/>
            <a:ext cx="1879497" cy="5606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Enviar</a:t>
            </a:r>
          </a:p>
        </p:txBody>
      </p:sp>
      <p:pic>
        <p:nvPicPr>
          <p:cNvPr id="4106" name="Picture 10" descr="Ver a imagem de origem">
            <a:extLst>
              <a:ext uri="{FF2B5EF4-FFF2-40B4-BE49-F238E27FC236}">
                <a16:creationId xmlns:a16="http://schemas.microsoft.com/office/drawing/2014/main" id="{2427562A-54C8-3341-42A1-53BB4D4F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10" y="5065290"/>
            <a:ext cx="848348" cy="86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6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FA175D3F-F1D4-031C-6CDC-6035EDE5E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r="2418" b="1"/>
          <a:stretch/>
        </p:blipFill>
        <p:spPr bwMode="auto">
          <a:xfrm>
            <a:off x="20" y="-2"/>
            <a:ext cx="4643471" cy="4107768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5D5CC18C-A95C-9E2A-6BEE-5999D6AED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6" r="12017" b="1"/>
          <a:stretch/>
        </p:blipFill>
        <p:spPr bwMode="auto">
          <a:xfrm>
            <a:off x="2215846" y="3429000"/>
            <a:ext cx="3962665" cy="3798583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AD475A-94F8-9DD1-DE2A-349F610BA5A7}"/>
              </a:ext>
            </a:extLst>
          </p:cNvPr>
          <p:cNvSpPr/>
          <p:nvPr/>
        </p:nvSpPr>
        <p:spPr>
          <a:xfrm>
            <a:off x="6432683" y="244745"/>
            <a:ext cx="4470519" cy="5197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0C64A35-173E-6579-3665-3E7EB50B61C3}"/>
              </a:ext>
            </a:extLst>
          </p:cNvPr>
          <p:cNvSpPr/>
          <p:nvPr/>
        </p:nvSpPr>
        <p:spPr>
          <a:xfrm>
            <a:off x="7315200" y="728870"/>
            <a:ext cx="2782957" cy="956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DA EMPRESA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76D2AE-7105-7A56-09B7-F495B7DCC312}"/>
              </a:ext>
            </a:extLst>
          </p:cNvPr>
          <p:cNvSpPr/>
          <p:nvPr/>
        </p:nvSpPr>
        <p:spPr>
          <a:xfrm>
            <a:off x="7315200" y="2184067"/>
            <a:ext cx="2676940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ysClr val="windowText" lastClr="000000"/>
                </a:solidFill>
              </a:rPr>
              <a:t>Nome de usuário ou e-mail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CAE39A-064B-28F7-D22E-947A47130219}"/>
              </a:ext>
            </a:extLst>
          </p:cNvPr>
          <p:cNvSpPr/>
          <p:nvPr/>
        </p:nvSpPr>
        <p:spPr>
          <a:xfrm>
            <a:off x="7315200" y="2796830"/>
            <a:ext cx="2676940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Senha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341E5C-25DB-6E90-484A-F26BD56E1C66}"/>
              </a:ext>
            </a:extLst>
          </p:cNvPr>
          <p:cNvSpPr/>
          <p:nvPr/>
        </p:nvSpPr>
        <p:spPr>
          <a:xfrm>
            <a:off x="7315200" y="3429000"/>
            <a:ext cx="2676940" cy="36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368D3E4-7A5F-9311-099A-1C12787DF176}"/>
              </a:ext>
            </a:extLst>
          </p:cNvPr>
          <p:cNvCxnSpPr>
            <a:cxnSpLocks/>
          </p:cNvCxnSpPr>
          <p:nvPr/>
        </p:nvCxnSpPr>
        <p:spPr>
          <a:xfrm>
            <a:off x="7315200" y="4107766"/>
            <a:ext cx="107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3A83F62-FA22-69FA-70E3-0BE9C94CE2EA}"/>
              </a:ext>
            </a:extLst>
          </p:cNvPr>
          <p:cNvCxnSpPr>
            <a:cxnSpLocks/>
          </p:cNvCxnSpPr>
          <p:nvPr/>
        </p:nvCxnSpPr>
        <p:spPr>
          <a:xfrm>
            <a:off x="8918714" y="4107766"/>
            <a:ext cx="107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FE3FD9-A2AD-575A-BAA7-88F38B6A8015}"/>
              </a:ext>
            </a:extLst>
          </p:cNvPr>
          <p:cNvSpPr txBox="1"/>
          <p:nvPr/>
        </p:nvSpPr>
        <p:spPr>
          <a:xfrm>
            <a:off x="8400088" y="3920751"/>
            <a:ext cx="901148" cy="36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A482FA-91D9-CD4C-C7E1-391B795B33F1}"/>
              </a:ext>
            </a:extLst>
          </p:cNvPr>
          <p:cNvSpPr/>
          <p:nvPr/>
        </p:nvSpPr>
        <p:spPr>
          <a:xfrm>
            <a:off x="7411279" y="4522018"/>
            <a:ext cx="2484782" cy="36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Entrar com alguma rede Social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F742FEB-765C-1700-3460-6F0E6E51A852}"/>
              </a:ext>
            </a:extLst>
          </p:cNvPr>
          <p:cNvSpPr txBox="1"/>
          <p:nvPr/>
        </p:nvSpPr>
        <p:spPr>
          <a:xfrm>
            <a:off x="7739270" y="5020591"/>
            <a:ext cx="2236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2"/>
                </a:solidFill>
              </a:rPr>
              <a:t>Esqueceu a senha?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0DFAFE-7ACF-9C9D-9989-181EA5F5A42E}"/>
              </a:ext>
            </a:extLst>
          </p:cNvPr>
          <p:cNvSpPr/>
          <p:nvPr/>
        </p:nvSpPr>
        <p:spPr>
          <a:xfrm>
            <a:off x="6432682" y="5659657"/>
            <a:ext cx="4470519" cy="1052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ED7DAF-019C-9783-64C8-BF69FE97869A}"/>
              </a:ext>
            </a:extLst>
          </p:cNvPr>
          <p:cNvSpPr txBox="1"/>
          <p:nvPr/>
        </p:nvSpPr>
        <p:spPr>
          <a:xfrm>
            <a:off x="7315200" y="5982325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tem uma conta? </a:t>
            </a:r>
            <a:r>
              <a:rPr lang="pt-BR" b="1" dirty="0">
                <a:solidFill>
                  <a:schemeClr val="accent1"/>
                </a:solidFill>
              </a:rPr>
              <a:t>Cadastre-se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F2DDC45-69E4-91E4-F163-7517C24338C2}"/>
              </a:ext>
            </a:extLst>
          </p:cNvPr>
          <p:cNvSpPr txBox="1"/>
          <p:nvPr/>
        </p:nvSpPr>
        <p:spPr>
          <a:xfrm>
            <a:off x="-1535000" y="191736"/>
            <a:ext cx="332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PAGINA LOGIN</a:t>
            </a:r>
          </a:p>
        </p:txBody>
      </p:sp>
    </p:spTree>
    <p:extLst>
      <p:ext uri="{BB962C8B-B14F-4D97-AF65-F5344CB8AC3E}">
        <p14:creationId xmlns:p14="http://schemas.microsoft.com/office/powerpoint/2010/main" val="417129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FA175D3F-F1D4-031C-6CDC-6035EDE5E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r="2418" b="1"/>
          <a:stretch/>
        </p:blipFill>
        <p:spPr bwMode="auto">
          <a:xfrm>
            <a:off x="20" y="-2"/>
            <a:ext cx="4643471" cy="4107768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5D5CC18C-A95C-9E2A-6BEE-5999D6AED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6" r="12017" b="1"/>
          <a:stretch/>
        </p:blipFill>
        <p:spPr bwMode="auto">
          <a:xfrm>
            <a:off x="2215846" y="3429000"/>
            <a:ext cx="3962665" cy="3798583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BAD475A-94F8-9DD1-DE2A-349F610BA5A7}"/>
              </a:ext>
            </a:extLst>
          </p:cNvPr>
          <p:cNvSpPr/>
          <p:nvPr/>
        </p:nvSpPr>
        <p:spPr>
          <a:xfrm>
            <a:off x="6432683" y="244744"/>
            <a:ext cx="4470519" cy="647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0C64A35-173E-6579-3665-3E7EB50B61C3}"/>
              </a:ext>
            </a:extLst>
          </p:cNvPr>
          <p:cNvSpPr/>
          <p:nvPr/>
        </p:nvSpPr>
        <p:spPr>
          <a:xfrm>
            <a:off x="7315200" y="728870"/>
            <a:ext cx="2782957" cy="956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DA EMPRESA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76D2AE-7105-7A56-09B7-F495B7DCC312}"/>
              </a:ext>
            </a:extLst>
          </p:cNvPr>
          <p:cNvSpPr/>
          <p:nvPr/>
        </p:nvSpPr>
        <p:spPr>
          <a:xfrm>
            <a:off x="7299214" y="1902353"/>
            <a:ext cx="2676940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Nome completo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CAE39A-064B-28F7-D22E-947A47130219}"/>
              </a:ext>
            </a:extLst>
          </p:cNvPr>
          <p:cNvSpPr/>
          <p:nvPr/>
        </p:nvSpPr>
        <p:spPr>
          <a:xfrm>
            <a:off x="7315200" y="2452370"/>
            <a:ext cx="2676940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CPF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F2DDC45-69E4-91E4-F163-7517C24338C2}"/>
              </a:ext>
            </a:extLst>
          </p:cNvPr>
          <p:cNvSpPr txBox="1"/>
          <p:nvPr/>
        </p:nvSpPr>
        <p:spPr>
          <a:xfrm>
            <a:off x="-1535000" y="191736"/>
            <a:ext cx="332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PAGINA CADASTRO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57C27F-5356-663C-8A32-6985349D2013}"/>
              </a:ext>
            </a:extLst>
          </p:cNvPr>
          <p:cNvSpPr/>
          <p:nvPr/>
        </p:nvSpPr>
        <p:spPr>
          <a:xfrm>
            <a:off x="7315200" y="2973157"/>
            <a:ext cx="2676940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Data de nascimento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2480A1A-167D-4FD1-2E5D-C1F4850FCF4C}"/>
              </a:ext>
            </a:extLst>
          </p:cNvPr>
          <p:cNvSpPr/>
          <p:nvPr/>
        </p:nvSpPr>
        <p:spPr>
          <a:xfrm>
            <a:off x="7299214" y="3510563"/>
            <a:ext cx="2676940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Nome de usuário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0A54D5F-4F9A-F958-ED72-6482F852B678}"/>
              </a:ext>
            </a:extLst>
          </p:cNvPr>
          <p:cNvSpPr/>
          <p:nvPr/>
        </p:nvSpPr>
        <p:spPr>
          <a:xfrm>
            <a:off x="7299214" y="4107766"/>
            <a:ext cx="2676940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Modelo do Carro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951A26E-76C4-F137-2AA7-19BF8FE26B78}"/>
              </a:ext>
            </a:extLst>
          </p:cNvPr>
          <p:cNvSpPr/>
          <p:nvPr/>
        </p:nvSpPr>
        <p:spPr>
          <a:xfrm>
            <a:off x="7296178" y="4648086"/>
            <a:ext cx="1352329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Ano/</a:t>
            </a:r>
            <a:r>
              <a:rPr lang="pt-BR" sz="1600" dirty="0" err="1">
                <a:solidFill>
                  <a:sysClr val="windowText" lastClr="000000"/>
                </a:solidFill>
              </a:rPr>
              <a:t>Fab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FEA8323-C5AD-4D25-7F1F-3B9099FDCF35}"/>
              </a:ext>
            </a:extLst>
          </p:cNvPr>
          <p:cNvSpPr/>
          <p:nvPr/>
        </p:nvSpPr>
        <p:spPr>
          <a:xfrm>
            <a:off x="8840949" y="4648086"/>
            <a:ext cx="1098158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Ano/</a:t>
            </a:r>
            <a:r>
              <a:rPr lang="pt-BR" sz="1600" dirty="0" err="1">
                <a:solidFill>
                  <a:sysClr val="windowText" lastClr="000000"/>
                </a:solidFill>
              </a:rPr>
              <a:t>Mod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70EBB13-FA0E-A146-F92F-A2B2D5F78C21}"/>
              </a:ext>
            </a:extLst>
          </p:cNvPr>
          <p:cNvSpPr/>
          <p:nvPr/>
        </p:nvSpPr>
        <p:spPr>
          <a:xfrm>
            <a:off x="7315199" y="5157644"/>
            <a:ext cx="1333309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Cor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A1D8570-F622-8F8C-0CA5-64A3A6924503}"/>
              </a:ext>
            </a:extLst>
          </p:cNvPr>
          <p:cNvSpPr/>
          <p:nvPr/>
        </p:nvSpPr>
        <p:spPr>
          <a:xfrm>
            <a:off x="8840950" y="5157644"/>
            <a:ext cx="1098158" cy="42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ysClr val="windowText" lastClr="000000"/>
                </a:solidFill>
              </a:rPr>
              <a:t>Placa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6C31D090-5490-1B11-448F-621C9E38F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57" y="5892051"/>
            <a:ext cx="41885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inherit"/>
              </a:rPr>
              <a:t>Ao se cadastrar, você concorda com nossos 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inherit"/>
                <a:hlinkClick r:id="rId4"/>
              </a:rPr>
              <a:t>Termos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inherit"/>
              </a:rPr>
              <a:t>, 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inherit"/>
                <a:hlinkClick r:id="rId5"/>
              </a:rPr>
              <a:t>Política de Privacidade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inherit"/>
              </a:rPr>
              <a:t> e 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inherit"/>
                <a:hlinkClick r:id="rId6"/>
              </a:rPr>
              <a:t>Política de Cookies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inherit"/>
              </a:rPr>
              <a:t>.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1B4A893-6452-4D12-E909-D1BBE7D29691}"/>
              </a:ext>
            </a:extLst>
          </p:cNvPr>
          <p:cNvSpPr/>
          <p:nvPr/>
        </p:nvSpPr>
        <p:spPr>
          <a:xfrm>
            <a:off x="7395293" y="6305298"/>
            <a:ext cx="2484782" cy="36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Cadastre-se</a:t>
            </a:r>
          </a:p>
        </p:txBody>
      </p:sp>
    </p:spTree>
    <p:extLst>
      <p:ext uri="{BB962C8B-B14F-4D97-AF65-F5344CB8AC3E}">
        <p14:creationId xmlns:p14="http://schemas.microsoft.com/office/powerpoint/2010/main" val="106165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DFB21310-0813-F2F5-35C6-96084B9A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01" y="1564622"/>
            <a:ext cx="3216137" cy="1637151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5BFB47CE-3F46-1465-E4C1-5EC58A6CE8E7}"/>
              </a:ext>
            </a:extLst>
          </p:cNvPr>
          <p:cNvSpPr/>
          <p:nvPr/>
        </p:nvSpPr>
        <p:spPr>
          <a:xfrm>
            <a:off x="2788558" y="1529609"/>
            <a:ext cx="9012302" cy="1700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396095-F26A-02C5-1D11-4AD1B33B9799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Dodecágono 4">
            <a:extLst>
              <a:ext uri="{FF2B5EF4-FFF2-40B4-BE49-F238E27FC236}">
                <a16:creationId xmlns:a16="http://schemas.microsoft.com/office/drawing/2014/main" id="{F12D0228-B9AE-F338-5DB2-8BED649B927E}"/>
              </a:ext>
            </a:extLst>
          </p:cNvPr>
          <p:cNvSpPr/>
          <p:nvPr/>
        </p:nvSpPr>
        <p:spPr>
          <a:xfrm>
            <a:off x="517237" y="92364"/>
            <a:ext cx="1246908" cy="7896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A782B4-AC5B-B55B-55D8-A9EFC2928E22}"/>
              </a:ext>
            </a:extLst>
          </p:cNvPr>
          <p:cNvSpPr txBox="1"/>
          <p:nvPr/>
        </p:nvSpPr>
        <p:spPr>
          <a:xfrm>
            <a:off x="641926" y="194178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DA EMPRESA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B7AFA3-7B83-8FF6-63D9-69BAD713AD68}"/>
              </a:ext>
            </a:extLst>
          </p:cNvPr>
          <p:cNvSpPr/>
          <p:nvPr/>
        </p:nvSpPr>
        <p:spPr>
          <a:xfrm>
            <a:off x="3556004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1845FEA-6BB8-3F71-A02C-638C76A75497}"/>
              </a:ext>
            </a:extLst>
          </p:cNvPr>
          <p:cNvSpPr/>
          <p:nvPr/>
        </p:nvSpPr>
        <p:spPr>
          <a:xfrm>
            <a:off x="4932222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SERVIÇOS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7B52C2-08E8-DAD5-91BA-1D15DA1E6113}"/>
              </a:ext>
            </a:extLst>
          </p:cNvPr>
          <p:cNvSpPr/>
          <p:nvPr/>
        </p:nvSpPr>
        <p:spPr>
          <a:xfrm>
            <a:off x="6308440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AGENDAMENTO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D93AFC-20A5-D2F8-D53C-27434F3775DD}"/>
              </a:ext>
            </a:extLst>
          </p:cNvPr>
          <p:cNvSpPr/>
          <p:nvPr/>
        </p:nvSpPr>
        <p:spPr>
          <a:xfrm>
            <a:off x="766157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PARCEIROS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04F885-3471-F01E-1FD0-1A5F0081E6D7}"/>
              </a:ext>
            </a:extLst>
          </p:cNvPr>
          <p:cNvSpPr/>
          <p:nvPr/>
        </p:nvSpPr>
        <p:spPr>
          <a:xfrm>
            <a:off x="9014704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SOBRE NÓS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47929E-A96F-BE36-915D-823D7098E456}"/>
              </a:ext>
            </a:extLst>
          </p:cNvPr>
          <p:cNvSpPr/>
          <p:nvPr/>
        </p:nvSpPr>
        <p:spPr>
          <a:xfrm>
            <a:off x="1039092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99D5E6-05F0-8C51-012A-236A2178F752}"/>
              </a:ext>
            </a:extLst>
          </p:cNvPr>
          <p:cNvSpPr/>
          <p:nvPr/>
        </p:nvSpPr>
        <p:spPr>
          <a:xfrm>
            <a:off x="10390922" y="6605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ADAC74-3770-17D8-CE9A-28F2FE842A81}"/>
              </a:ext>
            </a:extLst>
          </p:cNvPr>
          <p:cNvSpPr txBox="1"/>
          <p:nvPr/>
        </p:nvSpPr>
        <p:spPr>
          <a:xfrm>
            <a:off x="3179698" y="1026186"/>
            <a:ext cx="212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Bem vindo ...........!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15F7878-6498-0CE3-2882-CE12E795F61D}"/>
              </a:ext>
            </a:extLst>
          </p:cNvPr>
          <p:cNvSpPr/>
          <p:nvPr/>
        </p:nvSpPr>
        <p:spPr>
          <a:xfrm>
            <a:off x="0" y="1395518"/>
            <a:ext cx="2504661" cy="519457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4C191E5-1B1B-90E8-6DC7-C857CC196653}"/>
              </a:ext>
            </a:extLst>
          </p:cNvPr>
          <p:cNvSpPr/>
          <p:nvPr/>
        </p:nvSpPr>
        <p:spPr>
          <a:xfrm>
            <a:off x="391140" y="1590262"/>
            <a:ext cx="1499102" cy="1046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86C136-D2DC-EA91-0A67-17B977959A58}"/>
              </a:ext>
            </a:extLst>
          </p:cNvPr>
          <p:cNvSpPr txBox="1"/>
          <p:nvPr/>
        </p:nvSpPr>
        <p:spPr>
          <a:xfrm>
            <a:off x="691121" y="1838452"/>
            <a:ext cx="107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Foto do perfil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A5A97C-B852-9636-425F-6437F1807255}"/>
              </a:ext>
            </a:extLst>
          </p:cNvPr>
          <p:cNvSpPr txBox="1"/>
          <p:nvPr/>
        </p:nvSpPr>
        <p:spPr>
          <a:xfrm>
            <a:off x="265044" y="2762762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de 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A91F810-534D-2491-6F16-1E92FF140A1E}"/>
              </a:ext>
            </a:extLst>
          </p:cNvPr>
          <p:cNvSpPr/>
          <p:nvPr/>
        </p:nvSpPr>
        <p:spPr>
          <a:xfrm>
            <a:off x="265044" y="3313043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Meus carros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74EE3F-13E0-DC62-8AFD-D4D3DB82265D}"/>
              </a:ext>
            </a:extLst>
          </p:cNvPr>
          <p:cNvSpPr/>
          <p:nvPr/>
        </p:nvSpPr>
        <p:spPr>
          <a:xfrm>
            <a:off x="265044" y="3719505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Oficina favoritos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F1521DA-4E45-D2D7-7656-54698F5EDDBF}"/>
              </a:ext>
            </a:extLst>
          </p:cNvPr>
          <p:cNvSpPr/>
          <p:nvPr/>
        </p:nvSpPr>
        <p:spPr>
          <a:xfrm>
            <a:off x="2351205" y="3132094"/>
            <a:ext cx="1781361" cy="114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729A6D-1A5E-158A-7AB4-BB0C1FFF5611}"/>
              </a:ext>
            </a:extLst>
          </p:cNvPr>
          <p:cNvSpPr txBox="1"/>
          <p:nvPr/>
        </p:nvSpPr>
        <p:spPr>
          <a:xfrm>
            <a:off x="2329109" y="3192190"/>
            <a:ext cx="194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CORSA – FVZ6D66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0F9E396-73FF-4E6C-4B15-7876A60B5B0B}"/>
              </a:ext>
            </a:extLst>
          </p:cNvPr>
          <p:cNvSpPr txBox="1"/>
          <p:nvPr/>
        </p:nvSpPr>
        <p:spPr>
          <a:xfrm>
            <a:off x="2302604" y="3535018"/>
            <a:ext cx="194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CRUZE – ABA-9F98</a:t>
            </a:r>
          </a:p>
        </p:txBody>
      </p:sp>
      <p:sp>
        <p:nvSpPr>
          <p:cNvPr id="22" name="Sinal de Adição 21">
            <a:extLst>
              <a:ext uri="{FF2B5EF4-FFF2-40B4-BE49-F238E27FC236}">
                <a16:creationId xmlns:a16="http://schemas.microsoft.com/office/drawing/2014/main" id="{27D4424A-0CD9-7618-006A-75425E13FE4D}"/>
              </a:ext>
            </a:extLst>
          </p:cNvPr>
          <p:cNvSpPr/>
          <p:nvPr/>
        </p:nvSpPr>
        <p:spPr>
          <a:xfrm>
            <a:off x="2392314" y="3961086"/>
            <a:ext cx="268885" cy="262629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35B951-B28B-4651-E644-2A13BA57C0B1}"/>
              </a:ext>
            </a:extLst>
          </p:cNvPr>
          <p:cNvSpPr txBox="1"/>
          <p:nvPr/>
        </p:nvSpPr>
        <p:spPr>
          <a:xfrm>
            <a:off x="2581388" y="3936856"/>
            <a:ext cx="194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Add</a:t>
            </a:r>
            <a:r>
              <a:rPr lang="pt-BR" sz="1600" dirty="0"/>
              <a:t> novo veículo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B337595-582D-32F2-34AF-935A96B79DF9}"/>
              </a:ext>
            </a:extLst>
          </p:cNvPr>
          <p:cNvCxnSpPr>
            <a:cxnSpLocks/>
          </p:cNvCxnSpPr>
          <p:nvPr/>
        </p:nvCxnSpPr>
        <p:spPr>
          <a:xfrm>
            <a:off x="2110151" y="3445565"/>
            <a:ext cx="218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9FC336EB-4060-1307-C1E5-B17C5E4A7F1C}"/>
              </a:ext>
            </a:extLst>
          </p:cNvPr>
          <p:cNvSpPr/>
          <p:nvPr/>
        </p:nvSpPr>
        <p:spPr>
          <a:xfrm>
            <a:off x="275397" y="4106133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Ultimas manutenções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E0F8A9F-6113-D0AE-4091-EE4B5F1E6BAB}"/>
              </a:ext>
            </a:extLst>
          </p:cNvPr>
          <p:cNvSpPr/>
          <p:nvPr/>
        </p:nvSpPr>
        <p:spPr>
          <a:xfrm>
            <a:off x="265043" y="4499338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Próxima revisão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4D498E4-27B9-C0A0-8056-3581841FD122}"/>
              </a:ext>
            </a:extLst>
          </p:cNvPr>
          <p:cNvSpPr/>
          <p:nvPr/>
        </p:nvSpPr>
        <p:spPr>
          <a:xfrm>
            <a:off x="265043" y="4925683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Configurações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5FBC2A6B-6201-AA35-E6C8-09F76546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4" y="4941101"/>
            <a:ext cx="259422" cy="2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06558D5C-D90E-DF98-3234-042118EE1266}"/>
              </a:ext>
            </a:extLst>
          </p:cNvPr>
          <p:cNvSpPr txBox="1"/>
          <p:nvPr/>
        </p:nvSpPr>
        <p:spPr>
          <a:xfrm>
            <a:off x="5878162" y="1529610"/>
            <a:ext cx="203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i="0" dirty="0">
                <a:effectLst/>
                <a:latin typeface="Proxima Nova"/>
              </a:rPr>
              <a:t>Troca De Óleo Do Câmbio Automático 0aw A4 A6 </a:t>
            </a:r>
            <a:r>
              <a:rPr lang="pt-BR" sz="1400" b="1" i="0" dirty="0" err="1">
                <a:effectLst/>
                <a:latin typeface="Proxima Nova"/>
              </a:rPr>
              <a:t>Multitronic</a:t>
            </a:r>
            <a:r>
              <a:rPr lang="pt-BR" sz="1400" b="1" i="0" dirty="0">
                <a:effectLst/>
                <a:latin typeface="Proxima Nova"/>
              </a:rPr>
              <a:t> </a:t>
            </a:r>
            <a:r>
              <a:rPr lang="pt-BR" sz="1400" b="1" i="0" dirty="0" err="1">
                <a:effectLst/>
                <a:latin typeface="Proxima Nova"/>
              </a:rPr>
              <a:t>Cvt</a:t>
            </a:r>
            <a:endParaRPr lang="pt-BR" sz="1400" b="1" i="0" dirty="0">
              <a:effectLst/>
              <a:latin typeface="Proxima Nova"/>
            </a:endParaRPr>
          </a:p>
          <a:p>
            <a:pPr algn="l"/>
            <a:endParaRPr lang="pt-BR" sz="1400" b="1" dirty="0">
              <a:latin typeface="Proxima Nova"/>
            </a:endParaRPr>
          </a:p>
          <a:p>
            <a:pPr algn="l"/>
            <a:r>
              <a:rPr lang="pt-BR" sz="1400" b="1" i="0" dirty="0">
                <a:effectLst/>
                <a:latin typeface="Proxima Nova"/>
              </a:rPr>
              <a:t>R$ 1500,00 avista </a:t>
            </a:r>
            <a:r>
              <a:rPr lang="pt-BR" sz="1100" b="1" i="0" dirty="0">
                <a:effectLst/>
                <a:latin typeface="Proxima Nova"/>
              </a:rPr>
              <a:t>ou parcele em até 10x no cartão de credito</a:t>
            </a:r>
            <a:endParaRPr lang="pt-BR" sz="1400" b="1" i="0" dirty="0">
              <a:effectLst/>
              <a:latin typeface="Proxima Nova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D487F43-F3EF-876C-93D4-7912E58BEAB3}"/>
              </a:ext>
            </a:extLst>
          </p:cNvPr>
          <p:cNvCxnSpPr/>
          <p:nvPr/>
        </p:nvCxnSpPr>
        <p:spPr>
          <a:xfrm>
            <a:off x="7913662" y="1529609"/>
            <a:ext cx="0" cy="170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E81DB309-52FA-0031-71D2-FC389956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22" y="1555741"/>
            <a:ext cx="1646032" cy="16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714826B8-CAFB-E797-0B26-AAAA507D1702}"/>
              </a:ext>
            </a:extLst>
          </p:cNvPr>
          <p:cNvSpPr txBox="1"/>
          <p:nvPr/>
        </p:nvSpPr>
        <p:spPr>
          <a:xfrm>
            <a:off x="9681622" y="1640728"/>
            <a:ext cx="20355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i="0" dirty="0">
                <a:effectLst/>
                <a:latin typeface="Proxima Nova"/>
              </a:rPr>
              <a:t>Pneu Michelin aro 15 jogo com 4 unidades por apenas</a:t>
            </a:r>
          </a:p>
          <a:p>
            <a:pPr algn="l"/>
            <a:endParaRPr lang="pt-BR" sz="1400" b="1" dirty="0">
              <a:latin typeface="Proxima Nova"/>
            </a:endParaRPr>
          </a:p>
          <a:p>
            <a:pPr algn="l"/>
            <a:r>
              <a:rPr lang="pt-BR" sz="1400" b="1" i="0" dirty="0">
                <a:effectLst/>
                <a:latin typeface="Proxima Nova"/>
              </a:rPr>
              <a:t>R$ 2500,00 avista </a:t>
            </a:r>
            <a:r>
              <a:rPr lang="pt-BR" sz="1100" b="1" i="0" dirty="0">
                <a:effectLst/>
                <a:latin typeface="Proxima Nova"/>
              </a:rPr>
              <a:t>ou parcele em até 10x no cartão de credito</a:t>
            </a:r>
            <a:endParaRPr lang="pt-BR" sz="1400" b="1" i="0" dirty="0">
              <a:effectLst/>
              <a:latin typeface="Proxima Nova"/>
            </a:endParaRPr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5E4D7B47-2600-EEA9-06CF-EC1230C1C8A3}"/>
              </a:ext>
            </a:extLst>
          </p:cNvPr>
          <p:cNvSpPr/>
          <p:nvPr/>
        </p:nvSpPr>
        <p:spPr>
          <a:xfrm>
            <a:off x="4353443" y="3518221"/>
            <a:ext cx="1844506" cy="203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C7A99E28-6902-DE9E-67D8-C29455963713}"/>
              </a:ext>
            </a:extLst>
          </p:cNvPr>
          <p:cNvSpPr txBox="1"/>
          <p:nvPr/>
        </p:nvSpPr>
        <p:spPr>
          <a:xfrm>
            <a:off x="4359014" y="3490059"/>
            <a:ext cx="183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Tipo de serviço</a:t>
            </a:r>
          </a:p>
        </p:txBody>
      </p:sp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B3F00B10-B417-9F6D-9092-AAA14C23E106}"/>
              </a:ext>
            </a:extLst>
          </p:cNvPr>
          <p:cNvSpPr txBox="1"/>
          <p:nvPr/>
        </p:nvSpPr>
        <p:spPr>
          <a:xfrm>
            <a:off x="4344758" y="3799883"/>
            <a:ext cx="183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Câmbio</a:t>
            </a:r>
          </a:p>
          <a:p>
            <a:r>
              <a:rPr lang="pt-BR" dirty="0"/>
              <a:t>Suspenção</a:t>
            </a:r>
          </a:p>
          <a:p>
            <a:r>
              <a:rPr lang="pt-BR" dirty="0"/>
              <a:t>Freio</a:t>
            </a:r>
          </a:p>
          <a:p>
            <a:r>
              <a:rPr lang="pt-BR" dirty="0"/>
              <a:t>Ar condicionado</a:t>
            </a:r>
          </a:p>
          <a:p>
            <a:r>
              <a:rPr lang="pt-BR" dirty="0"/>
              <a:t>Injeção eletrônica</a:t>
            </a:r>
          </a:p>
          <a:p>
            <a:r>
              <a:rPr lang="pt-BR" dirty="0">
                <a:solidFill>
                  <a:schemeClr val="bg1"/>
                </a:solidFill>
              </a:rPr>
              <a:t>Geral</a:t>
            </a:r>
          </a:p>
        </p:txBody>
      </p:sp>
      <p:cxnSp>
        <p:nvCxnSpPr>
          <p:cNvPr id="1034" name="Conector de Seta Reta 1033">
            <a:extLst>
              <a:ext uri="{FF2B5EF4-FFF2-40B4-BE49-F238E27FC236}">
                <a16:creationId xmlns:a16="http://schemas.microsoft.com/office/drawing/2014/main" id="{255F51CC-4791-7E7F-2B16-94D597C6C2B7}"/>
              </a:ext>
            </a:extLst>
          </p:cNvPr>
          <p:cNvCxnSpPr>
            <a:cxnSpLocks/>
          </p:cNvCxnSpPr>
          <p:nvPr/>
        </p:nvCxnSpPr>
        <p:spPr>
          <a:xfrm>
            <a:off x="4135621" y="3706253"/>
            <a:ext cx="218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ctor de Seta Reta 1034">
            <a:extLst>
              <a:ext uri="{FF2B5EF4-FFF2-40B4-BE49-F238E27FC236}">
                <a16:creationId xmlns:a16="http://schemas.microsoft.com/office/drawing/2014/main" id="{A338FA2F-7B53-E5D6-03B9-5A827F4A969B}"/>
              </a:ext>
            </a:extLst>
          </p:cNvPr>
          <p:cNvCxnSpPr>
            <a:cxnSpLocks/>
          </p:cNvCxnSpPr>
          <p:nvPr/>
        </p:nvCxnSpPr>
        <p:spPr>
          <a:xfrm>
            <a:off x="6198961" y="5418370"/>
            <a:ext cx="2189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tângulo 1035">
            <a:extLst>
              <a:ext uri="{FF2B5EF4-FFF2-40B4-BE49-F238E27FC236}">
                <a16:creationId xmlns:a16="http://schemas.microsoft.com/office/drawing/2014/main" id="{BD247916-4ACE-62CA-F34C-37BF2B0A8FEA}"/>
              </a:ext>
            </a:extLst>
          </p:cNvPr>
          <p:cNvSpPr/>
          <p:nvPr/>
        </p:nvSpPr>
        <p:spPr>
          <a:xfrm>
            <a:off x="6420475" y="4339630"/>
            <a:ext cx="2233191" cy="203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7" name="CaixaDeTexto 1036">
            <a:extLst>
              <a:ext uri="{FF2B5EF4-FFF2-40B4-BE49-F238E27FC236}">
                <a16:creationId xmlns:a16="http://schemas.microsoft.com/office/drawing/2014/main" id="{1FB4EC6F-FDA6-C1D9-0822-7F8D39A04BA0}"/>
              </a:ext>
            </a:extLst>
          </p:cNvPr>
          <p:cNvSpPr txBox="1"/>
          <p:nvPr/>
        </p:nvSpPr>
        <p:spPr>
          <a:xfrm>
            <a:off x="6436024" y="4363231"/>
            <a:ext cx="183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Oficinas próximo a sua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licalização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C4C1859A-0F0F-3391-F58F-AE454D803FBE}"/>
              </a:ext>
            </a:extLst>
          </p:cNvPr>
          <p:cNvSpPr txBox="1"/>
          <p:nvPr/>
        </p:nvSpPr>
        <p:spPr>
          <a:xfrm>
            <a:off x="6445778" y="4949998"/>
            <a:ext cx="2525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Automec</a:t>
            </a:r>
          </a:p>
          <a:p>
            <a:r>
              <a:rPr lang="pt-BR" dirty="0">
                <a:solidFill>
                  <a:schemeClr val="bg1"/>
                </a:solidFill>
              </a:rPr>
              <a:t>Box 09</a:t>
            </a:r>
          </a:p>
          <a:p>
            <a:r>
              <a:rPr lang="pt-BR" dirty="0"/>
              <a:t>Reparador Automotivo</a:t>
            </a:r>
          </a:p>
        </p:txBody>
      </p:sp>
      <p:sp>
        <p:nvSpPr>
          <p:cNvPr id="1039" name="CaixaDeTexto 1038">
            <a:extLst>
              <a:ext uri="{FF2B5EF4-FFF2-40B4-BE49-F238E27FC236}">
                <a16:creationId xmlns:a16="http://schemas.microsoft.com/office/drawing/2014/main" id="{AB98AEC8-AD97-201C-7552-B2F14F9D4A99}"/>
              </a:ext>
            </a:extLst>
          </p:cNvPr>
          <p:cNvSpPr txBox="1"/>
          <p:nvPr/>
        </p:nvSpPr>
        <p:spPr>
          <a:xfrm>
            <a:off x="6436024" y="6006286"/>
            <a:ext cx="2217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Escolha por região</a:t>
            </a:r>
          </a:p>
        </p:txBody>
      </p:sp>
    </p:spTree>
    <p:extLst>
      <p:ext uri="{BB962C8B-B14F-4D97-AF65-F5344CB8AC3E}">
        <p14:creationId xmlns:p14="http://schemas.microsoft.com/office/powerpoint/2010/main" val="17879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DFB21310-0813-F2F5-35C6-96084B9A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01" y="1564622"/>
            <a:ext cx="3216137" cy="1637151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5BFB47CE-3F46-1465-E4C1-5EC58A6CE8E7}"/>
              </a:ext>
            </a:extLst>
          </p:cNvPr>
          <p:cNvSpPr/>
          <p:nvPr/>
        </p:nvSpPr>
        <p:spPr>
          <a:xfrm>
            <a:off x="2788558" y="1529609"/>
            <a:ext cx="9012302" cy="1700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396095-F26A-02C5-1D11-4AD1B33B9799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Dodecágono 4">
            <a:extLst>
              <a:ext uri="{FF2B5EF4-FFF2-40B4-BE49-F238E27FC236}">
                <a16:creationId xmlns:a16="http://schemas.microsoft.com/office/drawing/2014/main" id="{F12D0228-B9AE-F338-5DB2-8BED649B927E}"/>
              </a:ext>
            </a:extLst>
          </p:cNvPr>
          <p:cNvSpPr/>
          <p:nvPr/>
        </p:nvSpPr>
        <p:spPr>
          <a:xfrm>
            <a:off x="517237" y="92364"/>
            <a:ext cx="1246908" cy="7896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A782B4-AC5B-B55B-55D8-A9EFC2928E22}"/>
              </a:ext>
            </a:extLst>
          </p:cNvPr>
          <p:cNvSpPr txBox="1"/>
          <p:nvPr/>
        </p:nvSpPr>
        <p:spPr>
          <a:xfrm>
            <a:off x="641926" y="194178"/>
            <a:ext cx="112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 DA EMPRESA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B7AFA3-7B83-8FF6-63D9-69BAD713AD68}"/>
              </a:ext>
            </a:extLst>
          </p:cNvPr>
          <p:cNvSpPr/>
          <p:nvPr/>
        </p:nvSpPr>
        <p:spPr>
          <a:xfrm>
            <a:off x="3556004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HOME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1845FEA-6BB8-3F71-A02C-638C76A75497}"/>
              </a:ext>
            </a:extLst>
          </p:cNvPr>
          <p:cNvSpPr/>
          <p:nvPr/>
        </p:nvSpPr>
        <p:spPr>
          <a:xfrm>
            <a:off x="4932222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SERVIÇOS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7B52C2-08E8-DAD5-91BA-1D15DA1E6113}"/>
              </a:ext>
            </a:extLst>
          </p:cNvPr>
          <p:cNvSpPr/>
          <p:nvPr/>
        </p:nvSpPr>
        <p:spPr>
          <a:xfrm>
            <a:off x="6308440" y="62571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AGENDAMENTO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D93AFC-20A5-D2F8-D53C-27434F3775DD}"/>
              </a:ext>
            </a:extLst>
          </p:cNvPr>
          <p:cNvSpPr/>
          <p:nvPr/>
        </p:nvSpPr>
        <p:spPr>
          <a:xfrm>
            <a:off x="766157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PARCEIROS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04F885-3471-F01E-1FD0-1A5F0081E6D7}"/>
              </a:ext>
            </a:extLst>
          </p:cNvPr>
          <p:cNvSpPr/>
          <p:nvPr/>
        </p:nvSpPr>
        <p:spPr>
          <a:xfrm>
            <a:off x="9014704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SOBRE NÓS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47929E-A96F-BE36-915D-823D7098E456}"/>
              </a:ext>
            </a:extLst>
          </p:cNvPr>
          <p:cNvSpPr/>
          <p:nvPr/>
        </p:nvSpPr>
        <p:spPr>
          <a:xfrm>
            <a:off x="10390922" y="622166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99D5E6-05F0-8C51-012A-236A2178F752}"/>
              </a:ext>
            </a:extLst>
          </p:cNvPr>
          <p:cNvSpPr/>
          <p:nvPr/>
        </p:nvSpPr>
        <p:spPr>
          <a:xfrm>
            <a:off x="10390922" y="66050"/>
            <a:ext cx="1376218" cy="25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ADAC74-3770-17D8-CE9A-28F2FE842A81}"/>
              </a:ext>
            </a:extLst>
          </p:cNvPr>
          <p:cNvSpPr txBox="1"/>
          <p:nvPr/>
        </p:nvSpPr>
        <p:spPr>
          <a:xfrm>
            <a:off x="3179698" y="1026186"/>
            <a:ext cx="212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Bem vindo ...........!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15F7878-6498-0CE3-2882-CE12E795F61D}"/>
              </a:ext>
            </a:extLst>
          </p:cNvPr>
          <p:cNvSpPr/>
          <p:nvPr/>
        </p:nvSpPr>
        <p:spPr>
          <a:xfrm>
            <a:off x="0" y="1395518"/>
            <a:ext cx="2504661" cy="519457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4C191E5-1B1B-90E8-6DC7-C857CC196653}"/>
              </a:ext>
            </a:extLst>
          </p:cNvPr>
          <p:cNvSpPr/>
          <p:nvPr/>
        </p:nvSpPr>
        <p:spPr>
          <a:xfrm>
            <a:off x="391140" y="1590262"/>
            <a:ext cx="1499102" cy="1046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86C136-D2DC-EA91-0A67-17B977959A58}"/>
              </a:ext>
            </a:extLst>
          </p:cNvPr>
          <p:cNvSpPr txBox="1"/>
          <p:nvPr/>
        </p:nvSpPr>
        <p:spPr>
          <a:xfrm>
            <a:off x="691121" y="1838452"/>
            <a:ext cx="107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Foto do perfil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A5A97C-B852-9636-425F-6437F1807255}"/>
              </a:ext>
            </a:extLst>
          </p:cNvPr>
          <p:cNvSpPr txBox="1"/>
          <p:nvPr/>
        </p:nvSpPr>
        <p:spPr>
          <a:xfrm>
            <a:off x="265044" y="2762762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de 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A91F810-534D-2491-6F16-1E92FF140A1E}"/>
              </a:ext>
            </a:extLst>
          </p:cNvPr>
          <p:cNvSpPr/>
          <p:nvPr/>
        </p:nvSpPr>
        <p:spPr>
          <a:xfrm>
            <a:off x="265044" y="3313043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Meus carros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74EE3F-13E0-DC62-8AFD-D4D3DB82265D}"/>
              </a:ext>
            </a:extLst>
          </p:cNvPr>
          <p:cNvSpPr/>
          <p:nvPr/>
        </p:nvSpPr>
        <p:spPr>
          <a:xfrm>
            <a:off x="265044" y="3719505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Oficina favoritos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FC336EB-4060-1307-C1E5-B17C5E4A7F1C}"/>
              </a:ext>
            </a:extLst>
          </p:cNvPr>
          <p:cNvSpPr/>
          <p:nvPr/>
        </p:nvSpPr>
        <p:spPr>
          <a:xfrm>
            <a:off x="275397" y="4106133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Ultimas manutenções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E0F8A9F-6113-D0AE-4091-EE4B5F1E6BAB}"/>
              </a:ext>
            </a:extLst>
          </p:cNvPr>
          <p:cNvSpPr/>
          <p:nvPr/>
        </p:nvSpPr>
        <p:spPr>
          <a:xfrm>
            <a:off x="265043" y="4499338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Próxima revisão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4D498E4-27B9-C0A0-8056-3581841FD122}"/>
              </a:ext>
            </a:extLst>
          </p:cNvPr>
          <p:cNvSpPr/>
          <p:nvPr/>
        </p:nvSpPr>
        <p:spPr>
          <a:xfrm>
            <a:off x="265043" y="4925683"/>
            <a:ext cx="1815547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Configurações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5FBC2A6B-6201-AA35-E6C8-09F76546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4" y="4941101"/>
            <a:ext cx="259422" cy="2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06558D5C-D90E-DF98-3234-042118EE1266}"/>
              </a:ext>
            </a:extLst>
          </p:cNvPr>
          <p:cNvSpPr txBox="1"/>
          <p:nvPr/>
        </p:nvSpPr>
        <p:spPr>
          <a:xfrm>
            <a:off x="5878162" y="1529610"/>
            <a:ext cx="203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i="0" dirty="0">
                <a:effectLst/>
                <a:latin typeface="Proxima Nova"/>
              </a:rPr>
              <a:t>Troca De Óleo Do Câmbio Automático 0aw A4 A6 </a:t>
            </a:r>
            <a:r>
              <a:rPr lang="pt-BR" sz="1400" b="1" i="0" dirty="0" err="1">
                <a:effectLst/>
                <a:latin typeface="Proxima Nova"/>
              </a:rPr>
              <a:t>Multitronic</a:t>
            </a:r>
            <a:r>
              <a:rPr lang="pt-BR" sz="1400" b="1" i="0" dirty="0">
                <a:effectLst/>
                <a:latin typeface="Proxima Nova"/>
              </a:rPr>
              <a:t> </a:t>
            </a:r>
            <a:r>
              <a:rPr lang="pt-BR" sz="1400" b="1" i="0" dirty="0" err="1">
                <a:effectLst/>
                <a:latin typeface="Proxima Nova"/>
              </a:rPr>
              <a:t>Cvt</a:t>
            </a:r>
            <a:endParaRPr lang="pt-BR" sz="1400" b="1" i="0" dirty="0">
              <a:effectLst/>
              <a:latin typeface="Proxima Nova"/>
            </a:endParaRPr>
          </a:p>
          <a:p>
            <a:pPr algn="l"/>
            <a:endParaRPr lang="pt-BR" sz="1400" b="1" dirty="0">
              <a:latin typeface="Proxima Nova"/>
            </a:endParaRPr>
          </a:p>
          <a:p>
            <a:pPr algn="l"/>
            <a:r>
              <a:rPr lang="pt-BR" sz="1400" b="1" i="0" dirty="0">
                <a:effectLst/>
                <a:latin typeface="Proxima Nova"/>
              </a:rPr>
              <a:t>R$ 1500,00 avista </a:t>
            </a:r>
            <a:r>
              <a:rPr lang="pt-BR" sz="1100" b="1" i="0" dirty="0">
                <a:effectLst/>
                <a:latin typeface="Proxima Nova"/>
              </a:rPr>
              <a:t>ou parcele em até 10x no cartão de credito</a:t>
            </a:r>
            <a:endParaRPr lang="pt-BR" sz="1400" b="1" i="0" dirty="0">
              <a:effectLst/>
              <a:latin typeface="Proxima Nova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D487F43-F3EF-876C-93D4-7912E58BEAB3}"/>
              </a:ext>
            </a:extLst>
          </p:cNvPr>
          <p:cNvCxnSpPr/>
          <p:nvPr/>
        </p:nvCxnSpPr>
        <p:spPr>
          <a:xfrm>
            <a:off x="7913662" y="1529609"/>
            <a:ext cx="0" cy="170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E81DB309-52FA-0031-71D2-FC389956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22" y="1555741"/>
            <a:ext cx="1646032" cy="16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714826B8-CAFB-E797-0B26-AAAA507D1702}"/>
              </a:ext>
            </a:extLst>
          </p:cNvPr>
          <p:cNvSpPr txBox="1"/>
          <p:nvPr/>
        </p:nvSpPr>
        <p:spPr>
          <a:xfrm>
            <a:off x="9681622" y="1640728"/>
            <a:ext cx="20355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i="0" dirty="0">
                <a:effectLst/>
                <a:latin typeface="Proxima Nova"/>
              </a:rPr>
              <a:t>Pneu Michelin aro 15 jogo com 4 unidades por apenas</a:t>
            </a:r>
          </a:p>
          <a:p>
            <a:pPr algn="l"/>
            <a:endParaRPr lang="pt-BR" sz="1400" b="1" dirty="0">
              <a:latin typeface="Proxima Nova"/>
            </a:endParaRPr>
          </a:p>
          <a:p>
            <a:pPr algn="l"/>
            <a:r>
              <a:rPr lang="pt-BR" sz="1400" b="1" i="0" dirty="0">
                <a:effectLst/>
                <a:latin typeface="Proxima Nova"/>
              </a:rPr>
              <a:t>R$ 2500,00 avista </a:t>
            </a:r>
            <a:r>
              <a:rPr lang="pt-BR" sz="1100" b="1" i="0" dirty="0">
                <a:effectLst/>
                <a:latin typeface="Proxima Nova"/>
              </a:rPr>
              <a:t>ou parcele em até 10x no cartão de credito</a:t>
            </a:r>
            <a:endParaRPr lang="pt-BR" sz="1400" b="1" i="0" dirty="0">
              <a:effectLst/>
              <a:latin typeface="Proxima Nova"/>
            </a:endParaRPr>
          </a:p>
        </p:txBody>
      </p:sp>
      <p:pic>
        <p:nvPicPr>
          <p:cNvPr id="1032" name="Picture 8" descr="Ver a imagem de origem">
            <a:extLst>
              <a:ext uri="{FF2B5EF4-FFF2-40B4-BE49-F238E27FC236}">
                <a16:creationId xmlns:a16="http://schemas.microsoft.com/office/drawing/2014/main" id="{0D16074D-E4B0-296D-65EE-A57DE820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13" y="3445565"/>
            <a:ext cx="6699318" cy="318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1B7C06D3-6038-2788-89C7-4AE7DFAFCA6D}"/>
              </a:ext>
            </a:extLst>
          </p:cNvPr>
          <p:cNvSpPr txBox="1"/>
          <p:nvPr/>
        </p:nvSpPr>
        <p:spPr>
          <a:xfrm>
            <a:off x="5640590" y="3936856"/>
            <a:ext cx="3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5EC7692-B1C3-546D-CFC4-009EAE7CE398}"/>
              </a:ext>
            </a:extLst>
          </p:cNvPr>
          <p:cNvSpPr txBox="1"/>
          <p:nvPr/>
        </p:nvSpPr>
        <p:spPr>
          <a:xfrm>
            <a:off x="6629521" y="3956960"/>
            <a:ext cx="3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D05C0-6BBA-2D4C-95B4-4D3612D93B5E}"/>
              </a:ext>
            </a:extLst>
          </p:cNvPr>
          <p:cNvSpPr txBox="1"/>
          <p:nvPr/>
        </p:nvSpPr>
        <p:spPr>
          <a:xfrm>
            <a:off x="7503250" y="3921467"/>
            <a:ext cx="3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024AF54-45DF-F5FA-4D4A-36F86212EDC6}"/>
              </a:ext>
            </a:extLst>
          </p:cNvPr>
          <p:cNvSpPr txBox="1"/>
          <p:nvPr/>
        </p:nvSpPr>
        <p:spPr>
          <a:xfrm>
            <a:off x="8349681" y="4886146"/>
            <a:ext cx="3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40F8828-A0D2-BFA5-7418-54F9B38C7B68}"/>
              </a:ext>
            </a:extLst>
          </p:cNvPr>
          <p:cNvSpPr txBox="1"/>
          <p:nvPr/>
        </p:nvSpPr>
        <p:spPr>
          <a:xfrm>
            <a:off x="9334580" y="4821395"/>
            <a:ext cx="3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EECD5DB-BDB4-798E-B16E-64517A9A832C}"/>
              </a:ext>
            </a:extLst>
          </p:cNvPr>
          <p:cNvSpPr txBox="1"/>
          <p:nvPr/>
        </p:nvSpPr>
        <p:spPr>
          <a:xfrm>
            <a:off x="10319479" y="4855196"/>
            <a:ext cx="3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" name="Símbolo de &quot;Não Permitido&quot; 51">
            <a:extLst>
              <a:ext uri="{FF2B5EF4-FFF2-40B4-BE49-F238E27FC236}">
                <a16:creationId xmlns:a16="http://schemas.microsoft.com/office/drawing/2014/main" id="{0017B2D8-FD50-FCD8-3A5F-8D7E26EE9FC9}"/>
              </a:ext>
            </a:extLst>
          </p:cNvPr>
          <p:cNvSpPr/>
          <p:nvPr/>
        </p:nvSpPr>
        <p:spPr>
          <a:xfrm>
            <a:off x="4734024" y="4054026"/>
            <a:ext cx="195786" cy="1601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Símbolo de &quot;Não Permitido&quot; 52">
            <a:extLst>
              <a:ext uri="{FF2B5EF4-FFF2-40B4-BE49-F238E27FC236}">
                <a16:creationId xmlns:a16="http://schemas.microsoft.com/office/drawing/2014/main" id="{B0D0C6E8-CE38-C108-A58C-14C26FDF2408}"/>
              </a:ext>
            </a:extLst>
          </p:cNvPr>
          <p:cNvSpPr/>
          <p:nvPr/>
        </p:nvSpPr>
        <p:spPr>
          <a:xfrm>
            <a:off x="4740327" y="4551777"/>
            <a:ext cx="195786" cy="1601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Símbolo de &quot;Não Permitido&quot; 53">
            <a:extLst>
              <a:ext uri="{FF2B5EF4-FFF2-40B4-BE49-F238E27FC236}">
                <a16:creationId xmlns:a16="http://schemas.microsoft.com/office/drawing/2014/main" id="{B1C61E32-B799-0450-9719-DF8026FA96A1}"/>
              </a:ext>
            </a:extLst>
          </p:cNvPr>
          <p:cNvSpPr/>
          <p:nvPr/>
        </p:nvSpPr>
        <p:spPr>
          <a:xfrm>
            <a:off x="4734024" y="4941101"/>
            <a:ext cx="195786" cy="1601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Símbolo de &quot;Não Permitido&quot; 54">
            <a:extLst>
              <a:ext uri="{FF2B5EF4-FFF2-40B4-BE49-F238E27FC236}">
                <a16:creationId xmlns:a16="http://schemas.microsoft.com/office/drawing/2014/main" id="{B78E8394-7E9C-3B0B-FE82-32FCFC141FB5}"/>
              </a:ext>
            </a:extLst>
          </p:cNvPr>
          <p:cNvSpPr/>
          <p:nvPr/>
        </p:nvSpPr>
        <p:spPr>
          <a:xfrm>
            <a:off x="4755402" y="5379588"/>
            <a:ext cx="195786" cy="1601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Símbolo de &quot;Não Permitido&quot; 55">
            <a:extLst>
              <a:ext uri="{FF2B5EF4-FFF2-40B4-BE49-F238E27FC236}">
                <a16:creationId xmlns:a16="http://schemas.microsoft.com/office/drawing/2014/main" id="{9AB4E916-8622-A54D-6FE0-02CDA4D7C790}"/>
              </a:ext>
            </a:extLst>
          </p:cNvPr>
          <p:cNvSpPr/>
          <p:nvPr/>
        </p:nvSpPr>
        <p:spPr>
          <a:xfrm>
            <a:off x="4758401" y="5850041"/>
            <a:ext cx="195786" cy="1601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Símbolo de &quot;Não Permitido&quot; 56">
            <a:extLst>
              <a:ext uri="{FF2B5EF4-FFF2-40B4-BE49-F238E27FC236}">
                <a16:creationId xmlns:a16="http://schemas.microsoft.com/office/drawing/2014/main" id="{60D8841D-67F3-953D-1390-9830034DC97C}"/>
              </a:ext>
            </a:extLst>
          </p:cNvPr>
          <p:cNvSpPr/>
          <p:nvPr/>
        </p:nvSpPr>
        <p:spPr>
          <a:xfrm>
            <a:off x="4745149" y="6309117"/>
            <a:ext cx="195786" cy="1601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2A3897E-280A-DE03-0A48-66BA36E06A79}"/>
              </a:ext>
            </a:extLst>
          </p:cNvPr>
          <p:cNvSpPr/>
          <p:nvPr/>
        </p:nvSpPr>
        <p:spPr>
          <a:xfrm>
            <a:off x="11251095" y="5850041"/>
            <a:ext cx="861391" cy="9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3769DC9-F81F-62B4-A083-DE6AE01C6C78}"/>
              </a:ext>
            </a:extLst>
          </p:cNvPr>
          <p:cNvSpPr txBox="1"/>
          <p:nvPr/>
        </p:nvSpPr>
        <p:spPr>
          <a:xfrm>
            <a:off x="11224377" y="5909452"/>
            <a:ext cx="114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Legendas</a:t>
            </a:r>
          </a:p>
        </p:txBody>
      </p:sp>
      <p:sp>
        <p:nvSpPr>
          <p:cNvPr id="60" name="Símbolo de &quot;Não Permitido&quot; 59">
            <a:extLst>
              <a:ext uri="{FF2B5EF4-FFF2-40B4-BE49-F238E27FC236}">
                <a16:creationId xmlns:a16="http://schemas.microsoft.com/office/drawing/2014/main" id="{834C6712-1831-73DB-3971-54CAF61D5754}"/>
              </a:ext>
            </a:extLst>
          </p:cNvPr>
          <p:cNvSpPr/>
          <p:nvPr/>
        </p:nvSpPr>
        <p:spPr>
          <a:xfrm>
            <a:off x="11311947" y="6186451"/>
            <a:ext cx="208624" cy="1601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AD8A7F1-AFF5-0C39-53DF-0E3DE3D8DC6E}"/>
              </a:ext>
            </a:extLst>
          </p:cNvPr>
          <p:cNvSpPr txBox="1"/>
          <p:nvPr/>
        </p:nvSpPr>
        <p:spPr>
          <a:xfrm>
            <a:off x="11440615" y="6084572"/>
            <a:ext cx="107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Bloqueio automático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BD37515-C43B-7623-76BC-4AA75146A94A}"/>
              </a:ext>
            </a:extLst>
          </p:cNvPr>
          <p:cNvSpPr txBox="1"/>
          <p:nvPr/>
        </p:nvSpPr>
        <p:spPr>
          <a:xfrm>
            <a:off x="11275176" y="6422618"/>
            <a:ext cx="3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74195C1-3529-12F5-1581-8EF52C7D5E10}"/>
              </a:ext>
            </a:extLst>
          </p:cNvPr>
          <p:cNvSpPr txBox="1"/>
          <p:nvPr/>
        </p:nvSpPr>
        <p:spPr>
          <a:xfrm>
            <a:off x="11481340" y="6407229"/>
            <a:ext cx="107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Agenda </a:t>
            </a:r>
          </a:p>
          <a:p>
            <a:r>
              <a:rPr lang="pt-BR" sz="1000" dirty="0"/>
              <a:t>lotada</a:t>
            </a:r>
          </a:p>
        </p:txBody>
      </p: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C569F4D1-5196-40E8-32C6-9DA7CEA292B5}"/>
              </a:ext>
            </a:extLst>
          </p:cNvPr>
          <p:cNvSpPr txBox="1"/>
          <p:nvPr/>
        </p:nvSpPr>
        <p:spPr>
          <a:xfrm>
            <a:off x="4376367" y="3200479"/>
            <a:ext cx="295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Oficina Box 09 – Moema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E785F4-45C7-7C1C-75AC-8ABADFB9B4DD}"/>
              </a:ext>
            </a:extLst>
          </p:cNvPr>
          <p:cNvSpPr txBox="1"/>
          <p:nvPr/>
        </p:nvSpPr>
        <p:spPr>
          <a:xfrm>
            <a:off x="2498332" y="3392359"/>
            <a:ext cx="190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CRUZE-ABA-9F98 </a:t>
            </a:r>
          </a:p>
        </p:txBody>
      </p:sp>
    </p:spTree>
    <p:extLst>
      <p:ext uri="{BB962C8B-B14F-4D97-AF65-F5344CB8AC3E}">
        <p14:creationId xmlns:p14="http://schemas.microsoft.com/office/powerpoint/2010/main" val="250504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686</Words>
  <Application>Microsoft Office PowerPoint</Application>
  <PresentationFormat>Widescreen</PresentationFormat>
  <Paragraphs>179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Meiryo</vt:lpstr>
      <vt:lpstr>-apple-system</vt:lpstr>
      <vt:lpstr>Arial</vt:lpstr>
      <vt:lpstr>Calibri</vt:lpstr>
      <vt:lpstr>Calibri Light</vt:lpstr>
      <vt:lpstr>inherit</vt:lpstr>
      <vt:lpstr>Proxima Nova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Soares Melo - JCDRIVE</dc:creator>
  <cp:lastModifiedBy>RAFAEL SOARES MELO</cp:lastModifiedBy>
  <cp:revision>3</cp:revision>
  <dcterms:created xsi:type="dcterms:W3CDTF">2022-09-01T15:33:01Z</dcterms:created>
  <dcterms:modified xsi:type="dcterms:W3CDTF">2022-09-07T22:18:10Z</dcterms:modified>
</cp:coreProperties>
</file>