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alatino Linotype"/>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regular.fntdata"/><Relationship Id="rId22" Type="http://schemas.openxmlformats.org/officeDocument/2006/relationships/font" Target="fonts/PalatinoLinotype-italic.fntdata"/><Relationship Id="rId21" Type="http://schemas.openxmlformats.org/officeDocument/2006/relationships/font" Target="fonts/PalatinoLinotype-bold.fntdata"/><Relationship Id="rId24" Type="http://schemas.openxmlformats.org/officeDocument/2006/relationships/font" Target="fonts/CenturyGothic-regular.fntdata"/><Relationship Id="rId23" Type="http://schemas.openxmlformats.org/officeDocument/2006/relationships/font" Target="fonts/PalatinoLinotyp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9f6e5ad82_2_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e9f6e5ad82_2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9fe3d56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9fe3d56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a00db2f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00db2f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f6e5ad8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f6e5ad8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9f6e5ad8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9f6e5ad8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9f6e5ad8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9f6e5ad8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9f6e5ad82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e9f6e5ad82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9f6e5ad82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e9f6e5ad82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9f6e5ad82_2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e9f6e5ad82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f6e5ad82_2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e9f6e5ad82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9f6e5ad8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9f6e5ad8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9fe3d56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9fe3d56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fe3d56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fe3d56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457201"/>
            <a:ext cx="7772400" cy="32004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5000"/>
              <a:buFont typeface="Century Gothic"/>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371600" y="3714750"/>
            <a:ext cx="6400800" cy="914400"/>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Clr>
                <a:schemeClr val="dk1"/>
              </a:buClr>
              <a:buSzPts val="1800"/>
              <a:buNone/>
              <a:defRPr sz="1800">
                <a:solidFill>
                  <a:schemeClr val="dk1"/>
                </a:solidFill>
              </a:defRPr>
            </a:lvl1pPr>
            <a:lvl2pPr lvl="1" algn="ctr">
              <a:spcBef>
                <a:spcPts val="200"/>
              </a:spcBef>
              <a:spcAft>
                <a:spcPts val="0"/>
              </a:spcAft>
              <a:buClr>
                <a:srgbClr val="888888"/>
              </a:buClr>
              <a:buSzPts val="12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200"/>
              <a:buNone/>
              <a:defRPr>
                <a:solidFill>
                  <a:srgbClr val="888888"/>
                </a:solidFill>
              </a:defRPr>
            </a:lvl4pPr>
            <a:lvl5pPr lvl="4" algn="ctr">
              <a:spcBef>
                <a:spcPts val="200"/>
              </a:spcBef>
              <a:spcAft>
                <a:spcPts val="0"/>
              </a:spcAft>
              <a:buClr>
                <a:srgbClr val="888888"/>
              </a:buClr>
              <a:buSzPts val="1200"/>
              <a:buNone/>
              <a:defRPr>
                <a:solidFill>
                  <a:srgbClr val="888888"/>
                </a:solidFill>
              </a:defRPr>
            </a:lvl5pPr>
            <a:lvl6pPr lvl="5" algn="ctr">
              <a:spcBef>
                <a:spcPts val="200"/>
              </a:spcBef>
              <a:spcAft>
                <a:spcPts val="0"/>
              </a:spcAft>
              <a:buClr>
                <a:srgbClr val="888888"/>
              </a:buClr>
              <a:buSzPts val="1200"/>
              <a:buNone/>
              <a:defRPr>
                <a:solidFill>
                  <a:srgbClr val="888888"/>
                </a:solidFill>
              </a:defRPr>
            </a:lvl6pPr>
            <a:lvl7pPr lvl="6" algn="ctr">
              <a:spcBef>
                <a:spcPts val="200"/>
              </a:spcBef>
              <a:spcAft>
                <a:spcPts val="0"/>
              </a:spcAft>
              <a:buClr>
                <a:srgbClr val="888888"/>
              </a:buClr>
              <a:buSzPts val="1200"/>
              <a:buNone/>
              <a:defRPr>
                <a:solidFill>
                  <a:srgbClr val="888888"/>
                </a:solidFill>
              </a:defRPr>
            </a:lvl7pPr>
            <a:lvl8pPr lvl="7" algn="ctr">
              <a:spcBef>
                <a:spcPts val="200"/>
              </a:spcBef>
              <a:spcAft>
                <a:spcPts val="0"/>
              </a:spcAft>
              <a:buClr>
                <a:srgbClr val="888888"/>
              </a:buClr>
              <a:buSzPts val="1200"/>
              <a:buNone/>
              <a:defRPr>
                <a:solidFill>
                  <a:srgbClr val="888888"/>
                </a:solidFill>
              </a:defRPr>
            </a:lvl8pPr>
            <a:lvl9pPr lvl="8" algn="ctr">
              <a:spcBef>
                <a:spcPts val="200"/>
              </a:spcBef>
              <a:spcAft>
                <a:spcPts val="0"/>
              </a:spcAft>
              <a:buClr>
                <a:srgbClr val="888888"/>
              </a:buClr>
              <a:buSzPts val="1200"/>
              <a:buNone/>
              <a:defRPr>
                <a:solidFill>
                  <a:srgbClr val="888888"/>
                </a:solidFill>
              </a:defRPr>
            </a:lvl9pPr>
          </a:lstStyle>
          <a:p/>
        </p:txBody>
      </p:sp>
      <p:sp>
        <p:nvSpPr>
          <p:cNvPr id="16" name="Google Shape;16;p2"/>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b="0" i="0" sz="900" u="none" cap="none" strike="noStrike">
                <a:solidFill>
                  <a:schemeClr val="dk1"/>
                </a:solidFill>
                <a:latin typeface="Century Gothic"/>
                <a:ea typeface="Century Gothic"/>
                <a:cs typeface="Century Gothic"/>
                <a:sym typeface="Century Gothic"/>
              </a:defRPr>
            </a:lvl1pPr>
            <a:lvl2pPr indent="0" lvl="1" marL="0" algn="l">
              <a:spcBef>
                <a:spcPts val="0"/>
              </a:spcBef>
              <a:buNone/>
              <a:defRPr b="0" i="0" sz="900" u="none" cap="none" strike="noStrike">
                <a:solidFill>
                  <a:schemeClr val="dk1"/>
                </a:solidFill>
                <a:latin typeface="Century Gothic"/>
                <a:ea typeface="Century Gothic"/>
                <a:cs typeface="Century Gothic"/>
                <a:sym typeface="Century Gothic"/>
              </a:defRPr>
            </a:lvl2pPr>
            <a:lvl3pPr indent="0" lvl="2" marL="0" algn="l">
              <a:spcBef>
                <a:spcPts val="0"/>
              </a:spcBef>
              <a:buNone/>
              <a:defRPr b="0" i="0" sz="900" u="none" cap="none" strike="noStrike">
                <a:solidFill>
                  <a:schemeClr val="dk1"/>
                </a:solidFill>
                <a:latin typeface="Century Gothic"/>
                <a:ea typeface="Century Gothic"/>
                <a:cs typeface="Century Gothic"/>
                <a:sym typeface="Century Gothic"/>
              </a:defRPr>
            </a:lvl3pPr>
            <a:lvl4pPr indent="0" lvl="3" marL="0" algn="l">
              <a:spcBef>
                <a:spcPts val="0"/>
              </a:spcBef>
              <a:buNone/>
              <a:defRPr b="0" i="0" sz="900" u="none" cap="none" strike="noStrike">
                <a:solidFill>
                  <a:schemeClr val="dk1"/>
                </a:solidFill>
                <a:latin typeface="Century Gothic"/>
                <a:ea typeface="Century Gothic"/>
                <a:cs typeface="Century Gothic"/>
                <a:sym typeface="Century Gothic"/>
              </a:defRPr>
            </a:lvl4pPr>
            <a:lvl5pPr indent="0" lvl="4" marL="0" algn="l">
              <a:spcBef>
                <a:spcPts val="0"/>
              </a:spcBef>
              <a:buNone/>
              <a:defRPr b="0" i="0" sz="900" u="none" cap="none" strike="noStrike">
                <a:solidFill>
                  <a:schemeClr val="dk1"/>
                </a:solidFill>
                <a:latin typeface="Century Gothic"/>
                <a:ea typeface="Century Gothic"/>
                <a:cs typeface="Century Gothic"/>
                <a:sym typeface="Century Gothic"/>
              </a:defRPr>
            </a:lvl5pPr>
            <a:lvl6pPr indent="0" lvl="5" marL="0" algn="l">
              <a:spcBef>
                <a:spcPts val="0"/>
              </a:spcBef>
              <a:buNone/>
              <a:defRPr b="0" i="0" sz="900" u="none" cap="none" strike="noStrike">
                <a:solidFill>
                  <a:schemeClr val="dk1"/>
                </a:solidFill>
                <a:latin typeface="Century Gothic"/>
                <a:ea typeface="Century Gothic"/>
                <a:cs typeface="Century Gothic"/>
                <a:sym typeface="Century Gothic"/>
              </a:defRPr>
            </a:lvl6pPr>
            <a:lvl7pPr indent="0" lvl="6" marL="0" algn="l">
              <a:spcBef>
                <a:spcPts val="0"/>
              </a:spcBef>
              <a:buNone/>
              <a:defRPr b="0" i="0" sz="900" u="none" cap="none" strike="noStrike">
                <a:solidFill>
                  <a:schemeClr val="dk1"/>
                </a:solidFill>
                <a:latin typeface="Century Gothic"/>
                <a:ea typeface="Century Gothic"/>
                <a:cs typeface="Century Gothic"/>
                <a:sym typeface="Century Gothic"/>
              </a:defRPr>
            </a:lvl7pPr>
            <a:lvl8pPr indent="0" lvl="7" marL="0" algn="l">
              <a:spcBef>
                <a:spcPts val="0"/>
              </a:spcBef>
              <a:buNone/>
              <a:defRPr b="0" i="0" sz="900" u="none" cap="none" strike="noStrike">
                <a:solidFill>
                  <a:schemeClr val="dk1"/>
                </a:solidFill>
                <a:latin typeface="Century Gothic"/>
                <a:ea typeface="Century Gothic"/>
                <a:cs typeface="Century Gothic"/>
                <a:sym typeface="Century Gothic"/>
              </a:defRPr>
            </a:lvl8pPr>
            <a:lvl9pPr indent="0" lvl="8" marL="0" algn="l">
              <a:spcBef>
                <a:spcPts val="0"/>
              </a:spcBef>
              <a:buNone/>
              <a:defRPr b="0" i="0" sz="9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1"/>
          <p:cNvSpPr txBox="1"/>
          <p:nvPr>
            <p:ph idx="1" type="body"/>
          </p:nvPr>
        </p:nvSpPr>
        <p:spPr>
          <a:xfrm rot="5400000">
            <a:off x="2874750" y="-1217399"/>
            <a:ext cx="3394500" cy="82296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o"/>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o"/>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o"/>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o"/>
              <a:defRPr/>
            </a:lvl8pPr>
            <a:lvl9pPr indent="-317500" lvl="8" marL="4114800" algn="l">
              <a:spcBef>
                <a:spcPts val="300"/>
              </a:spcBef>
              <a:spcAft>
                <a:spcPts val="0"/>
              </a:spcAft>
              <a:buClr>
                <a:schemeClr val="dk1"/>
              </a:buClr>
              <a:buSzPts val="1400"/>
              <a:buChar char="•"/>
              <a:defRPr/>
            </a:lvl9pPr>
          </a:lstStyle>
          <a:p/>
        </p:txBody>
      </p:sp>
      <p:sp>
        <p:nvSpPr>
          <p:cNvPr id="76" name="Google Shape;76;p11"/>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1"/>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1"/>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463750" y="1371629"/>
            <a:ext cx="4388700" cy="20574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2"/>
          <p:cNvSpPr txBox="1"/>
          <p:nvPr>
            <p:ph idx="1" type="body"/>
          </p:nvPr>
        </p:nvSpPr>
        <p:spPr>
          <a:xfrm rot="5400000">
            <a:off x="1272750" y="-609571"/>
            <a:ext cx="4388700" cy="6019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o"/>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o"/>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o"/>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o"/>
              <a:defRPr/>
            </a:lvl8pPr>
            <a:lvl9pPr indent="-317500" lvl="8" marL="4114800" algn="l">
              <a:spcBef>
                <a:spcPts val="300"/>
              </a:spcBef>
              <a:spcAft>
                <a:spcPts val="0"/>
              </a:spcAft>
              <a:buClr>
                <a:schemeClr val="dk1"/>
              </a:buClr>
              <a:buSzPts val="1400"/>
              <a:buChar char="•"/>
              <a:defRPr/>
            </a:lvl9pPr>
          </a:lstStyle>
          <a:p/>
        </p:txBody>
      </p:sp>
      <p:sp>
        <p:nvSpPr>
          <p:cNvPr id="82" name="Google Shape;82;p12"/>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2"/>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2"/>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lvl1pPr lvl="0" algn="ctr">
              <a:lnSpc>
                <a:spcPct val="266666"/>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a:solidFill>
                  <a:schemeClr val="dk1"/>
                </a:solidFill>
              </a:defRPr>
            </a:lvl1pPr>
            <a:lvl2pPr indent="-304800" lvl="1" marL="914400" algn="l">
              <a:spcBef>
                <a:spcPts val="200"/>
              </a:spcBef>
              <a:spcAft>
                <a:spcPts val="0"/>
              </a:spcAft>
              <a:buClr>
                <a:schemeClr val="dk1"/>
              </a:buClr>
              <a:buSzPts val="1200"/>
              <a:buChar char="o"/>
              <a:defRPr>
                <a:solidFill>
                  <a:schemeClr val="dk1"/>
                </a:solidFill>
              </a:defRPr>
            </a:lvl2pPr>
            <a:lvl3pPr indent="-304800" lvl="2" marL="1371600" algn="l">
              <a:spcBef>
                <a:spcPts val="200"/>
              </a:spcBef>
              <a:spcAft>
                <a:spcPts val="0"/>
              </a:spcAft>
              <a:buClr>
                <a:schemeClr val="dk1"/>
              </a:buClr>
              <a:buSzPts val="1200"/>
              <a:buChar char="•"/>
              <a:defRPr>
                <a:solidFill>
                  <a:schemeClr val="dk1"/>
                </a:solidFill>
              </a:defRPr>
            </a:lvl3pPr>
            <a:lvl4pPr indent="-304800" lvl="3" marL="1828800" algn="l">
              <a:spcBef>
                <a:spcPts val="200"/>
              </a:spcBef>
              <a:spcAft>
                <a:spcPts val="0"/>
              </a:spcAft>
              <a:buClr>
                <a:schemeClr val="dk1"/>
              </a:buClr>
              <a:buSzPts val="1200"/>
              <a:buChar char="o"/>
              <a:defRPr>
                <a:solidFill>
                  <a:schemeClr val="dk1"/>
                </a:solidFill>
              </a:defRPr>
            </a:lvl4pPr>
            <a:lvl5pPr indent="-304800" lvl="4" marL="2286000" algn="l">
              <a:spcBef>
                <a:spcPts val="200"/>
              </a:spcBef>
              <a:spcAft>
                <a:spcPts val="0"/>
              </a:spcAft>
              <a:buClr>
                <a:schemeClr val="dk1"/>
              </a:buClr>
              <a:buSzPts val="1200"/>
              <a:buChar char="•"/>
              <a:defRPr>
                <a:solidFill>
                  <a:schemeClr val="dk1"/>
                </a:solidFill>
              </a:defRPr>
            </a:lvl5pPr>
            <a:lvl6pPr indent="-304800" lvl="5" marL="2743200" algn="l">
              <a:spcBef>
                <a:spcPts val="200"/>
              </a:spcBef>
              <a:spcAft>
                <a:spcPts val="0"/>
              </a:spcAft>
              <a:buClr>
                <a:schemeClr val="dk1"/>
              </a:buClr>
              <a:buSzPts val="1200"/>
              <a:buChar char="o"/>
              <a:defRPr>
                <a:solidFill>
                  <a:schemeClr val="dk1"/>
                </a:solidFill>
              </a:defRPr>
            </a:lvl6pPr>
            <a:lvl7pPr indent="-304800" lvl="6" marL="3200400" algn="l">
              <a:spcBef>
                <a:spcPts val="200"/>
              </a:spcBef>
              <a:spcAft>
                <a:spcPts val="0"/>
              </a:spcAft>
              <a:buClr>
                <a:schemeClr val="dk1"/>
              </a:buClr>
              <a:buSzPts val="1200"/>
              <a:buChar char="•"/>
              <a:defRPr>
                <a:solidFill>
                  <a:schemeClr val="dk1"/>
                </a:solidFill>
              </a:defRPr>
            </a:lvl7pPr>
            <a:lvl8pPr indent="-304800" lvl="7" marL="3657600" algn="l">
              <a:spcBef>
                <a:spcPts val="200"/>
              </a:spcBef>
              <a:spcAft>
                <a:spcPts val="0"/>
              </a:spcAft>
              <a:buClr>
                <a:schemeClr val="dk1"/>
              </a:buClr>
              <a:buSzPts val="1200"/>
              <a:buChar char="o"/>
              <a:defRPr>
                <a:solidFill>
                  <a:schemeClr val="dk1"/>
                </a:solidFill>
              </a:defRPr>
            </a:lvl8pPr>
            <a:lvl9pPr indent="-304800" lvl="8" marL="4114800" algn="l">
              <a:spcBef>
                <a:spcPts val="200"/>
              </a:spcBef>
              <a:spcAft>
                <a:spcPts val="0"/>
              </a:spcAft>
              <a:buClr>
                <a:schemeClr val="dk1"/>
              </a:buClr>
              <a:buSzPts val="1200"/>
              <a:buFont typeface="Arial"/>
              <a:buChar char="•"/>
              <a:defRPr>
                <a:solidFill>
                  <a:schemeClr val="dk1"/>
                </a:solidFill>
              </a:defRPr>
            </a:lvl9pPr>
          </a:lstStyle>
          <a:p/>
        </p:txBody>
      </p:sp>
      <p:sp>
        <p:nvSpPr>
          <p:cNvPr id="22" name="Google Shape;22;p3"/>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p:nvPr/>
        </p:nvSpPr>
        <p:spPr>
          <a:xfrm>
            <a:off x="4495800" y="2943225"/>
            <a:ext cx="84900" cy="636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27" name="Google Shape;27;p4"/>
          <p:cNvSpPr/>
          <p:nvPr/>
        </p:nvSpPr>
        <p:spPr>
          <a:xfrm>
            <a:off x="4695825" y="2943225"/>
            <a:ext cx="84900" cy="636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28" name="Google Shape;28;p4"/>
          <p:cNvSpPr/>
          <p:nvPr/>
        </p:nvSpPr>
        <p:spPr>
          <a:xfrm>
            <a:off x="4296728" y="2943225"/>
            <a:ext cx="84900" cy="636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alatino Linotype"/>
              <a:ea typeface="Palatino Linotype"/>
              <a:cs typeface="Palatino Linotype"/>
              <a:sym typeface="Palatino Linotype"/>
            </a:endParaRPr>
          </a:p>
        </p:txBody>
      </p:sp>
      <p:sp>
        <p:nvSpPr>
          <p:cNvPr id="29" name="Google Shape;29;p4"/>
          <p:cNvSpPr txBox="1"/>
          <p:nvPr>
            <p:ph type="title"/>
          </p:nvPr>
        </p:nvSpPr>
        <p:spPr>
          <a:xfrm>
            <a:off x="722313" y="1028701"/>
            <a:ext cx="7772400" cy="18789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sz="3600">
                <a:solidFill>
                  <a:schemeClr val="dk2"/>
                </a:solidFill>
                <a:latin typeface="Century Gothic"/>
                <a:ea typeface="Century Gothic"/>
                <a:cs typeface="Century Gothic"/>
                <a:sym typeface="Century Gothic"/>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 name="Google Shape;30;p4"/>
          <p:cNvSpPr txBox="1"/>
          <p:nvPr>
            <p:ph idx="1" type="body"/>
          </p:nvPr>
        </p:nvSpPr>
        <p:spPr>
          <a:xfrm>
            <a:off x="722313" y="3051573"/>
            <a:ext cx="7772400" cy="849000"/>
          </a:xfrm>
          <a:prstGeom prst="rect">
            <a:avLst/>
          </a:prstGeom>
          <a:noFill/>
          <a:ln>
            <a:noFill/>
          </a:ln>
        </p:spPr>
        <p:txBody>
          <a:bodyPr anchorCtr="0" anchor="t" bIns="34275" lIns="68575" spcFirstLastPara="1" rIns="68575" wrap="square" tIns="34275">
            <a:normAutofit/>
          </a:bodyPr>
          <a:lstStyle>
            <a:lvl1pPr indent="-228600" lvl="0" marL="457200" algn="ctr">
              <a:spcBef>
                <a:spcPts val="300"/>
              </a:spcBef>
              <a:spcAft>
                <a:spcPts val="0"/>
              </a:spcAft>
              <a:buClr>
                <a:schemeClr val="dk1"/>
              </a:buClr>
              <a:buSzPts val="1500"/>
              <a:buNone/>
              <a:defRPr sz="1500">
                <a:solidFill>
                  <a:schemeClr val="dk1"/>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31" name="Google Shape;31;p4"/>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365760" y="1200150"/>
            <a:ext cx="4041600" cy="3394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o"/>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o"/>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o"/>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o"/>
              <a:defRPr/>
            </a:lvl8pPr>
            <a:lvl9pPr indent="-317500" lvl="8" marL="4114800" algn="l">
              <a:spcBef>
                <a:spcPts val="300"/>
              </a:spcBef>
              <a:spcAft>
                <a:spcPts val="0"/>
              </a:spcAft>
              <a:buClr>
                <a:schemeClr val="dk1"/>
              </a:buClr>
              <a:buSzPts val="1400"/>
              <a:buChar char="•"/>
              <a:defRPr/>
            </a:lvl9pPr>
          </a:lstStyle>
          <a:p/>
        </p:txBody>
      </p:sp>
      <p:sp>
        <p:nvSpPr>
          <p:cNvPr id="37" name="Google Shape;37;p5"/>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04800" lvl="1" marL="914400" algn="l">
              <a:spcBef>
                <a:spcPts val="200"/>
              </a:spcBef>
              <a:spcAft>
                <a:spcPts val="0"/>
              </a:spcAft>
              <a:buClr>
                <a:schemeClr val="dk1"/>
              </a:buClr>
              <a:buSzPts val="1200"/>
              <a:buChar char="o"/>
              <a:defRPr sz="1200"/>
            </a:lvl2pPr>
            <a:lvl3pPr indent="-304800" lvl="2" marL="1371600" algn="l">
              <a:spcBef>
                <a:spcPts val="200"/>
              </a:spcBef>
              <a:spcAft>
                <a:spcPts val="0"/>
              </a:spcAft>
              <a:buClr>
                <a:schemeClr val="dk1"/>
              </a:buClr>
              <a:buSzPts val="1200"/>
              <a:buChar char="•"/>
              <a:defRPr sz="1200"/>
            </a:lvl3pPr>
            <a:lvl4pPr indent="-304800" lvl="3" marL="1828800" algn="l">
              <a:spcBef>
                <a:spcPts val="200"/>
              </a:spcBef>
              <a:spcAft>
                <a:spcPts val="0"/>
              </a:spcAft>
              <a:buClr>
                <a:schemeClr val="dk1"/>
              </a:buClr>
              <a:buSzPts val="1200"/>
              <a:buChar char="o"/>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o"/>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o"/>
              <a:defRPr sz="1200"/>
            </a:lvl8pPr>
            <a:lvl9pPr indent="-304800" lvl="8" marL="4114800" algn="l">
              <a:spcBef>
                <a:spcPts val="200"/>
              </a:spcBef>
              <a:spcAft>
                <a:spcPts val="0"/>
              </a:spcAft>
              <a:buClr>
                <a:schemeClr val="dk1"/>
              </a:buClr>
              <a:buSzPts val="1200"/>
              <a:buChar char="•"/>
              <a:defRPr sz="1200"/>
            </a:lvl9pPr>
          </a:lstStyle>
          <a:p/>
        </p:txBody>
      </p:sp>
      <p:sp>
        <p:nvSpPr>
          <p:cNvPr id="38" name="Google Shape;38;p5"/>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6"/>
          <p:cNvSpPr txBox="1"/>
          <p:nvPr>
            <p:ph idx="1" type="body"/>
          </p:nvPr>
        </p:nvSpPr>
        <p:spPr>
          <a:xfrm>
            <a:off x="457200" y="1200150"/>
            <a:ext cx="4040100" cy="457200"/>
          </a:xfrm>
          <a:prstGeom prst="rect">
            <a:avLst/>
          </a:prstGeom>
          <a:noFill/>
          <a:ln>
            <a:noFill/>
          </a:ln>
        </p:spPr>
        <p:txBody>
          <a:bodyPr anchorCtr="0" anchor="b" bIns="34275" lIns="68575" spcFirstLastPara="1" rIns="68575" wrap="square" tIns="34275">
            <a:noAutofit/>
          </a:bodyPr>
          <a:lstStyle>
            <a:lvl1pPr indent="-228600" lvl="0" marL="457200" algn="ctr">
              <a:spcBef>
                <a:spcPts val="400"/>
              </a:spcBef>
              <a:spcAft>
                <a:spcPts val="0"/>
              </a:spcAft>
              <a:buClr>
                <a:schemeClr val="dk1"/>
              </a:buClr>
              <a:buSzPts val="1800"/>
              <a:buNone/>
              <a:defRPr b="0" sz="1800">
                <a:latin typeface="Palatino Linotype"/>
                <a:ea typeface="Palatino Linotype"/>
                <a:cs typeface="Palatino Linotype"/>
                <a:sym typeface="Palatino Linotype"/>
              </a:defRPr>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44" name="Google Shape;44;p6"/>
          <p:cNvSpPr txBox="1"/>
          <p:nvPr>
            <p:ph idx="2" type="body"/>
          </p:nvPr>
        </p:nvSpPr>
        <p:spPr>
          <a:xfrm>
            <a:off x="457200" y="1659636"/>
            <a:ext cx="4041600" cy="29352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o"/>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o"/>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o"/>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o"/>
              <a:defRPr/>
            </a:lvl8pPr>
            <a:lvl9pPr indent="-317500" lvl="8" marL="4114800" algn="l">
              <a:spcBef>
                <a:spcPts val="300"/>
              </a:spcBef>
              <a:spcAft>
                <a:spcPts val="0"/>
              </a:spcAft>
              <a:buClr>
                <a:schemeClr val="dk1"/>
              </a:buClr>
              <a:buSzPts val="1400"/>
              <a:buChar char="•"/>
              <a:defRPr/>
            </a:lvl9pPr>
          </a:lstStyle>
          <a:p/>
        </p:txBody>
      </p:sp>
      <p:sp>
        <p:nvSpPr>
          <p:cNvPr id="45" name="Google Shape;45;p6"/>
          <p:cNvSpPr txBox="1"/>
          <p:nvPr>
            <p:ph idx="3" type="body"/>
          </p:nvPr>
        </p:nvSpPr>
        <p:spPr>
          <a:xfrm>
            <a:off x="4648201" y="1200150"/>
            <a:ext cx="4041900" cy="457200"/>
          </a:xfrm>
          <a:prstGeom prst="rect">
            <a:avLst/>
          </a:prstGeom>
          <a:noFill/>
          <a:ln>
            <a:noFill/>
          </a:ln>
        </p:spPr>
        <p:txBody>
          <a:bodyPr anchorCtr="0" anchor="b" bIns="34275" lIns="68575" spcFirstLastPara="1" rIns="68575" wrap="square" tIns="34275">
            <a:noAutofit/>
          </a:bodyPr>
          <a:lstStyle>
            <a:lvl1pPr indent="-228600" lvl="0" marL="457200" algn="ctr">
              <a:spcBef>
                <a:spcPts val="400"/>
              </a:spcBef>
              <a:spcAft>
                <a:spcPts val="0"/>
              </a:spcAft>
              <a:buClr>
                <a:schemeClr val="dk1"/>
              </a:buClr>
              <a:buSzPts val="1800"/>
              <a:buNone/>
              <a:defRPr b="0" sz="1800">
                <a:latin typeface="Palatino Linotype"/>
                <a:ea typeface="Palatino Linotype"/>
                <a:cs typeface="Palatino Linotype"/>
                <a:sym typeface="Palatino Linotype"/>
              </a:defRPr>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46" name="Google Shape;46;p6"/>
          <p:cNvSpPr txBox="1"/>
          <p:nvPr>
            <p:ph idx="4" type="body"/>
          </p:nvPr>
        </p:nvSpPr>
        <p:spPr>
          <a:xfrm>
            <a:off x="4672584" y="1659637"/>
            <a:ext cx="4041600" cy="29349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o"/>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o"/>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o"/>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o"/>
              <a:defRPr/>
            </a:lvl8pPr>
            <a:lvl9pPr indent="-317500" lvl="8" marL="4114800" algn="l">
              <a:spcBef>
                <a:spcPts val="300"/>
              </a:spcBef>
              <a:spcAft>
                <a:spcPts val="0"/>
              </a:spcAft>
              <a:buClr>
                <a:schemeClr val="dk1"/>
              </a:buClr>
              <a:buSzPts val="1400"/>
              <a:buChar char="•"/>
              <a:defRPr/>
            </a:lvl9pPr>
          </a:lstStyle>
          <a:p/>
        </p:txBody>
      </p:sp>
      <p:sp>
        <p:nvSpPr>
          <p:cNvPr id="47" name="Google Shape;47;p6"/>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7219"/>
            <a:ext cx="8229600" cy="1200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36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7"/>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7"/>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8"/>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8"/>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5907088" y="200025"/>
            <a:ext cx="3008400" cy="1571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9"/>
          <p:cNvSpPr txBox="1"/>
          <p:nvPr>
            <p:ph idx="1" type="body"/>
          </p:nvPr>
        </p:nvSpPr>
        <p:spPr>
          <a:xfrm>
            <a:off x="719138" y="204788"/>
            <a:ext cx="4995900" cy="4389900"/>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o"/>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o"/>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o"/>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o"/>
              <a:defRPr sz="1500"/>
            </a:lvl8pPr>
            <a:lvl9pPr indent="-323850" lvl="8" marL="4114800" algn="l">
              <a:spcBef>
                <a:spcPts val="300"/>
              </a:spcBef>
              <a:spcAft>
                <a:spcPts val="0"/>
              </a:spcAft>
              <a:buClr>
                <a:schemeClr val="dk1"/>
              </a:buClr>
              <a:buSzPts val="1500"/>
              <a:buChar char="•"/>
              <a:defRPr sz="1500"/>
            </a:lvl9pPr>
          </a:lstStyle>
          <a:p/>
        </p:txBody>
      </p:sp>
      <p:sp>
        <p:nvSpPr>
          <p:cNvPr id="62" name="Google Shape;62;p9"/>
          <p:cNvSpPr txBox="1"/>
          <p:nvPr>
            <p:ph idx="2" type="body"/>
          </p:nvPr>
        </p:nvSpPr>
        <p:spPr>
          <a:xfrm>
            <a:off x="5907088" y="1828801"/>
            <a:ext cx="3008400" cy="2765700"/>
          </a:xfrm>
          <a:prstGeom prst="rect">
            <a:avLst/>
          </a:prstGeom>
          <a:noFill/>
          <a:ln>
            <a:noFill/>
          </a:ln>
        </p:spPr>
        <p:txBody>
          <a:bodyPr anchorCtr="0" anchor="t" bIns="34275" lIns="68575" spcFirstLastPara="1" rIns="68575" wrap="square" tIns="34275">
            <a:normAutofit/>
          </a:bodyPr>
          <a:lstStyle>
            <a:lvl1pPr indent="-228600" lvl="0" marL="457200" algn="ctr">
              <a:lnSpc>
                <a:spcPct val="125000"/>
              </a:lnSpc>
              <a:spcBef>
                <a:spcPts val="200"/>
              </a:spcBef>
              <a:spcAft>
                <a:spcPts val="0"/>
              </a:spcAft>
              <a:buClr>
                <a:schemeClr val="dk1"/>
              </a:buClr>
              <a:buSzPts val="1200"/>
              <a:buNone/>
              <a:defRPr sz="12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63" name="Google Shape;63;p9"/>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9"/>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9"/>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679576" y="171450"/>
            <a:ext cx="5711700" cy="6714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An empty placeholder to add an image. Click on the placeholder and select the image that you wish to add" id="68" name="Google Shape;68;p10"/>
          <p:cNvSpPr/>
          <p:nvPr>
            <p:ph idx="2" type="pic"/>
          </p:nvPr>
        </p:nvSpPr>
        <p:spPr>
          <a:xfrm>
            <a:off x="1508126" y="857250"/>
            <a:ext cx="6054600" cy="3405900"/>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34275" lIns="68575" spcFirstLastPara="1" rIns="68575" wrap="square" tIns="34275">
            <a:noAutofit/>
          </a:bodyPr>
          <a:lstStyle>
            <a:lvl1pPr lvl="0" marR="0" rtl="0" algn="ctr">
              <a:spcBef>
                <a:spcPts val="500"/>
              </a:spcBef>
              <a:spcAft>
                <a:spcPts val="0"/>
              </a:spcAft>
              <a:buClr>
                <a:schemeClr val="dk1"/>
              </a:buClr>
              <a:buSzPts val="2400"/>
              <a:buFont typeface="Arial"/>
              <a:buNone/>
              <a:defRPr b="0" i="0" sz="2400" u="none" cap="none" strike="noStrike">
                <a:solidFill>
                  <a:schemeClr val="dk1"/>
                </a:solidFill>
                <a:latin typeface="Palatino Linotype"/>
                <a:ea typeface="Palatino Linotype"/>
                <a:cs typeface="Palatino Linotype"/>
                <a:sym typeface="Palatino Linotype"/>
              </a:defRPr>
            </a:lvl1pPr>
            <a:lvl2pPr lvl="1" marR="0" rtl="0" algn="l">
              <a:spcBef>
                <a:spcPts val="400"/>
              </a:spcBef>
              <a:spcAft>
                <a:spcPts val="0"/>
              </a:spcAft>
              <a:buClr>
                <a:schemeClr val="dk1"/>
              </a:buClr>
              <a:buSzPts val="2100"/>
              <a:buFont typeface="Courier New"/>
              <a:buNone/>
              <a:defRPr b="0" i="0" sz="2100" u="none" cap="none" strike="noStrike">
                <a:solidFill>
                  <a:schemeClr val="dk1"/>
                </a:solidFill>
                <a:latin typeface="Palatino Linotype"/>
                <a:ea typeface="Palatino Linotype"/>
                <a:cs typeface="Palatino Linotype"/>
                <a:sym typeface="Palatino Linotype"/>
              </a:defRPr>
            </a:lvl2pPr>
            <a:lvl3pPr lvl="2" marR="0" rtl="0" algn="l">
              <a:spcBef>
                <a:spcPts val="400"/>
              </a:spcBef>
              <a:spcAft>
                <a:spcPts val="0"/>
              </a:spcAft>
              <a:buClr>
                <a:schemeClr val="dk1"/>
              </a:buClr>
              <a:buSzPts val="18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300"/>
              </a:spcBef>
              <a:spcAft>
                <a:spcPts val="0"/>
              </a:spcAft>
              <a:buClr>
                <a:schemeClr val="dk1"/>
              </a:buClr>
              <a:buSzPts val="1500"/>
              <a:buFont typeface="Courier New"/>
              <a:buNone/>
              <a:defRPr b="0" i="0" sz="1500" u="none" cap="none" strike="noStrike">
                <a:solidFill>
                  <a:schemeClr val="dk1"/>
                </a:solidFill>
                <a:latin typeface="Palatino Linotype"/>
                <a:ea typeface="Palatino Linotype"/>
                <a:cs typeface="Palatino Linotype"/>
                <a:sym typeface="Palatino Linotype"/>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5pPr>
            <a:lvl6pPr lvl="5" marR="0" rtl="0" algn="l">
              <a:spcBef>
                <a:spcPts val="300"/>
              </a:spcBef>
              <a:spcAft>
                <a:spcPts val="0"/>
              </a:spcAft>
              <a:buClr>
                <a:schemeClr val="dk1"/>
              </a:buClr>
              <a:buSzPts val="1500"/>
              <a:buFont typeface="Courier New"/>
              <a:buNone/>
              <a:defRPr b="0" i="0" sz="1500" u="none" cap="none" strike="noStrike">
                <a:solidFill>
                  <a:schemeClr val="dk1"/>
                </a:solidFill>
                <a:latin typeface="Palatino Linotype"/>
                <a:ea typeface="Palatino Linotype"/>
                <a:cs typeface="Palatino Linotype"/>
                <a:sym typeface="Palatino Linotype"/>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7pPr>
            <a:lvl8pPr lvl="7" marR="0" rtl="0" algn="l">
              <a:spcBef>
                <a:spcPts val="300"/>
              </a:spcBef>
              <a:spcAft>
                <a:spcPts val="0"/>
              </a:spcAft>
              <a:buClr>
                <a:schemeClr val="dk1"/>
              </a:buClr>
              <a:buSzPts val="1500"/>
              <a:buFont typeface="Courier New"/>
              <a:buNone/>
              <a:defRPr b="0" i="0" sz="1500" u="none" cap="none" strike="noStrike">
                <a:solidFill>
                  <a:schemeClr val="dk1"/>
                </a:solidFill>
                <a:latin typeface="Palatino Linotype"/>
                <a:ea typeface="Palatino Linotype"/>
                <a:cs typeface="Palatino Linotype"/>
                <a:sym typeface="Palatino Linotype"/>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Palatino Linotype"/>
                <a:ea typeface="Palatino Linotype"/>
                <a:cs typeface="Palatino Linotype"/>
                <a:sym typeface="Palatino Linotype"/>
              </a:defRPr>
            </a:lvl9pPr>
          </a:lstStyle>
          <a:p/>
        </p:txBody>
      </p:sp>
      <p:sp>
        <p:nvSpPr>
          <p:cNvPr id="69" name="Google Shape;69;p10"/>
          <p:cNvSpPr txBox="1"/>
          <p:nvPr>
            <p:ph idx="1" type="body"/>
          </p:nvPr>
        </p:nvSpPr>
        <p:spPr>
          <a:xfrm>
            <a:off x="1679576" y="4357688"/>
            <a:ext cx="5711700" cy="399900"/>
          </a:xfrm>
          <a:prstGeom prst="rect">
            <a:avLst/>
          </a:prstGeom>
          <a:noFill/>
          <a:ln>
            <a:noFill/>
          </a:ln>
        </p:spPr>
        <p:txBody>
          <a:bodyPr anchorCtr="0" anchor="t" bIns="34275" lIns="68575" spcFirstLastPara="1" rIns="68575" wrap="square" tIns="34275">
            <a:normAutofit/>
          </a:bodyPr>
          <a:lstStyle>
            <a:lvl1pPr indent="-228600" lvl="0" marL="457200" algn="ctr">
              <a:spcBef>
                <a:spcPts val="200"/>
              </a:spcBef>
              <a:spcAft>
                <a:spcPts val="0"/>
              </a:spcAft>
              <a:buClr>
                <a:schemeClr val="dk1"/>
              </a:buClr>
              <a:buSzPts val="1200"/>
              <a:buNone/>
              <a:defRPr sz="12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0" name="Google Shape;70;p10"/>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0"/>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CEAEA"/>
            </a:gs>
            <a:gs pos="50000">
              <a:srgbClr val="ECEAEA"/>
            </a:gs>
            <a:gs pos="76000">
              <a:srgbClr val="DFDDDD"/>
            </a:gs>
            <a:gs pos="92000">
              <a:srgbClr val="C6C6C6"/>
            </a:gs>
            <a:gs pos="100000">
              <a:srgbClr val="C6C6C6"/>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8457761" y="4874538"/>
            <a:ext cx="84900" cy="636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595959"/>
              </a:solidFill>
              <a:latin typeface="Palatino Linotype"/>
              <a:ea typeface="Palatino Linotype"/>
              <a:cs typeface="Palatino Linotype"/>
              <a:sym typeface="Palatino Linotype"/>
            </a:endParaRPr>
          </a:p>
        </p:txBody>
      </p:sp>
      <p:sp>
        <p:nvSpPr>
          <p:cNvPr id="7" name="Google Shape;7;p1"/>
          <p:cNvSpPr/>
          <p:nvPr/>
        </p:nvSpPr>
        <p:spPr>
          <a:xfrm>
            <a:off x="569119" y="4874538"/>
            <a:ext cx="84900" cy="63600"/>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595959"/>
              </a:solidFill>
              <a:latin typeface="Palatino Linotype"/>
              <a:ea typeface="Palatino Linotype"/>
              <a:cs typeface="Palatino Linotype"/>
              <a:sym typeface="Palatino Linotype"/>
            </a:endParaRPr>
          </a:p>
        </p:txBody>
      </p:sp>
      <p:sp>
        <p:nvSpPr>
          <p:cNvPr id="8" name="Google Shape;8;p1"/>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lvl1pPr lvl="0" marR="0" rtl="0" algn="ctr">
              <a:lnSpc>
                <a:spcPct val="100000"/>
              </a:lnSpc>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1"/>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Palatino Linotype"/>
                <a:ea typeface="Palatino Linotype"/>
                <a:cs typeface="Palatino Linotype"/>
                <a:sym typeface="Palatino Linotype"/>
              </a:defRPr>
            </a:lvl1pPr>
            <a:lvl2pPr indent="-304800" lvl="1" marL="914400" marR="0" rtl="0" algn="l">
              <a:spcBef>
                <a:spcPts val="200"/>
              </a:spcBef>
              <a:spcAft>
                <a:spcPts val="0"/>
              </a:spcAft>
              <a:buClr>
                <a:schemeClr val="dk1"/>
              </a:buClr>
              <a:buSzPts val="1200"/>
              <a:buFont typeface="Courier New"/>
              <a:buChar char="o"/>
              <a:defRPr b="0" i="0" sz="1200" u="none" cap="none" strike="noStrike">
                <a:solidFill>
                  <a:schemeClr val="dk1"/>
                </a:solidFill>
                <a:latin typeface="Palatino Linotype"/>
                <a:ea typeface="Palatino Linotype"/>
                <a:cs typeface="Palatino Linotype"/>
                <a:sym typeface="Palatino Linotype"/>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Palatino Linotype"/>
                <a:ea typeface="Palatino Linotype"/>
                <a:cs typeface="Palatino Linotype"/>
                <a:sym typeface="Palatino Linotype"/>
              </a:defRPr>
            </a:lvl3pPr>
            <a:lvl4pPr indent="-304800" lvl="3" marL="1828800" marR="0" rtl="0" algn="l">
              <a:spcBef>
                <a:spcPts val="200"/>
              </a:spcBef>
              <a:spcAft>
                <a:spcPts val="0"/>
              </a:spcAft>
              <a:buClr>
                <a:schemeClr val="dk1"/>
              </a:buClr>
              <a:buSzPts val="1200"/>
              <a:buFont typeface="Courier New"/>
              <a:buChar char="o"/>
              <a:defRPr b="0" i="0" sz="1200" u="none" cap="none" strike="noStrike">
                <a:solidFill>
                  <a:schemeClr val="dk1"/>
                </a:solidFill>
                <a:latin typeface="Palatino Linotype"/>
                <a:ea typeface="Palatino Linotype"/>
                <a:cs typeface="Palatino Linotype"/>
                <a:sym typeface="Palatino Linotype"/>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Palatino Linotype"/>
                <a:ea typeface="Palatino Linotype"/>
                <a:cs typeface="Palatino Linotype"/>
                <a:sym typeface="Palatino Linotype"/>
              </a:defRPr>
            </a:lvl5pPr>
            <a:lvl6pPr indent="-304800" lvl="5" marL="2743200" marR="0" rtl="0" algn="l">
              <a:spcBef>
                <a:spcPts val="200"/>
              </a:spcBef>
              <a:spcAft>
                <a:spcPts val="0"/>
              </a:spcAft>
              <a:buClr>
                <a:schemeClr val="dk1"/>
              </a:buClr>
              <a:buSzPts val="1200"/>
              <a:buFont typeface="Courier New"/>
              <a:buChar char="o"/>
              <a:defRPr b="0" i="0" sz="1200" u="none" cap="none" strike="noStrike">
                <a:solidFill>
                  <a:schemeClr val="dk1"/>
                </a:solidFill>
                <a:latin typeface="Palatino Linotype"/>
                <a:ea typeface="Palatino Linotype"/>
                <a:cs typeface="Palatino Linotype"/>
                <a:sym typeface="Palatino Linotype"/>
              </a:defRPr>
            </a:lvl6pPr>
            <a:lvl7pPr indent="-304800" lvl="6" marL="3200400" marR="0" rtl="0" algn="l">
              <a:spcBef>
                <a:spcPts val="200"/>
              </a:spcBef>
              <a:spcAft>
                <a:spcPts val="0"/>
              </a:spcAft>
              <a:buClr>
                <a:schemeClr val="dk1"/>
              </a:buClr>
              <a:buSzPts val="1200"/>
              <a:buFont typeface="Arial"/>
              <a:buChar char="•"/>
              <a:defRPr b="0" i="0" sz="1200" u="none" cap="none" strike="noStrike">
                <a:solidFill>
                  <a:schemeClr val="dk1"/>
                </a:solidFill>
                <a:latin typeface="Palatino Linotype"/>
                <a:ea typeface="Palatino Linotype"/>
                <a:cs typeface="Palatino Linotype"/>
                <a:sym typeface="Palatino Linotype"/>
              </a:defRPr>
            </a:lvl7pPr>
            <a:lvl8pPr indent="-304800" lvl="7" marL="3657600" marR="0" rtl="0" algn="l">
              <a:spcBef>
                <a:spcPts val="200"/>
              </a:spcBef>
              <a:spcAft>
                <a:spcPts val="0"/>
              </a:spcAft>
              <a:buClr>
                <a:schemeClr val="dk1"/>
              </a:buClr>
              <a:buSzPts val="1200"/>
              <a:buFont typeface="Courier New"/>
              <a:buChar char="o"/>
              <a:defRPr b="0" i="0" sz="1200" u="none" cap="none" strike="noStrike">
                <a:solidFill>
                  <a:schemeClr val="dk1"/>
                </a:solidFill>
                <a:latin typeface="Palatino Linotype"/>
                <a:ea typeface="Palatino Linotype"/>
                <a:cs typeface="Palatino Linotype"/>
                <a:sym typeface="Palatino Linotype"/>
              </a:defRPr>
            </a:lvl8pPr>
            <a:lvl9pPr indent="-304800" lvl="8" marL="4114800" marR="0" rtl="0" algn="l">
              <a:spcBef>
                <a:spcPts val="200"/>
              </a:spcBef>
              <a:spcAft>
                <a:spcPts val="0"/>
              </a:spcAft>
              <a:buClr>
                <a:schemeClr val="dk1"/>
              </a:buClr>
              <a:buSzPts val="1200"/>
              <a:buFont typeface="Arial"/>
              <a:buChar char="•"/>
              <a:defRPr b="0" i="0" sz="12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1" type="ftr"/>
          </p:nvPr>
        </p:nvSpPr>
        <p:spPr>
          <a:xfrm>
            <a:off x="659165" y="4767263"/>
            <a:ext cx="2847900" cy="273900"/>
          </a:xfrm>
          <a:prstGeom prst="rect">
            <a:avLst/>
          </a:prstGeom>
          <a:noFill/>
          <a:ln>
            <a:noFill/>
          </a:ln>
        </p:spPr>
        <p:txBody>
          <a:bodyPr anchorCtr="0" anchor="ctr" bIns="34275" lIns="34275" spcFirstLastPara="1" rIns="68575" wrap="square" tIns="34275">
            <a:noAutofit/>
          </a:bodyPr>
          <a:lstStyle>
            <a:lvl1pPr lvl="0" marR="0" rtl="0" algn="l">
              <a:spcBef>
                <a:spcPts val="0"/>
              </a:spcBef>
              <a:spcAft>
                <a:spcPts val="0"/>
              </a:spcAft>
              <a:buSzPts val="1100"/>
              <a:buNone/>
              <a:defRPr b="0" i="0" sz="9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9pPr>
          </a:lstStyle>
          <a:p/>
        </p:txBody>
      </p:sp>
      <p:sp>
        <p:nvSpPr>
          <p:cNvPr id="11" name="Google Shape;11;p1"/>
          <p:cNvSpPr txBox="1"/>
          <p:nvPr>
            <p:ph idx="10" type="dt"/>
          </p:nvPr>
        </p:nvSpPr>
        <p:spPr>
          <a:xfrm>
            <a:off x="6363347" y="4767263"/>
            <a:ext cx="2085900" cy="273900"/>
          </a:xfrm>
          <a:prstGeom prst="rect">
            <a:avLst/>
          </a:prstGeom>
          <a:noFill/>
          <a:ln>
            <a:noFill/>
          </a:ln>
        </p:spPr>
        <p:txBody>
          <a:bodyPr anchorCtr="0" anchor="ctr" bIns="34275" lIns="68575" spcFirstLastPara="1" rIns="34275" wrap="square" tIns="34275">
            <a:noAutofit/>
          </a:bodyPr>
          <a:lstStyle>
            <a:lvl1pPr lvl="0" marR="0" rtl="0" algn="r">
              <a:spcBef>
                <a:spcPts val="0"/>
              </a:spcBef>
              <a:spcAft>
                <a:spcPts val="0"/>
              </a:spcAft>
              <a:buSzPts val="1100"/>
              <a:buNone/>
              <a:defRPr b="0" i="0" sz="9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100"/>
              <a:buNone/>
              <a:defRPr b="0" i="0" sz="1400" u="none" cap="none" strike="noStrike">
                <a:solidFill>
                  <a:schemeClr val="dk1"/>
                </a:solidFill>
                <a:latin typeface="Palatino Linotype"/>
                <a:ea typeface="Palatino Linotype"/>
                <a:cs typeface="Palatino Linotype"/>
                <a:sym typeface="Palatino Linotype"/>
              </a:defRPr>
            </a:lvl9pPr>
          </a:lstStyle>
          <a:p/>
        </p:txBody>
      </p:sp>
      <p:sp>
        <p:nvSpPr>
          <p:cNvPr id="12" name="Google Shape;12;p1"/>
          <p:cNvSpPr txBox="1"/>
          <p:nvPr>
            <p:ph idx="12" type="sldNum"/>
          </p:nvPr>
        </p:nvSpPr>
        <p:spPr>
          <a:xfrm>
            <a:off x="8543279" y="4767263"/>
            <a:ext cx="561900" cy="273900"/>
          </a:xfrm>
          <a:prstGeom prst="rect">
            <a:avLst/>
          </a:prstGeom>
          <a:noFill/>
          <a:ln>
            <a:noFill/>
          </a:ln>
        </p:spPr>
        <p:txBody>
          <a:bodyPr anchorCtr="0" anchor="ctr" bIns="34275" lIns="20575" spcFirstLastPara="1" rIns="34275" wrap="square" tIns="34275">
            <a:noAutofit/>
          </a:bodyPr>
          <a:lstStyle>
            <a:lvl1pPr indent="0" lvl="0" marL="0" marR="0" rtl="0" algn="l">
              <a:spcBef>
                <a:spcPts val="0"/>
              </a:spcBef>
              <a:buNone/>
              <a:defRPr b="0" i="0" sz="900" u="none" cap="none" strike="noStrike">
                <a:solidFill>
                  <a:schemeClr val="dk1"/>
                </a:solidFill>
                <a:latin typeface="Century Gothic"/>
                <a:ea typeface="Century Gothic"/>
                <a:cs typeface="Century Gothic"/>
                <a:sym typeface="Century Gothic"/>
              </a:defRPr>
            </a:lvl1pPr>
            <a:lvl2pPr indent="0" lvl="1" marL="0" marR="0" rtl="0" algn="l">
              <a:spcBef>
                <a:spcPts val="0"/>
              </a:spcBef>
              <a:buNone/>
              <a:defRPr b="0" i="0" sz="900" u="none" cap="none" strike="noStrike">
                <a:solidFill>
                  <a:schemeClr val="dk1"/>
                </a:solidFill>
                <a:latin typeface="Century Gothic"/>
                <a:ea typeface="Century Gothic"/>
                <a:cs typeface="Century Gothic"/>
                <a:sym typeface="Century Gothic"/>
              </a:defRPr>
            </a:lvl2pPr>
            <a:lvl3pPr indent="0" lvl="2" marL="0" marR="0" rtl="0" algn="l">
              <a:spcBef>
                <a:spcPts val="0"/>
              </a:spcBef>
              <a:buNone/>
              <a:defRPr b="0" i="0" sz="900" u="none" cap="none" strike="noStrike">
                <a:solidFill>
                  <a:schemeClr val="dk1"/>
                </a:solidFill>
                <a:latin typeface="Century Gothic"/>
                <a:ea typeface="Century Gothic"/>
                <a:cs typeface="Century Gothic"/>
                <a:sym typeface="Century Gothic"/>
              </a:defRPr>
            </a:lvl3pPr>
            <a:lvl4pPr indent="0" lvl="3" marL="0" marR="0" rtl="0" algn="l">
              <a:spcBef>
                <a:spcPts val="0"/>
              </a:spcBef>
              <a:buNone/>
              <a:defRPr b="0" i="0" sz="900" u="none" cap="none" strike="noStrike">
                <a:solidFill>
                  <a:schemeClr val="dk1"/>
                </a:solidFill>
                <a:latin typeface="Century Gothic"/>
                <a:ea typeface="Century Gothic"/>
                <a:cs typeface="Century Gothic"/>
                <a:sym typeface="Century Gothic"/>
              </a:defRPr>
            </a:lvl4pPr>
            <a:lvl5pPr indent="0" lvl="4" marL="0" marR="0" rtl="0" algn="l">
              <a:spcBef>
                <a:spcPts val="0"/>
              </a:spcBef>
              <a:buNone/>
              <a:defRPr b="0" i="0" sz="900" u="none" cap="none" strike="noStrike">
                <a:solidFill>
                  <a:schemeClr val="dk1"/>
                </a:solidFill>
                <a:latin typeface="Century Gothic"/>
                <a:ea typeface="Century Gothic"/>
                <a:cs typeface="Century Gothic"/>
                <a:sym typeface="Century Gothic"/>
              </a:defRPr>
            </a:lvl5pPr>
            <a:lvl6pPr indent="0" lvl="5" marL="0" marR="0" rtl="0" algn="l">
              <a:spcBef>
                <a:spcPts val="0"/>
              </a:spcBef>
              <a:buNone/>
              <a:defRPr b="0" i="0" sz="900" u="none" cap="none" strike="noStrike">
                <a:solidFill>
                  <a:schemeClr val="dk1"/>
                </a:solidFill>
                <a:latin typeface="Century Gothic"/>
                <a:ea typeface="Century Gothic"/>
                <a:cs typeface="Century Gothic"/>
                <a:sym typeface="Century Gothic"/>
              </a:defRPr>
            </a:lvl6pPr>
            <a:lvl7pPr indent="0" lvl="6" marL="0" marR="0" rtl="0" algn="l">
              <a:spcBef>
                <a:spcPts val="0"/>
              </a:spcBef>
              <a:buNone/>
              <a:defRPr b="0" i="0" sz="900" u="none" cap="none" strike="noStrike">
                <a:solidFill>
                  <a:schemeClr val="dk1"/>
                </a:solidFill>
                <a:latin typeface="Century Gothic"/>
                <a:ea typeface="Century Gothic"/>
                <a:cs typeface="Century Gothic"/>
                <a:sym typeface="Century Gothic"/>
              </a:defRPr>
            </a:lvl7pPr>
            <a:lvl8pPr indent="0" lvl="7" marL="0" marR="0" rtl="0" algn="l">
              <a:spcBef>
                <a:spcPts val="0"/>
              </a:spcBef>
              <a:buNone/>
              <a:defRPr b="0" i="0" sz="900" u="none" cap="none" strike="noStrike">
                <a:solidFill>
                  <a:schemeClr val="dk1"/>
                </a:solidFill>
                <a:latin typeface="Century Gothic"/>
                <a:ea typeface="Century Gothic"/>
                <a:cs typeface="Century Gothic"/>
                <a:sym typeface="Century Gothic"/>
              </a:defRPr>
            </a:lvl8pPr>
            <a:lvl9pPr indent="0" lvl="8" marL="0" marR="0" rtl="0" algn="l">
              <a:spcBef>
                <a:spcPts val="0"/>
              </a:spcBef>
              <a:buNone/>
              <a:defRPr b="0" i="0" sz="9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39148" y="457201"/>
            <a:ext cx="8776252" cy="2295938"/>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2"/>
              </a:buClr>
              <a:buSzPts val="5000"/>
              <a:buFont typeface="Century Gothic"/>
              <a:buNone/>
            </a:pPr>
            <a:r>
              <a:rPr b="1" lang="en" sz="3500"/>
              <a:t>DISTRIBUTION OF SUPPORT PRODUCTS TO PERSONS WITH ALBINISM IN KENYA</a:t>
            </a:r>
            <a:endParaRPr sz="3500"/>
          </a:p>
        </p:txBody>
      </p:sp>
      <p:sp>
        <p:nvSpPr>
          <p:cNvPr id="90" name="Google Shape;90;p13"/>
          <p:cNvSpPr txBox="1"/>
          <p:nvPr>
            <p:ph idx="1" type="subTitle"/>
          </p:nvPr>
        </p:nvSpPr>
        <p:spPr>
          <a:xfrm>
            <a:off x="1371600" y="2753140"/>
            <a:ext cx="6400800" cy="187601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
              <a:t>Presented by:</a:t>
            </a:r>
            <a:endParaRPr/>
          </a:p>
          <a:p>
            <a:pPr indent="0" lvl="0" marL="0" rtl="0" algn="ctr">
              <a:lnSpc>
                <a:spcPct val="90000"/>
              </a:lnSpc>
              <a:spcBef>
                <a:spcPts val="400"/>
              </a:spcBef>
              <a:spcAft>
                <a:spcPts val="0"/>
              </a:spcAft>
              <a:buClr>
                <a:schemeClr val="dk1"/>
              </a:buClr>
              <a:buSzPts val="1800"/>
              <a:buNone/>
            </a:pPr>
            <a:r>
              <a:rPr lang="en"/>
              <a:t>1.	Glendah Moraa</a:t>
            </a:r>
            <a:endParaRPr/>
          </a:p>
          <a:p>
            <a:pPr indent="0" lvl="0" marL="0" rtl="0" algn="ctr">
              <a:lnSpc>
                <a:spcPct val="90000"/>
              </a:lnSpc>
              <a:spcBef>
                <a:spcPts val="400"/>
              </a:spcBef>
              <a:spcAft>
                <a:spcPts val="0"/>
              </a:spcAft>
              <a:buClr>
                <a:schemeClr val="dk1"/>
              </a:buClr>
              <a:buSzPts val="1800"/>
              <a:buNone/>
            </a:pPr>
            <a:r>
              <a:rPr lang="en"/>
              <a:t>2.	Ian Gathumbi</a:t>
            </a:r>
            <a:endParaRPr/>
          </a:p>
          <a:p>
            <a:pPr indent="0" lvl="0" marL="0" rtl="0" algn="ctr">
              <a:lnSpc>
                <a:spcPct val="90000"/>
              </a:lnSpc>
              <a:spcBef>
                <a:spcPts val="400"/>
              </a:spcBef>
              <a:spcAft>
                <a:spcPts val="0"/>
              </a:spcAft>
              <a:buClr>
                <a:schemeClr val="dk1"/>
              </a:buClr>
              <a:buSzPts val="1800"/>
              <a:buNone/>
            </a:pPr>
            <a:r>
              <a:rPr lang="en"/>
              <a:t>3.	Caleb Muinde</a:t>
            </a:r>
            <a:endParaRPr/>
          </a:p>
          <a:p>
            <a:pPr indent="0" lvl="0" marL="0" rtl="0" algn="ctr">
              <a:lnSpc>
                <a:spcPct val="90000"/>
              </a:lnSpc>
              <a:spcBef>
                <a:spcPts val="400"/>
              </a:spcBef>
              <a:spcAft>
                <a:spcPts val="0"/>
              </a:spcAft>
              <a:buClr>
                <a:schemeClr val="dk1"/>
              </a:buClr>
              <a:buSzPts val="1800"/>
              <a:buNone/>
            </a:pPr>
            <a:r>
              <a:rPr lang="en"/>
              <a:t>4.	James Muguro</a:t>
            </a:r>
            <a:endParaRPr/>
          </a:p>
          <a:p>
            <a:pPr indent="0" lvl="0" marL="0" rtl="0" algn="ctr">
              <a:lnSpc>
                <a:spcPct val="90000"/>
              </a:lnSpc>
              <a:spcBef>
                <a:spcPts val="400"/>
              </a:spcBef>
              <a:spcAft>
                <a:spcPts val="0"/>
              </a:spcAft>
              <a:buClr>
                <a:schemeClr val="dk1"/>
              </a:buClr>
              <a:buSzPts val="1800"/>
              <a:buNone/>
            </a:pPr>
            <a:r>
              <a:rPr lang="en"/>
              <a:t>5.	Naman Hirani</a:t>
            </a:r>
            <a:endParaRPr/>
          </a:p>
          <a:p>
            <a:pPr indent="0" lvl="0" marL="0" rtl="0" algn="ctr">
              <a:lnSpc>
                <a:spcPct val="90000"/>
              </a:lnSpc>
              <a:spcBef>
                <a:spcPts val="400"/>
              </a:spcBef>
              <a:spcAft>
                <a:spcPts val="0"/>
              </a:spcAft>
              <a:buClr>
                <a:schemeClr val="dk1"/>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p:txBody>
      </p:sp>
      <p:sp>
        <p:nvSpPr>
          <p:cNvPr id="146" name="Google Shape;146;p22"/>
          <p:cNvSpPr txBox="1"/>
          <p:nvPr>
            <p:ph idx="1" type="body"/>
          </p:nvPr>
        </p:nvSpPr>
        <p:spPr>
          <a:xfrm>
            <a:off x="457200" y="1200151"/>
            <a:ext cx="8229600" cy="3394500"/>
          </a:xfrm>
          <a:prstGeom prst="rect">
            <a:avLst/>
          </a:prstGeom>
        </p:spPr>
        <p:txBody>
          <a:bodyPr anchorCtr="0" anchor="t" bIns="34275" lIns="68575" spcFirstLastPara="1" rIns="68575" wrap="square" tIns="34275">
            <a:normAutofit/>
          </a:bodyPr>
          <a:lstStyle/>
          <a:p>
            <a:pPr indent="0" lvl="0" marL="0" rtl="0" algn="l">
              <a:spcBef>
                <a:spcPts val="400"/>
              </a:spcBef>
              <a:spcAft>
                <a:spcPts val="0"/>
              </a:spcAft>
              <a:buNone/>
            </a:pPr>
            <a:r>
              <a:t/>
            </a:r>
            <a:endParaRPr/>
          </a:p>
        </p:txBody>
      </p:sp>
      <p:pic>
        <p:nvPicPr>
          <p:cNvPr id="147" name="Google Shape;147;p2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p:txBody>
      </p:sp>
      <p:sp>
        <p:nvSpPr>
          <p:cNvPr id="153" name="Google Shape;153;p23"/>
          <p:cNvSpPr txBox="1"/>
          <p:nvPr>
            <p:ph idx="1" type="body"/>
          </p:nvPr>
        </p:nvSpPr>
        <p:spPr>
          <a:xfrm>
            <a:off x="457200" y="1200151"/>
            <a:ext cx="8229600" cy="3394500"/>
          </a:xfrm>
          <a:prstGeom prst="rect">
            <a:avLst/>
          </a:prstGeom>
        </p:spPr>
        <p:txBody>
          <a:bodyPr anchorCtr="0" anchor="t" bIns="34275" lIns="68575" spcFirstLastPara="1" rIns="68575" wrap="square" tIns="34275">
            <a:normAutofit/>
          </a:bodyPr>
          <a:lstStyle/>
          <a:p>
            <a:pPr indent="0" lvl="0" marL="0" rtl="0" algn="l">
              <a:spcBef>
                <a:spcPts val="400"/>
              </a:spcBef>
              <a:spcAft>
                <a:spcPts val="0"/>
              </a:spcAft>
              <a:buNone/>
            </a:pPr>
            <a:r>
              <a:t/>
            </a:r>
            <a:endParaRPr/>
          </a:p>
        </p:txBody>
      </p:sp>
      <p:pic>
        <p:nvPicPr>
          <p:cNvPr id="154" name="Google Shape;154;p23"/>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RECOMMENDATIONS</a:t>
            </a:r>
            <a:endParaRPr/>
          </a:p>
        </p:txBody>
      </p:sp>
      <p:sp>
        <p:nvSpPr>
          <p:cNvPr id="160" name="Google Shape;160;p24"/>
          <p:cNvSpPr txBox="1"/>
          <p:nvPr>
            <p:ph idx="1" type="body"/>
          </p:nvPr>
        </p:nvSpPr>
        <p:spPr>
          <a:xfrm>
            <a:off x="457200" y="1200151"/>
            <a:ext cx="8229600" cy="3394500"/>
          </a:xfrm>
          <a:prstGeom prst="rect">
            <a:avLst/>
          </a:prstGeom>
        </p:spPr>
        <p:txBody>
          <a:bodyPr anchorCtr="0" anchor="t" bIns="34275" lIns="68575" spcFirstLastPara="1" rIns="68575" wrap="square" tIns="34275">
            <a:noAutofit/>
          </a:bodyPr>
          <a:lstStyle/>
          <a:p>
            <a:pPr indent="-311150" lvl="0" marL="457200" rtl="0" algn="l">
              <a:lnSpc>
                <a:spcPct val="105000"/>
              </a:lnSpc>
              <a:spcBef>
                <a:spcPts val="0"/>
              </a:spcBef>
              <a:spcAft>
                <a:spcPts val="0"/>
              </a:spcAft>
              <a:buSzPts val="1300"/>
              <a:buFont typeface="Times New Roman"/>
              <a:buAutoNum type="arabicPeriod"/>
            </a:pPr>
            <a:r>
              <a:rPr lang="en" sz="1300">
                <a:solidFill>
                  <a:srgbClr val="202124"/>
                </a:solidFill>
                <a:latin typeface="Times New Roman"/>
                <a:ea typeface="Times New Roman"/>
                <a:cs typeface="Times New Roman"/>
                <a:sym typeface="Times New Roman"/>
              </a:rPr>
              <a:t>Support epidemiological studies on albinism in order to gather the data necessary to develop public health policies by assisting  counties and other stakeholders in ensuring data collection on people with albinism nationally, regionally, and globally, in line with human rights approach and principles.</a:t>
            </a:r>
            <a:endParaRPr sz="1300">
              <a:solidFill>
                <a:srgbClr val="202124"/>
              </a:solidFill>
              <a:latin typeface="Times New Roman"/>
              <a:ea typeface="Times New Roman"/>
              <a:cs typeface="Times New Roman"/>
              <a:sym typeface="Times New Roman"/>
            </a:endParaRPr>
          </a:p>
          <a:p>
            <a:pPr indent="-311150" lvl="0" marL="457200" rtl="0" algn="l">
              <a:lnSpc>
                <a:spcPct val="105000"/>
              </a:lnSpc>
              <a:spcBef>
                <a:spcPts val="0"/>
              </a:spcBef>
              <a:spcAft>
                <a:spcPts val="0"/>
              </a:spcAft>
              <a:buClr>
                <a:srgbClr val="202124"/>
              </a:buClr>
              <a:buSzPts val="1300"/>
              <a:buFont typeface="Times New Roman"/>
              <a:buAutoNum type="arabicPeriod"/>
            </a:pPr>
            <a:r>
              <a:rPr lang="en" sz="1300">
                <a:solidFill>
                  <a:srgbClr val="202124"/>
                </a:solidFill>
                <a:highlight>
                  <a:srgbClr val="FFFFFF"/>
                </a:highlight>
                <a:latin typeface="Times New Roman"/>
                <a:ea typeface="Times New Roman"/>
                <a:cs typeface="Times New Roman"/>
                <a:sym typeface="Times New Roman"/>
              </a:rPr>
              <a:t>The government should regularly update their database of people living with albinism to ensure it’s up to date as opposed to relying on estimated data to implement the distribution of sunscreen and other support products. </a:t>
            </a:r>
            <a:endParaRPr sz="1300">
              <a:solidFill>
                <a:srgbClr val="202124"/>
              </a:solidFill>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The government should increase the supply of sunscreen and support products because the number of people with albinism has increased.</a:t>
            </a:r>
            <a:endParaRPr sz="1300">
              <a:solidFill>
                <a:srgbClr val="202124"/>
              </a:solidFill>
              <a:highlight>
                <a:srgbClr val="FFFFFF"/>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Font typeface="Times New Roman"/>
              <a:buAutoNum type="arabicPeriod"/>
            </a:pPr>
            <a:r>
              <a:rPr lang="en" sz="1300">
                <a:solidFill>
                  <a:srgbClr val="202124"/>
                </a:solidFill>
                <a:highlight>
                  <a:srgbClr val="FFFFFF"/>
                </a:highlight>
                <a:latin typeface="Times New Roman"/>
                <a:ea typeface="Times New Roman"/>
                <a:cs typeface="Times New Roman"/>
                <a:sym typeface="Times New Roman"/>
              </a:rPr>
              <a:t>The government should distribute more products to those counties that have a higher number of PWA.</a:t>
            </a:r>
            <a:endParaRPr sz="1300">
              <a:solidFill>
                <a:srgbClr val="202124"/>
              </a:solidFill>
              <a:highlight>
                <a:srgbClr val="FFFFFF"/>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Font typeface="Times New Roman"/>
              <a:buAutoNum type="arabicPeriod"/>
            </a:pPr>
            <a:r>
              <a:rPr lang="en" sz="1300">
                <a:solidFill>
                  <a:srgbClr val="202124"/>
                </a:solidFill>
                <a:highlight>
                  <a:srgbClr val="FFFFFF"/>
                </a:highlight>
                <a:latin typeface="Times New Roman"/>
                <a:ea typeface="Times New Roman"/>
                <a:cs typeface="Times New Roman"/>
                <a:sym typeface="Times New Roman"/>
              </a:rPr>
              <a:t>The government, particularly the Ministry of Health, should ensure equitable distribution of health facilities for PWA across the country, especially in counties with the least number of health centers such as E. Marakwet, West Pokot and Uasin Gishu.</a:t>
            </a:r>
            <a:endParaRPr sz="1300">
              <a:solidFill>
                <a:srgbClr val="202124"/>
              </a:solidFill>
              <a:highlight>
                <a:srgbClr val="FFFFFF"/>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Font typeface="Times New Roman"/>
              <a:buAutoNum type="arabicPeriod"/>
            </a:pPr>
            <a:r>
              <a:rPr lang="en" sz="1300">
                <a:solidFill>
                  <a:srgbClr val="202124"/>
                </a:solidFill>
                <a:highlight>
                  <a:srgbClr val="FFFFFF"/>
                </a:highlight>
                <a:latin typeface="Times New Roman"/>
                <a:ea typeface="Times New Roman"/>
                <a:cs typeface="Times New Roman"/>
                <a:sym typeface="Times New Roman"/>
              </a:rPr>
              <a:t>To enhance health for PWA and prevent early death due to skin cancer. These include:</a:t>
            </a:r>
            <a:endParaRPr sz="1300">
              <a:solidFill>
                <a:srgbClr val="202124"/>
              </a:solidFill>
              <a:highlight>
                <a:srgbClr val="FFFFFF"/>
              </a:highlight>
              <a:latin typeface="Times New Roman"/>
              <a:ea typeface="Times New Roman"/>
              <a:cs typeface="Times New Roman"/>
              <a:sym typeface="Times New Roman"/>
            </a:endParaRPr>
          </a:p>
          <a:p>
            <a:pPr indent="-311150" lvl="0" marL="914400" rtl="0" algn="l">
              <a:lnSpc>
                <a:spcPct val="105000"/>
              </a:lnSpc>
              <a:spcBef>
                <a:spcPts val="0"/>
              </a:spcBef>
              <a:spcAft>
                <a:spcPts val="0"/>
              </a:spcAft>
              <a:buClr>
                <a:srgbClr val="202124"/>
              </a:buClr>
              <a:buSzPts val="1300"/>
              <a:buFont typeface="Times New Roman"/>
              <a:buAutoNum type="alphaLcPeriod"/>
            </a:pPr>
            <a:r>
              <a:rPr lang="en" sz="1300">
                <a:solidFill>
                  <a:srgbClr val="202124"/>
                </a:solidFill>
                <a:highlight>
                  <a:srgbClr val="FFFFFF"/>
                </a:highlight>
                <a:latin typeface="Times New Roman"/>
                <a:ea typeface="Times New Roman"/>
                <a:cs typeface="Times New Roman"/>
                <a:sym typeface="Times New Roman"/>
              </a:rPr>
              <a:t>ensuring that the announced sunscreen program is effective. </a:t>
            </a:r>
            <a:endParaRPr sz="1300">
              <a:solidFill>
                <a:srgbClr val="202124"/>
              </a:solidFill>
              <a:highlight>
                <a:srgbClr val="FFFFFF"/>
              </a:highlight>
              <a:latin typeface="Times New Roman"/>
              <a:ea typeface="Times New Roman"/>
              <a:cs typeface="Times New Roman"/>
              <a:sym typeface="Times New Roman"/>
            </a:endParaRPr>
          </a:p>
          <a:p>
            <a:pPr indent="-311150" lvl="0" marL="914400" rtl="0" algn="l">
              <a:lnSpc>
                <a:spcPct val="105000"/>
              </a:lnSpc>
              <a:spcBef>
                <a:spcPts val="0"/>
              </a:spcBef>
              <a:spcAft>
                <a:spcPts val="0"/>
              </a:spcAft>
              <a:buClr>
                <a:srgbClr val="202124"/>
              </a:buClr>
              <a:buSzPts val="1300"/>
              <a:buFont typeface="Times New Roman"/>
              <a:buAutoNum type="alphaLcPeriod"/>
            </a:pPr>
            <a:r>
              <a:rPr lang="en" sz="1300">
                <a:solidFill>
                  <a:srgbClr val="202124"/>
                </a:solidFill>
                <a:highlight>
                  <a:srgbClr val="FFFFFF"/>
                </a:highlight>
                <a:latin typeface="Times New Roman"/>
                <a:ea typeface="Times New Roman"/>
                <a:cs typeface="Times New Roman"/>
                <a:sym typeface="Times New Roman"/>
              </a:rPr>
              <a:t>supporting initiatives for producing sun protection cream locally.</a:t>
            </a:r>
            <a:endParaRPr sz="1300">
              <a:solidFill>
                <a:srgbClr val="202124"/>
              </a:solidFill>
              <a:highlight>
                <a:srgbClr val="FFFFFF"/>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Font typeface="Times New Roman"/>
              <a:buAutoNum type="arabicPeriod"/>
            </a:pPr>
            <a:r>
              <a:rPr lang="en" sz="1300">
                <a:latin typeface="Times New Roman"/>
                <a:ea typeface="Times New Roman"/>
                <a:cs typeface="Times New Roman"/>
                <a:sym typeface="Times New Roman"/>
              </a:rPr>
              <a:t>The government should conduct scientific research to find out why females have the highest number of albinism cases.</a:t>
            </a:r>
            <a:endParaRPr sz="1300">
              <a:latin typeface="Times New Roman"/>
              <a:ea typeface="Times New Roman"/>
              <a:cs typeface="Times New Roman"/>
              <a:sym typeface="Times New Roman"/>
            </a:endParaRPr>
          </a:p>
          <a:p>
            <a:pPr indent="0" lvl="0" marL="0" rtl="0" algn="l">
              <a:lnSpc>
                <a:spcPct val="90000"/>
              </a:lnSpc>
              <a:spcBef>
                <a:spcPts val="40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EVALUATION</a:t>
            </a:r>
            <a:endParaRPr/>
          </a:p>
        </p:txBody>
      </p:sp>
      <p:sp>
        <p:nvSpPr>
          <p:cNvPr id="166" name="Google Shape;166;p25"/>
          <p:cNvSpPr txBox="1"/>
          <p:nvPr>
            <p:ph idx="1" type="body"/>
          </p:nvPr>
        </p:nvSpPr>
        <p:spPr>
          <a:xfrm>
            <a:off x="457200" y="1200151"/>
            <a:ext cx="8229600" cy="3394500"/>
          </a:xfrm>
          <a:prstGeom prst="rect">
            <a:avLst/>
          </a:prstGeom>
        </p:spPr>
        <p:txBody>
          <a:bodyPr anchorCtr="0" anchor="t" bIns="34275" lIns="68575" spcFirstLastPara="1" rIns="68575" wrap="square" tIns="34275">
            <a:normAutofit fontScale="85000" lnSpcReduction="20000"/>
          </a:bodyPr>
          <a:lstStyle/>
          <a:p>
            <a:pPr indent="-325755" lvl="0" marL="457200" rtl="0" algn="l">
              <a:spcBef>
                <a:spcPts val="400"/>
              </a:spcBef>
              <a:spcAft>
                <a:spcPts val="0"/>
              </a:spcAft>
              <a:buSzPct val="100000"/>
              <a:buChar char="➢"/>
            </a:pPr>
            <a:r>
              <a:rPr lang="en"/>
              <a:t>There is consistency in the examined data, and the inference made is that Kenya has taken steps to improve the lives of PWA including the ongoing attempt to expressly capture albinism into its laws on disability, affirmative action and sunscreen plus other support products distribution programs.</a:t>
            </a:r>
            <a:endParaRPr/>
          </a:p>
          <a:p>
            <a:pPr indent="0" lvl="0" marL="457200" rtl="0" algn="l">
              <a:spcBef>
                <a:spcPts val="400"/>
              </a:spcBef>
              <a:spcAft>
                <a:spcPts val="0"/>
              </a:spcAft>
              <a:buNone/>
            </a:pPr>
            <a:r>
              <a:rPr lang="en"/>
              <a:t> </a:t>
            </a:r>
            <a:endParaRPr/>
          </a:p>
          <a:p>
            <a:pPr indent="-325755" lvl="0" marL="457200" rtl="0" algn="l">
              <a:spcBef>
                <a:spcPts val="400"/>
              </a:spcBef>
              <a:spcAft>
                <a:spcPts val="0"/>
              </a:spcAft>
              <a:buSzPct val="100000"/>
              <a:buChar char="➢"/>
            </a:pPr>
            <a:r>
              <a:rPr lang="en"/>
              <a:t>Considering the findings of the project and acknowledging the specifics of the research objectives it has been concluded that while Kenya has made some strides to advance the rights of PWA, there remains an extensive array of work to be done.</a:t>
            </a:r>
            <a:endParaRPr/>
          </a:p>
          <a:p>
            <a:pPr indent="0" lvl="0" marL="457200" rtl="0" algn="l">
              <a:spcBef>
                <a:spcPts val="400"/>
              </a:spcBef>
              <a:spcAft>
                <a:spcPts val="0"/>
              </a:spcAft>
              <a:buNone/>
            </a:pPr>
            <a:r>
              <a:t/>
            </a:r>
            <a:endParaRPr/>
          </a:p>
          <a:p>
            <a:pPr indent="-325755" lvl="0" marL="457200" rtl="0" algn="l">
              <a:spcBef>
                <a:spcPts val="400"/>
              </a:spcBef>
              <a:spcAft>
                <a:spcPts val="0"/>
              </a:spcAft>
              <a:buSzPct val="100000"/>
              <a:buChar char="➢"/>
            </a:pPr>
            <a:r>
              <a:rPr lang="en"/>
              <a:t>At the very least being intensive public awareness and sensitization to humanize persons living with this obvious and immutable condition; standardizing reasonable accommodation for them at schools; and ensuring the effectiveness of the sunscreen program and affirmative action programs to ensure that many more are protected and employed indoors</a:t>
            </a:r>
            <a:endParaRPr/>
          </a:p>
          <a:p>
            <a:pPr indent="0" lvl="0" marL="0" rtl="0" algn="l">
              <a:spcBef>
                <a:spcPts val="4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57200" y="1812973"/>
            <a:ext cx="8229600" cy="1128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6500"/>
              <a:t>          </a:t>
            </a:r>
            <a:r>
              <a:rPr lang="en" sz="6500"/>
              <a:t>Thank You</a:t>
            </a:r>
            <a:endParaRPr sz="6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0"/>
            <a:ext cx="8229600" cy="120015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2"/>
              </a:buClr>
              <a:buSzPts val="3600"/>
              <a:buFont typeface="Century Gothic"/>
              <a:buNone/>
            </a:pPr>
            <a:r>
              <a:rPr lang="en" sz="4100"/>
              <a:t>Introduction</a:t>
            </a:r>
            <a:endParaRPr sz="4400"/>
          </a:p>
        </p:txBody>
      </p:sp>
      <p:sp>
        <p:nvSpPr>
          <p:cNvPr id="96" name="Google Shape;96;p14"/>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800"/>
              <a:buNone/>
            </a:pPr>
            <a:r>
              <a:rPr lang="en" sz="1900"/>
              <a:t>Albinism is a rare skin condition where there is little or no production of melanin that results in one’s skin, hair or eyes to have little or no color. It is caused by a genetic disorder in one of several genes that produce or distribute melanin. </a:t>
            </a:r>
            <a:endParaRPr sz="1900"/>
          </a:p>
          <a:p>
            <a:pPr indent="0" lvl="0" marL="0" rtl="0" algn="l">
              <a:spcBef>
                <a:spcPts val="400"/>
              </a:spcBef>
              <a:spcAft>
                <a:spcPts val="0"/>
              </a:spcAft>
              <a:buClr>
                <a:schemeClr val="dk1"/>
              </a:buClr>
              <a:buSzPts val="1800"/>
              <a:buNone/>
            </a:pPr>
            <a:r>
              <a:t/>
            </a:r>
            <a:endParaRPr sz="2200"/>
          </a:p>
          <a:p>
            <a:pPr indent="0" lvl="0" marL="0" rtl="0" algn="l">
              <a:spcBef>
                <a:spcPts val="400"/>
              </a:spcBef>
              <a:spcAft>
                <a:spcPts val="0"/>
              </a:spcAft>
              <a:buClr>
                <a:schemeClr val="dk1"/>
              </a:buClr>
              <a:buSzPts val="1800"/>
              <a:buNone/>
            </a:pPr>
            <a:r>
              <a:rPr lang="en" sz="1900"/>
              <a:t>Medical research in 2017 found some types of cutaneous malignancies are common suggesting a lack of access to sunscreen and protective clothing. To try to remedy this, the National Albinism Sunscreen Support Program (NASSP) was set up to procure and distribute sunscreen lotions for persons with Albinism.</a:t>
            </a:r>
            <a:endParaRPr sz="19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0"/>
            <a:ext cx="8229600" cy="120015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2"/>
              </a:buClr>
              <a:buSzPts val="3600"/>
              <a:buFont typeface="Century Gothic"/>
              <a:buNone/>
            </a:pPr>
            <a:r>
              <a:rPr b="1" lang="en" sz="2600"/>
              <a:t>Problem statement </a:t>
            </a:r>
            <a:endParaRPr sz="2600"/>
          </a:p>
        </p:txBody>
      </p:sp>
      <p:sp>
        <p:nvSpPr>
          <p:cNvPr id="102" name="Google Shape;102;p15"/>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noAutofit/>
          </a:bodyPr>
          <a:lstStyle/>
          <a:p>
            <a:pPr indent="-292100" lvl="0" marL="254000" rtl="0" algn="l">
              <a:spcBef>
                <a:spcPts val="0"/>
              </a:spcBef>
              <a:spcAft>
                <a:spcPts val="0"/>
              </a:spcAft>
              <a:buClr>
                <a:schemeClr val="dk1"/>
              </a:buClr>
              <a:buSzPts val="2400"/>
              <a:buChar char="•"/>
            </a:pPr>
            <a:r>
              <a:rPr lang="en" sz="1700"/>
              <a:t>The government has put across measures to improve the health standards of persons with albinism following the recommendation stated in a report from a research conducted in the year 2017.  As by the report, it was clearly stated that there was lack of access to healthcare, more particularly medical checkups and appropriate sunscreen to persons with albinism. </a:t>
            </a:r>
            <a:endParaRPr sz="1700"/>
          </a:p>
          <a:p>
            <a:pPr indent="-139700" lvl="0" marL="254000" rtl="0" algn="l">
              <a:spcBef>
                <a:spcPts val="400"/>
              </a:spcBef>
              <a:spcAft>
                <a:spcPts val="0"/>
              </a:spcAft>
              <a:buClr>
                <a:schemeClr val="dk1"/>
              </a:buClr>
              <a:buSzPts val="1800"/>
              <a:buNone/>
            </a:pPr>
            <a:r>
              <a:t/>
            </a:r>
            <a:endParaRPr sz="1700"/>
          </a:p>
          <a:p>
            <a:pPr indent="-292100" lvl="0" marL="254000" rtl="0" algn="l">
              <a:spcBef>
                <a:spcPts val="400"/>
              </a:spcBef>
              <a:spcAft>
                <a:spcPts val="0"/>
              </a:spcAft>
              <a:buClr>
                <a:schemeClr val="dk1"/>
              </a:buClr>
              <a:buSzPts val="2400"/>
              <a:buChar char="•"/>
            </a:pPr>
            <a:r>
              <a:rPr lang="en" sz="1700"/>
              <a:t>It is vital for the government to ensure equal distribution of the support products and also to include measures to ensure that the sunscreen provided is appropriate.  Therefore, this project aims at drawing insights that will be used to optimize the distribution of sunscreen and support products to persons with albinism over the counties and  countrywide.</a:t>
            </a:r>
            <a:endParaRPr sz="1700"/>
          </a:p>
          <a:p>
            <a:pPr indent="0" lvl="0" marL="0" rtl="0" algn="l">
              <a:spcBef>
                <a:spcPts val="400"/>
              </a:spcBef>
              <a:spcAft>
                <a:spcPts val="0"/>
              </a:spcAft>
              <a:buClr>
                <a:schemeClr val="dk1"/>
              </a:buClr>
              <a:buSzPts val="1800"/>
              <a:buNone/>
            </a:pPr>
            <a:r>
              <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0"/>
            <a:ext cx="8229600" cy="120015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2"/>
              </a:buClr>
              <a:buSzPts val="3600"/>
              <a:buFont typeface="Century Gothic"/>
              <a:buNone/>
            </a:pPr>
            <a:r>
              <a:rPr b="1" lang="en" sz="2500"/>
              <a:t>Research Objectives</a:t>
            </a:r>
            <a:r>
              <a:rPr lang="en" sz="2500"/>
              <a:t> </a:t>
            </a:r>
            <a:endParaRPr sz="2500"/>
          </a:p>
        </p:txBody>
      </p:sp>
      <p:sp>
        <p:nvSpPr>
          <p:cNvPr id="108" name="Google Shape;108;p16"/>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665"/>
              <a:buNone/>
            </a:pPr>
            <a:r>
              <a:rPr lang="en" sz="1517" u="sng"/>
              <a:t>General objective</a:t>
            </a:r>
            <a:endParaRPr sz="1517"/>
          </a:p>
          <a:p>
            <a:pPr indent="-289877" lvl="0" marL="254000" rtl="0" algn="l">
              <a:lnSpc>
                <a:spcPct val="90000"/>
              </a:lnSpc>
              <a:spcBef>
                <a:spcPts val="300"/>
              </a:spcBef>
              <a:spcAft>
                <a:spcPts val="0"/>
              </a:spcAft>
              <a:buClr>
                <a:schemeClr val="dk1"/>
              </a:buClr>
              <a:buSzPts val="2165"/>
              <a:buChar char="•"/>
            </a:pPr>
            <a:r>
              <a:rPr lang="en" sz="1517"/>
              <a:t>Analyzing the distribution of sunscreen and support products to persons with albinism in all counties in the country</a:t>
            </a:r>
            <a:endParaRPr sz="1517"/>
          </a:p>
          <a:p>
            <a:pPr indent="-152400" lvl="0" marL="254000" rtl="0" algn="l">
              <a:lnSpc>
                <a:spcPct val="90000"/>
              </a:lnSpc>
              <a:spcBef>
                <a:spcPts val="300"/>
              </a:spcBef>
              <a:spcAft>
                <a:spcPts val="0"/>
              </a:spcAft>
              <a:buClr>
                <a:schemeClr val="dk1"/>
              </a:buClr>
              <a:buSzPts val="1665"/>
              <a:buNone/>
            </a:pPr>
            <a:r>
              <a:t/>
            </a:r>
            <a:endParaRPr sz="1517"/>
          </a:p>
          <a:p>
            <a:pPr indent="0" lvl="0" marL="0" rtl="0" algn="l">
              <a:lnSpc>
                <a:spcPct val="90000"/>
              </a:lnSpc>
              <a:spcBef>
                <a:spcPts val="300"/>
              </a:spcBef>
              <a:spcAft>
                <a:spcPts val="0"/>
              </a:spcAft>
              <a:buClr>
                <a:schemeClr val="dk1"/>
              </a:buClr>
              <a:buSzPts val="1665"/>
              <a:buNone/>
            </a:pPr>
            <a:r>
              <a:rPr lang="en" sz="1517" u="sng"/>
              <a:t>Specific objectives</a:t>
            </a:r>
            <a:r>
              <a:rPr lang="en" sz="1517"/>
              <a:t> </a:t>
            </a:r>
            <a:endParaRPr sz="1517"/>
          </a:p>
          <a:p>
            <a:pPr indent="-289877" lvl="0" marL="254000" rtl="0" algn="l">
              <a:lnSpc>
                <a:spcPct val="90000"/>
              </a:lnSpc>
              <a:spcBef>
                <a:spcPts val="300"/>
              </a:spcBef>
              <a:spcAft>
                <a:spcPts val="0"/>
              </a:spcAft>
              <a:buClr>
                <a:schemeClr val="dk1"/>
              </a:buClr>
              <a:buSzPts val="2165"/>
              <a:buChar char="•"/>
            </a:pPr>
            <a:r>
              <a:rPr lang="en" sz="1517"/>
              <a:t>To determine the total and average distribution for products</a:t>
            </a:r>
            <a:endParaRPr sz="1517"/>
          </a:p>
          <a:p>
            <a:pPr indent="-296227" lvl="0" marL="254000" rtl="0" algn="l">
              <a:lnSpc>
                <a:spcPct val="90000"/>
              </a:lnSpc>
              <a:spcBef>
                <a:spcPts val="300"/>
              </a:spcBef>
              <a:spcAft>
                <a:spcPts val="0"/>
              </a:spcAft>
              <a:buClr>
                <a:schemeClr val="dk1"/>
              </a:buClr>
              <a:buSzPts val="2265"/>
              <a:buChar char="•"/>
            </a:pPr>
            <a:r>
              <a:rPr lang="en" sz="1517"/>
              <a:t>To establish whether  the county with the highest number of PWA is the one that received the highest distribution of s</a:t>
            </a:r>
            <a:r>
              <a:rPr lang="en" sz="1417"/>
              <a:t>u</a:t>
            </a:r>
            <a:r>
              <a:rPr lang="en" sz="1517"/>
              <a:t>nscreen and support products. </a:t>
            </a:r>
            <a:endParaRPr sz="1517"/>
          </a:p>
          <a:p>
            <a:pPr indent="-289877" lvl="0" marL="254000" rtl="0" algn="l">
              <a:lnSpc>
                <a:spcPct val="90000"/>
              </a:lnSpc>
              <a:spcBef>
                <a:spcPts val="300"/>
              </a:spcBef>
              <a:spcAft>
                <a:spcPts val="0"/>
              </a:spcAft>
              <a:buClr>
                <a:schemeClr val="dk1"/>
              </a:buClr>
              <a:buSzPts val="2165"/>
              <a:buChar char="•"/>
            </a:pPr>
            <a:r>
              <a:rPr lang="en" sz="1517"/>
              <a:t>To establish whether the counties with the highest number of PWA is the one that has the highest of health care centers</a:t>
            </a:r>
            <a:endParaRPr sz="1517"/>
          </a:p>
          <a:p>
            <a:pPr indent="-289877" lvl="0" marL="254000" rtl="0" algn="l">
              <a:lnSpc>
                <a:spcPct val="90000"/>
              </a:lnSpc>
              <a:spcBef>
                <a:spcPts val="300"/>
              </a:spcBef>
              <a:spcAft>
                <a:spcPts val="0"/>
              </a:spcAft>
              <a:buClr>
                <a:schemeClr val="dk1"/>
              </a:buClr>
              <a:buSzPts val="2165"/>
              <a:buChar char="•"/>
            </a:pPr>
            <a:r>
              <a:rPr lang="en" sz="1517"/>
              <a:t>To access  whether  the county with the lowest number of PWA is the one that received lowest distribution of sunscreen and support products</a:t>
            </a:r>
            <a:endParaRPr sz="1517"/>
          </a:p>
          <a:p>
            <a:pPr indent="0" lvl="0" marL="0" rtl="0" algn="l">
              <a:lnSpc>
                <a:spcPct val="90000"/>
              </a:lnSpc>
              <a:spcBef>
                <a:spcPts val="300"/>
              </a:spcBef>
              <a:spcAft>
                <a:spcPts val="0"/>
              </a:spcAft>
              <a:buClr>
                <a:schemeClr val="dk1"/>
              </a:buClr>
              <a:buSzPts val="1665"/>
              <a:buNone/>
            </a:pPr>
            <a:r>
              <a:t/>
            </a:r>
            <a:endParaRPr sz="1017"/>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0"/>
            <a:ext cx="8229600" cy="12000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2"/>
              </a:buClr>
              <a:buSzPts val="3600"/>
              <a:buFont typeface="Century Gothic"/>
              <a:buNone/>
            </a:pPr>
            <a:r>
              <a:rPr b="1" lang="en" sz="3400"/>
              <a:t>Justification</a:t>
            </a:r>
            <a:r>
              <a:rPr b="1" lang="en" sz="1100"/>
              <a:t> </a:t>
            </a:r>
            <a:endParaRPr sz="1100"/>
          </a:p>
        </p:txBody>
      </p:sp>
      <p:sp>
        <p:nvSpPr>
          <p:cNvPr id="114" name="Google Shape;114;p17"/>
          <p:cNvSpPr txBox="1"/>
          <p:nvPr>
            <p:ph idx="1" type="body"/>
          </p:nvPr>
        </p:nvSpPr>
        <p:spPr>
          <a:xfrm>
            <a:off x="457200" y="1200151"/>
            <a:ext cx="8229600" cy="3394472"/>
          </a:xfrm>
          <a:prstGeom prst="rect">
            <a:avLst/>
          </a:prstGeom>
          <a:noFill/>
          <a:ln>
            <a:noFill/>
          </a:ln>
        </p:spPr>
        <p:txBody>
          <a:bodyPr anchorCtr="0" anchor="t" bIns="34275" lIns="68575" spcFirstLastPara="1" rIns="68575" wrap="square" tIns="34275">
            <a:normAutofit lnSpcReduction="20000"/>
          </a:bodyPr>
          <a:lstStyle/>
          <a:p>
            <a:pPr indent="-291585" lvl="0" marL="254000" rtl="0" algn="l">
              <a:spcBef>
                <a:spcPts val="0"/>
              </a:spcBef>
              <a:spcAft>
                <a:spcPts val="0"/>
              </a:spcAft>
              <a:buClr>
                <a:schemeClr val="dk1"/>
              </a:buClr>
              <a:buSzPts val="2392"/>
              <a:buChar char="•"/>
            </a:pPr>
            <a:r>
              <a:rPr lang="en" sz="1691"/>
              <a:t>The purpose of this project is to examine whether distribution of sunscreen, lotions, hats, sunglasses, sun-protective clothing and other support services to people living with albinism by national and county governments is equitable and sufficient. </a:t>
            </a:r>
            <a:endParaRPr sz="1691"/>
          </a:p>
          <a:p>
            <a:pPr indent="-291585" lvl="0" marL="254000" rtl="0" algn="l">
              <a:spcBef>
                <a:spcPts val="400"/>
              </a:spcBef>
              <a:spcAft>
                <a:spcPts val="0"/>
              </a:spcAft>
              <a:buClr>
                <a:schemeClr val="dk1"/>
              </a:buClr>
              <a:buSzPts val="2392"/>
              <a:buChar char="•"/>
            </a:pPr>
            <a:r>
              <a:rPr lang="en" sz="1691"/>
              <a:t>Though people with albinism represent a relatively small segment of the population, they are disproportionately affected by poverty. Moreover, they face multiple and intersecting forms of discrimination on the grounds of disability and colour, and are often excluded from public policies in the key areas of health and education. </a:t>
            </a:r>
            <a:endParaRPr sz="1691"/>
          </a:p>
          <a:p>
            <a:pPr indent="-291585" lvl="0" marL="254000" rtl="0" algn="l">
              <a:spcBef>
                <a:spcPts val="400"/>
              </a:spcBef>
              <a:spcAft>
                <a:spcPts val="0"/>
              </a:spcAft>
              <a:buClr>
                <a:schemeClr val="dk1"/>
              </a:buClr>
              <a:buSzPts val="2392"/>
              <a:buChar char="•"/>
            </a:pPr>
            <a:r>
              <a:rPr lang="en" sz="1691"/>
              <a:t>The expectation is that this project will prompt much-needed research, data collection, and discussion on issues affecting people with albinism so that progress may be made in the respect, protection, and fulfilment of their human rights.</a:t>
            </a:r>
            <a:endParaRPr sz="1691"/>
          </a:p>
          <a:p>
            <a:pPr indent="-139700" lvl="0" marL="254000" rtl="0" algn="l">
              <a:spcBef>
                <a:spcPts val="400"/>
              </a:spcBef>
              <a:spcAft>
                <a:spcPts val="0"/>
              </a:spcAft>
              <a:buClr>
                <a:schemeClr val="dk1"/>
              </a:buClr>
              <a:buSzPts val="1800"/>
              <a:buNone/>
            </a:pPr>
            <a:r>
              <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685800" y="120875"/>
            <a:ext cx="7772400" cy="6579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             Analysis</a:t>
            </a:r>
            <a:endParaRPr/>
          </a:p>
        </p:txBody>
      </p:sp>
      <p:sp>
        <p:nvSpPr>
          <p:cNvPr id="120" name="Google Shape;120;p18"/>
          <p:cNvSpPr txBox="1"/>
          <p:nvPr>
            <p:ph idx="1" type="subTitle"/>
          </p:nvPr>
        </p:nvSpPr>
        <p:spPr>
          <a:xfrm>
            <a:off x="792350" y="859500"/>
            <a:ext cx="7413000" cy="3769800"/>
          </a:xfrm>
          <a:prstGeom prst="rect">
            <a:avLst/>
          </a:prstGeom>
        </p:spPr>
        <p:txBody>
          <a:bodyPr anchorCtr="0" anchor="t" bIns="34275" lIns="68575" spcFirstLastPara="1" rIns="68575" wrap="square" tIns="34275">
            <a:normAutofit fontScale="25000"/>
          </a:bodyPr>
          <a:lstStyle/>
          <a:p>
            <a:pPr indent="-315485" lvl="0" marL="457200" rtl="0" algn="l">
              <a:lnSpc>
                <a:spcPct val="200000"/>
              </a:lnSpc>
              <a:spcBef>
                <a:spcPts val="0"/>
              </a:spcBef>
              <a:spcAft>
                <a:spcPts val="0"/>
              </a:spcAft>
              <a:buSzPct val="100000"/>
              <a:buFont typeface="Palatino Linotype"/>
              <a:buChar char="❖"/>
            </a:pPr>
            <a:r>
              <a:rPr lang="en" sz="5473"/>
              <a:t>In 2018 there were a total of 3153 registered people with albinism but 2019 census data showed the total number was actually 9738.</a:t>
            </a:r>
            <a:endParaRPr sz="5473"/>
          </a:p>
          <a:p>
            <a:pPr indent="-315485" lvl="0" marL="457200" rtl="0" algn="l">
              <a:lnSpc>
                <a:spcPct val="200000"/>
              </a:lnSpc>
              <a:spcBef>
                <a:spcPts val="0"/>
              </a:spcBef>
              <a:spcAft>
                <a:spcPts val="0"/>
              </a:spcAft>
              <a:buSzPct val="100000"/>
              <a:buFont typeface="Palatino Linotype"/>
              <a:buChar char="❖"/>
            </a:pPr>
            <a:r>
              <a:rPr lang="en" sz="5473"/>
              <a:t>A total of 397,278 support products were distributed in 2018 with each county receiving 8453 products on average.</a:t>
            </a:r>
            <a:endParaRPr sz="5473"/>
          </a:p>
          <a:p>
            <a:pPr indent="-315485" lvl="0" marL="457200" rtl="0" algn="l">
              <a:lnSpc>
                <a:spcPct val="200000"/>
              </a:lnSpc>
              <a:spcBef>
                <a:spcPts val="0"/>
              </a:spcBef>
              <a:spcAft>
                <a:spcPts val="0"/>
              </a:spcAft>
              <a:buSzPct val="100000"/>
              <a:buFont typeface="Palatino Linotype"/>
              <a:buChar char="❖"/>
            </a:pPr>
            <a:r>
              <a:rPr lang="en" sz="5473"/>
              <a:t>The average distribution for each product per county was; 2415 Sunscreen lotions, lip care and after sun lotions and 603 for caps and </a:t>
            </a:r>
            <a:r>
              <a:rPr lang="en" sz="5473"/>
              <a:t>long sleeve</a:t>
            </a:r>
            <a:r>
              <a:rPr lang="en" sz="5473"/>
              <a:t> shirts.</a:t>
            </a:r>
            <a:endParaRPr sz="5473"/>
          </a:p>
          <a:p>
            <a:pPr indent="-315485" lvl="0" marL="457200" rtl="0" algn="l">
              <a:lnSpc>
                <a:spcPct val="200000"/>
              </a:lnSpc>
              <a:spcBef>
                <a:spcPts val="0"/>
              </a:spcBef>
              <a:spcAft>
                <a:spcPts val="0"/>
              </a:spcAft>
              <a:buSzPct val="100000"/>
              <a:buFont typeface="Palatino Linotype"/>
              <a:buChar char="❖"/>
            </a:pPr>
            <a:r>
              <a:rPr lang="en" sz="5473"/>
              <a:t>The top counties for 2018 were Kisii, Bungoma, Kakamega, Kiambu and Kitui while for 2019 the top counties were Kakamega, Meru, Nairobi, Garissa, and Bungoma.</a:t>
            </a:r>
            <a:endParaRPr sz="5473"/>
          </a:p>
          <a:p>
            <a:pPr indent="0" lvl="0" marL="0" rtl="0" algn="l">
              <a:lnSpc>
                <a:spcPct val="200000"/>
              </a:lnSpc>
              <a:spcBef>
                <a:spcPts val="0"/>
              </a:spcBef>
              <a:spcAft>
                <a:spcPts val="0"/>
              </a:spcAft>
              <a:buClr>
                <a:schemeClr val="dk1"/>
              </a:buClr>
              <a:buSzPct val="64705"/>
              <a:buFont typeface="Arial"/>
              <a:buNone/>
            </a:pPr>
            <a:r>
              <a:t/>
            </a:r>
            <a:endParaRPr sz="17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Analysis Continued</a:t>
            </a:r>
            <a:endParaRPr/>
          </a:p>
        </p:txBody>
      </p:sp>
      <p:sp>
        <p:nvSpPr>
          <p:cNvPr id="126" name="Google Shape;126;p19"/>
          <p:cNvSpPr txBox="1"/>
          <p:nvPr>
            <p:ph idx="1" type="body"/>
          </p:nvPr>
        </p:nvSpPr>
        <p:spPr>
          <a:xfrm>
            <a:off x="457200" y="1200151"/>
            <a:ext cx="8229600" cy="3394500"/>
          </a:xfrm>
          <a:prstGeom prst="rect">
            <a:avLst/>
          </a:prstGeom>
        </p:spPr>
        <p:txBody>
          <a:bodyPr anchorCtr="0" anchor="t" bIns="34275" lIns="68575" spcFirstLastPara="1" rIns="68575" wrap="square" tIns="34275">
            <a:normAutofit/>
          </a:bodyPr>
          <a:lstStyle/>
          <a:p>
            <a:pPr indent="-342900" lvl="0" marL="457200" rtl="0" algn="l">
              <a:spcBef>
                <a:spcPts val="400"/>
              </a:spcBef>
              <a:spcAft>
                <a:spcPts val="0"/>
              </a:spcAft>
              <a:buSzPts val="1800"/>
              <a:buChar char="❖"/>
            </a:pPr>
            <a:r>
              <a:rPr lang="en"/>
              <a:t>The counties that received the most distributions in the year 2018 were Kisii, Bungoma, Kakamega, Kiambu and Kitui</a:t>
            </a:r>
            <a:endParaRPr/>
          </a:p>
          <a:p>
            <a:pPr indent="-342900" lvl="0" marL="457200" rtl="0" algn="l">
              <a:spcBef>
                <a:spcPts val="0"/>
              </a:spcBef>
              <a:spcAft>
                <a:spcPts val="0"/>
              </a:spcAft>
              <a:buSzPts val="1800"/>
              <a:buChar char="❖"/>
            </a:pPr>
            <a:r>
              <a:rPr lang="en"/>
              <a:t>The counties with the lowest number of people with </a:t>
            </a:r>
            <a:r>
              <a:rPr lang="en"/>
              <a:t>albinism</a:t>
            </a:r>
            <a:r>
              <a:rPr lang="en"/>
              <a:t> in 2018 were Elgeyo Marakwet, Baringo, Samburu, Isiolo and Marsabit while in 2019 the lowest number was recorded in Lamu, Isiolo, Marsabit, Laikipia, and Samburu.</a:t>
            </a:r>
            <a:endParaRPr/>
          </a:p>
          <a:p>
            <a:pPr indent="-342900" lvl="0" marL="457200" rtl="0" algn="l">
              <a:spcBef>
                <a:spcPts val="0"/>
              </a:spcBef>
              <a:spcAft>
                <a:spcPts val="0"/>
              </a:spcAft>
              <a:buSzPts val="1800"/>
              <a:buChar char="❖"/>
            </a:pPr>
            <a:r>
              <a:rPr lang="en"/>
              <a:t> The counties that received the least distributions were Elgeyo Marakwet, Baringo, Isiolo, and Marsabit.</a:t>
            </a:r>
            <a:endParaRPr/>
          </a:p>
          <a:p>
            <a:pPr indent="-342900" lvl="0" marL="457200" rtl="0" algn="l">
              <a:spcBef>
                <a:spcPts val="0"/>
              </a:spcBef>
              <a:spcAft>
                <a:spcPts val="0"/>
              </a:spcAft>
              <a:buSzPts val="1800"/>
              <a:buChar char="❖"/>
            </a:pPr>
            <a:r>
              <a:rPr lang="en"/>
              <a:t>Counties with the highest number of distribution centres were Kwale, Kilifi, Kisii, Bungoma, Homabay while those with the least were Elgeyo Marakwet, West Pokot, Isiolo, Uasin Gishu, and Mandera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p:txBody>
      </p:sp>
      <p:sp>
        <p:nvSpPr>
          <p:cNvPr id="132" name="Google Shape;132;p20"/>
          <p:cNvSpPr txBox="1"/>
          <p:nvPr>
            <p:ph idx="1" type="body"/>
          </p:nvPr>
        </p:nvSpPr>
        <p:spPr>
          <a:xfrm>
            <a:off x="457200" y="1200151"/>
            <a:ext cx="8229600" cy="3394500"/>
          </a:xfrm>
          <a:prstGeom prst="rect">
            <a:avLst/>
          </a:prstGeom>
        </p:spPr>
        <p:txBody>
          <a:bodyPr anchorCtr="0" anchor="t" bIns="34275" lIns="68575" spcFirstLastPara="1" rIns="68575" wrap="square" tIns="34275">
            <a:normAutofit/>
          </a:bodyPr>
          <a:lstStyle/>
          <a:p>
            <a:pPr indent="0" lvl="0" marL="0" rtl="0" algn="l">
              <a:spcBef>
                <a:spcPts val="40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0" y="71825"/>
            <a:ext cx="9144003" cy="5071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0"/>
            <a:ext cx="8229600" cy="1200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p:txBody>
      </p:sp>
      <p:sp>
        <p:nvSpPr>
          <p:cNvPr id="139" name="Google Shape;139;p21"/>
          <p:cNvSpPr txBox="1"/>
          <p:nvPr>
            <p:ph idx="1" type="body"/>
          </p:nvPr>
        </p:nvSpPr>
        <p:spPr>
          <a:xfrm>
            <a:off x="457200" y="1200151"/>
            <a:ext cx="8229600" cy="3394500"/>
          </a:xfrm>
          <a:prstGeom prst="rect">
            <a:avLst/>
          </a:prstGeom>
        </p:spPr>
        <p:txBody>
          <a:bodyPr anchorCtr="0" anchor="t" bIns="34275" lIns="68575" spcFirstLastPara="1" rIns="68575" wrap="square" tIns="34275">
            <a:normAutofit/>
          </a:bodyPr>
          <a:lstStyle/>
          <a:p>
            <a:pPr indent="0" lvl="0" marL="0" rtl="0" algn="l">
              <a:spcBef>
                <a:spcPts val="40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0" y="1046999"/>
            <a:ext cx="9144003" cy="3547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any background presentatio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