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December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December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December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December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0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B016-DA1E-784D-AAC4-70AA417B4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3662" y="839835"/>
            <a:ext cx="6654939" cy="2589165"/>
          </a:xfrm>
        </p:spPr>
        <p:txBody>
          <a:bodyPr>
            <a:noAutofit/>
          </a:bodyPr>
          <a:lstStyle/>
          <a:p>
            <a:r>
              <a:rPr lang="en-US" sz="4000" dirty="0"/>
              <a:t>Active Directory Automation Using  Python</a:t>
            </a:r>
            <a:br>
              <a:rPr lang="en-US" sz="4000" dirty="0"/>
            </a:br>
            <a:r>
              <a:rPr lang="en-US" sz="4000" dirty="0"/>
              <a:t>Tutorial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51F1A-F361-A24A-A7AB-F396C96D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800216"/>
          </a:xfrm>
        </p:spPr>
        <p:txBody>
          <a:bodyPr>
            <a:normAutofit/>
          </a:bodyPr>
          <a:lstStyle/>
          <a:p>
            <a:r>
              <a:rPr lang="en-US" b="1" dirty="0"/>
              <a:t>Bulk User Load From 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2EC72-39DC-41BA-9B54-304DDC72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2" r="25654" b="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122-AA13-FD4C-9FFB-6C470282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Bulk user from csv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F0F6-A317-1241-9889-2C86B522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cv, </a:t>
            </a:r>
            <a:r>
              <a:rPr lang="en-IN" dirty="0" err="1"/>
              <a:t>samaccountname</a:t>
            </a:r>
            <a:r>
              <a:rPr lang="en-IN" dirty="0"/>
              <a:t>, email generation </a:t>
            </a:r>
          </a:p>
          <a:p>
            <a:r>
              <a:rPr lang="en-IN" dirty="0"/>
              <a:t>Validate against duplicate </a:t>
            </a:r>
          </a:p>
          <a:p>
            <a:r>
              <a:rPr lang="en-IN" dirty="0"/>
              <a:t>Identify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1F3C-489C-E746-8E1E-9B0498FB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 dirty="0"/>
              <a:t>Csv file format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46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8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51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CB74F-124D-0043-874D-E952D7CD6623}"/>
              </a:ext>
            </a:extLst>
          </p:cNvPr>
          <p:cNvSpPr txBox="1"/>
          <p:nvPr/>
        </p:nvSpPr>
        <p:spPr>
          <a:xfrm>
            <a:off x="1451610" y="2891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Content Placeholder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DC118E1-9505-4846-8FFB-72AD9357A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599" y="2541588"/>
            <a:ext cx="5748576" cy="3227387"/>
          </a:xfrm>
        </p:spPr>
      </p:pic>
    </p:spTree>
    <p:extLst>
      <p:ext uri="{BB962C8B-B14F-4D97-AF65-F5344CB8AC3E}">
        <p14:creationId xmlns:p14="http://schemas.microsoft.com/office/powerpoint/2010/main" val="83655546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61E1E"/>
      </a:dk2>
      <a:lt2>
        <a:srgbClr val="E2E5E8"/>
      </a:lt2>
      <a:accent1>
        <a:srgbClr val="C98447"/>
      </a:accent1>
      <a:accent2>
        <a:srgbClr val="B73C35"/>
      </a:accent2>
      <a:accent3>
        <a:srgbClr val="C94776"/>
      </a:accent3>
      <a:accent4>
        <a:srgbClr val="B7359B"/>
      </a:accent4>
      <a:accent5>
        <a:srgbClr val="AF47C9"/>
      </a:accent5>
      <a:accent6>
        <a:srgbClr val="6735B7"/>
      </a:accent6>
      <a:hlink>
        <a:srgbClr val="BB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33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Sagona Book</vt:lpstr>
      <vt:lpstr>The Hand Extrablack</vt:lpstr>
      <vt:lpstr>BlobVTI</vt:lpstr>
      <vt:lpstr>Active Directory Automation Using  Python Tutorial 15</vt:lpstr>
      <vt:lpstr>Load Bulk user from csv </vt:lpstr>
      <vt:lpstr>Csv file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With Python Tutorial 104</dc:title>
  <dc:creator>roni das</dc:creator>
  <cp:lastModifiedBy>roni das</cp:lastModifiedBy>
  <cp:revision>18</cp:revision>
  <dcterms:created xsi:type="dcterms:W3CDTF">2021-06-27T15:30:26Z</dcterms:created>
  <dcterms:modified xsi:type="dcterms:W3CDTF">2021-12-11T04:19:40Z</dcterms:modified>
</cp:coreProperties>
</file>