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ad/" TargetMode="External"/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random-password-generato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Active Directory Password Reset Bot Using Whatsapp &amp; Twilio</a:t>
            </a:r>
          </a:p>
          <a:p>
            <a:r>
              <a:rPr lang="de-DE" dirty="0"/>
              <a:t>Tutorial :12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07.06.20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3932807" y="398431"/>
            <a:ext cx="75075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Pyad </a:t>
            </a:r>
            <a:r>
              <a:rPr lang="en-GB">
                <a:hlinkClick r:id="rId3"/>
              </a:rPr>
              <a:t>https://pypi.org/project/pyad/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Active directory server (windows 2012 or above 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Password generator </a:t>
            </a:r>
            <a:r>
              <a:rPr lang="en-GB">
                <a:hlinkClick r:id="rId4"/>
              </a:rPr>
              <a:t>https://pypi.org/project/random-password-generator/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6" y="1697932"/>
            <a:ext cx="2849729" cy="30881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5F7A33-712F-3847-8155-2F6F0228B280}"/>
              </a:ext>
            </a:extLst>
          </p:cNvPr>
          <p:cNvCxnSpPr>
            <a:cxnSpLocks/>
          </p:cNvCxnSpPr>
          <p:nvPr/>
        </p:nvCxnSpPr>
        <p:spPr>
          <a:xfrm flipH="1" flipV="1">
            <a:off x="5485542" y="2259265"/>
            <a:ext cx="750052" cy="70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497711"/>
            <a:ext cx="8556585" cy="58586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/>
              <a:t>Got requirement from client that end user should change the domain/windows  password from mobile device .</a:t>
            </a:r>
            <a:br>
              <a:rPr lang="en-DE" sz="2000"/>
            </a:br>
            <a:br>
              <a:rPr lang="en-DE" sz="2000"/>
            </a:br>
            <a:r>
              <a:rPr lang="en-DE" sz="2000"/>
              <a:t>No manual work</a:t>
            </a:r>
            <a:br>
              <a:rPr lang="en-DE" sz="2000"/>
            </a:br>
            <a:br>
              <a:rPr lang="en-DE" sz="2000"/>
            </a:br>
            <a:r>
              <a:rPr lang="en-DE" sz="2000"/>
              <a:t>outside of company network</a:t>
            </a:r>
            <a:br>
              <a:rPr lang="en-DE" sz="2000"/>
            </a:br>
            <a:br>
              <a:rPr lang="en-DE" sz="2000"/>
            </a:br>
            <a:br>
              <a:rPr lang="en-DE" sz="2000"/>
            </a:br>
            <a:br>
              <a:rPr lang="en-DE" sz="2000"/>
            </a:br>
            <a:r>
              <a:rPr lang="en-DE" sz="2000" u="sng"/>
              <a:t>Solution:</a:t>
            </a:r>
            <a:br>
              <a:rPr lang="en-DE" sz="2000"/>
            </a:br>
            <a:br>
              <a:rPr lang="en-DE" sz="2000"/>
            </a:br>
            <a:r>
              <a:rPr lang="en-DE" sz="2000"/>
              <a:t>whatsapp bot using twilio api and powered by pythn flask </a:t>
            </a:r>
            <a:br>
              <a:rPr lang="en-DE" sz="2000"/>
            </a:br>
            <a:br>
              <a:rPr lang="en-DE" sz="2000"/>
            </a:br>
            <a:r>
              <a:rPr lang="en-DE" sz="2000" u="sng"/>
              <a:t>benefits:</a:t>
            </a:r>
            <a:br>
              <a:rPr lang="en-DE" sz="2000"/>
            </a:br>
            <a:r>
              <a:rPr lang="en-DE" sz="2000"/>
              <a:t>fully automatic</a:t>
            </a:r>
            <a:br>
              <a:rPr lang="en-DE" sz="2000"/>
            </a:br>
            <a:r>
              <a:rPr lang="en-DE" sz="2000"/>
              <a:t>customized</a:t>
            </a:r>
            <a:br>
              <a:rPr lang="en-DE" sz="2000"/>
            </a:br>
            <a:r>
              <a:rPr lang="en-DE" sz="2000"/>
              <a:t>secure</a:t>
            </a:r>
            <a:br>
              <a:rPr lang="en-DE" sz="2000"/>
            </a:br>
            <a:r>
              <a:rPr lang="en-DE" sz="2000"/>
              <a:t>fast</a:t>
            </a:r>
            <a:br>
              <a:rPr lang="en-DE" sz="2000"/>
            </a:br>
            <a:r>
              <a:rPr lang="en-DE" sz="2000"/>
              <a:t>cheap</a:t>
            </a:r>
            <a:br>
              <a:rPr lang="en-DE" sz="2000"/>
            </a:br>
            <a:endParaRPr lang="en-DE" sz="2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50">
                <a:solidFill>
                  <a:schemeClr val="tx1">
                    <a:lumMod val="75000"/>
                    <a:lumOff val="25000"/>
                  </a:schemeClr>
                </a:solidFill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de-DE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07.06.20</a:t>
            </a:fld>
            <a:endParaRPr lang="de-DE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Mail Reply">
            <a:extLst>
              <a:ext uri="{FF2B5EF4-FFF2-40B4-BE49-F238E27FC236}">
                <a16:creationId xmlns:a16="http://schemas.microsoft.com/office/drawing/2014/main" id="{28209109-B363-49B4-B821-FEBDD570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169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Got requirement from client that end user should change the domain/windows  password from mobile device .  No manual work  outside of company network    Solution:  whatsapp bot using twilio api and powered by pythn flask   benefits: fully automatic customized secure fast cheap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3</cp:revision>
  <dcterms:created xsi:type="dcterms:W3CDTF">2020-06-07T04:18:25Z</dcterms:created>
  <dcterms:modified xsi:type="dcterms:W3CDTF">2020-06-07T06:57:21Z</dcterms:modified>
</cp:coreProperties>
</file>