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65"/>
  </p:normalViewPr>
  <p:slideViewPr>
    <p:cSldViewPr snapToGrid="0">
      <p:cViewPr varScale="1">
        <p:scale>
          <a:sx n="120" d="100"/>
          <a:sy n="120" d="100"/>
        </p:scale>
        <p:origin x="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Cricket match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4003413"/>
            <a:ext cx="4580642" cy="203916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/>
                </a:solidFill>
              </a:rPr>
              <a:t>Generate post cricket match analysis with voice using AI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EFB-90EE-4BDB-2AA9-B33883A8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7CA4-77AF-FE7B-35D5-5896AEA3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Python 3.11 or higher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$ pip install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ffmpeg</a:t>
            </a: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 (for audio processing)</a:t>
            </a:r>
          </a:p>
          <a:p>
            <a:pPr algn="l"/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Setup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Install from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PyPI</a:t>
            </a: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 $ pip install </a:t>
            </a:r>
            <a:r>
              <a:rPr lang="en-IN" b="0" i="0" dirty="0" err="1">
                <a:solidFill>
                  <a:srgbClr val="1F2328"/>
                </a:solidFill>
                <a:effectLst/>
                <a:latin typeface="-apple-system"/>
              </a:rPr>
              <a:t>podcastfy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81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AiAll</a:t>
            </a:r>
            <a:r>
              <a:rPr lang="en-IN" dirty="0"/>
              <a:t>/tree/main/</a:t>
            </a:r>
            <a:r>
              <a:rPr lang="en-IN"/>
              <a:t>MatchAnalysis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51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-apple-system</vt:lpstr>
      <vt:lpstr>Arial</vt:lpstr>
      <vt:lpstr>Bembo</vt:lpstr>
      <vt:lpstr>AdornVTI</vt:lpstr>
      <vt:lpstr>Cricket match analysis</vt:lpstr>
      <vt:lpstr>prerequisite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60</cp:revision>
  <dcterms:created xsi:type="dcterms:W3CDTF">2023-10-15T17:24:57Z</dcterms:created>
  <dcterms:modified xsi:type="dcterms:W3CDTF">2024-12-14T14:40:58Z</dcterms:modified>
</cp:coreProperties>
</file>