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A76C3-7E86-C427-6789-638E0F328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B9D7E-DA5D-C28A-5419-68061428D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B684E-1885-EB7A-10D2-BA2C9E9BD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1462-80BD-EE4D-B03D-51BF6E4F8E22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6BEEC-52C2-B551-DDDD-84FBC1986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864A-9055-01C4-2B92-15772BA6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94AE-A593-8A44-BAA2-FDDA90F65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2C1A-47C4-7F84-22B1-D8376F41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F1FE6-4E5F-DE5C-DAC8-F7E9019CD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A29BF-F6FB-F969-0E17-A1D76590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1462-80BD-EE4D-B03D-51BF6E4F8E22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FA77C-F1DB-E225-E307-80F2A4EF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243AC-8E6B-ACE6-303E-563E3114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94AE-A593-8A44-BAA2-FDDA90F65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7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180A0-F6AF-4C0B-987E-F20059D8D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6C391-4972-A246-EAEC-2E11F67D8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BE339-DB3C-305F-5707-6D42AC2C5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1462-80BD-EE4D-B03D-51BF6E4F8E22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EAF40-418E-4728-1240-353F7705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8CC6F-314B-484D-2693-48FCCC2A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94AE-A593-8A44-BAA2-FDDA90F65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0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CD87-4A47-70F5-AF93-4860AE1C4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D163E-6CB9-DADC-1A4D-A09431C2A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93A91-6C31-C2D9-28B6-C98D69B3B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1462-80BD-EE4D-B03D-51BF6E4F8E22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F71FD-3741-9469-C073-895F53300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F8F97-B57C-649B-B744-4F373A0D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94AE-A593-8A44-BAA2-FDDA90F65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6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ECCBE-94D1-97E8-35F4-00ECD75E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D26F3-6143-9344-780C-ACE4B3C47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0C91C-5FB3-5381-31EB-27E6C31C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1462-80BD-EE4D-B03D-51BF6E4F8E22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D0A80-6BD5-3579-7763-D5251B659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443B8-6CA4-A293-99DF-A7DBE012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94AE-A593-8A44-BAA2-FDDA90F65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1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28D70-D512-983F-5583-3B0FE7C3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FA146-41EB-FAC0-0C3E-A73A9C197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3482D-8B14-0233-FE1F-92BC9A724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56CFD-B2E3-31FC-1C22-3627B258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1462-80BD-EE4D-B03D-51BF6E4F8E22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AF74F-E303-9B7A-A059-C39A83161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7130A-9405-D15A-7AE8-8160DA29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94AE-A593-8A44-BAA2-FDDA90F65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9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A83A-769A-0EA6-0258-7CF57E8F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31325-7E59-2F37-98A6-746D0EEFD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D485C-D9D4-9AEC-9E44-A65626AE8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9ED7B-2A97-1FF4-A79D-1FAD32725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1026C-1A26-DD40-C530-9510A75CD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BD960-DB0F-57DD-37FA-6FF366735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1462-80BD-EE4D-B03D-51BF6E4F8E22}" type="datetimeFigureOut">
              <a:rPr lang="en-US" smtClean="0"/>
              <a:t>3/25/24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8CF850-4B4F-A994-4221-8AE73D556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A4873D-BC21-77AD-91D2-E2B06AD2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94AE-A593-8A44-BAA2-FDDA90F65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74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A665-BFFB-760F-B50D-62DC82E9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D47B1-1D2A-BAB4-8820-EEDBEAE42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1462-80BD-EE4D-B03D-51BF6E4F8E22}" type="datetimeFigureOut">
              <a:rPr lang="en-US" smtClean="0"/>
              <a:t>3/25/24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6F1D9-E8B8-9154-C338-3F434FA20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311D2-2BDB-4254-0053-8213A0B6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94AE-A593-8A44-BAA2-FDDA90F65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9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FBCE6-CDB5-8D93-3FA7-6E3272640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1462-80BD-EE4D-B03D-51BF6E4F8E22}" type="datetimeFigureOut">
              <a:rPr lang="en-US" smtClean="0"/>
              <a:t>3/25/24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5FDAF-8E50-F75D-E024-DD4C4F01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4C712-237D-1516-0385-B711724A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94AE-A593-8A44-BAA2-FDDA90F65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1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4CC0-F5B3-D8AF-D4A8-5E92DC267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94973-DE38-EB5D-8382-C9E5E7B9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8A714-A08A-0912-734B-A79A57FB1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2FD36-F30B-5A92-9CAF-F6701F97A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1462-80BD-EE4D-B03D-51BF6E4F8E22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094B7-46E3-3B0C-F482-EA8BFA4D6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4F8A6-DB33-29B5-EF4C-B145EE9E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94AE-A593-8A44-BAA2-FDDA90F65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4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C246-F94E-271C-7D76-686193BD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870E2-ABF7-3447-FB51-1E3CCCA84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3AFF9-FB2A-D34E-1C6D-866F2986F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87D01-5B3C-B08A-40E9-E2C2AF84A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1462-80BD-EE4D-B03D-51BF6E4F8E22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3C362-6A81-5A59-6AFE-2855E7E5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1A6B6-DE6B-0618-C7D1-E4BC3A5C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94AE-A593-8A44-BAA2-FDDA90F65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C8B22-F4F4-7CDD-B0DB-6A879845B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32151-3722-293F-7173-CC5BF9496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5B39D-94C2-2678-5396-974EFE2AB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F1462-80BD-EE4D-B03D-51BF6E4F8E22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BB7AE-DF99-1521-053F-B230FD973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895B0-5441-E262-CD8A-6C19EF48D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394AE-A593-8A44-BAA2-FDDA90F65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5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F7F7-B7E0-91C0-B516-7DDF636EB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CrewAI</a:t>
            </a:r>
            <a:r>
              <a:rPr lang="en-US" dirty="0"/>
              <a:t>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51698-4F38-2F68-2C97-16E8CB138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Introduction</a:t>
            </a:r>
          </a:p>
          <a:p>
            <a:r>
              <a:rPr lang="en-US" dirty="0"/>
              <a:t>Tutorial :1</a:t>
            </a:r>
          </a:p>
        </p:txBody>
      </p:sp>
    </p:spTree>
    <p:extLst>
      <p:ext uri="{BB962C8B-B14F-4D97-AF65-F5344CB8AC3E}">
        <p14:creationId xmlns:p14="http://schemas.microsoft.com/office/powerpoint/2010/main" val="308328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45087-3AF3-CDE8-DE5A-036B6734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CrewAI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7A51A-844C-DF52-DAC9-26220887B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 err="1">
                <a:solidFill>
                  <a:srgbClr val="1F1F1F"/>
                </a:solidFill>
                <a:effectLst/>
                <a:latin typeface="Google Sans"/>
              </a:rPr>
              <a:t>CrewAI</a:t>
            </a: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 is </a:t>
            </a:r>
            <a:r>
              <a:rPr lang="en-IN" b="0" i="0" dirty="0">
                <a:solidFill>
                  <a:srgbClr val="040C28"/>
                </a:solidFill>
                <a:effectLst/>
                <a:latin typeface="Google Sans"/>
              </a:rPr>
              <a:t>an open-source framework for orchestrating role-playing and autonomous AI agents</a:t>
            </a: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. It helps create collaborative AI agents to accomplish complex goals with ease.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crewai.com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979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8C861-0B39-308D-F85C-82703846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23988A1-A9E7-014A-6CDA-FDBE34C04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6450" y="2521744"/>
            <a:ext cx="2959100" cy="2959100"/>
          </a:xfrm>
        </p:spPr>
      </p:pic>
    </p:spTree>
    <p:extLst>
      <p:ext uri="{BB962C8B-B14F-4D97-AF65-F5344CB8AC3E}">
        <p14:creationId xmlns:p14="http://schemas.microsoft.com/office/powerpoint/2010/main" val="31669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A021-04B0-B022-13AD-6D3AAB30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FA505-2233-A8DF-3750-D705DADE1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 install </a:t>
            </a:r>
            <a:r>
              <a:rPr lang="en-US" dirty="0" err="1"/>
              <a:t>crewai</a:t>
            </a:r>
            <a:endParaRPr lang="en-US" dirty="0"/>
          </a:p>
          <a:p>
            <a:r>
              <a:rPr lang="en-US" dirty="0"/>
              <a:t>pip install '</a:t>
            </a:r>
            <a:r>
              <a:rPr lang="en-US" dirty="0" err="1"/>
              <a:t>crewai</a:t>
            </a:r>
            <a:r>
              <a:rPr lang="en-US"/>
              <a:t>[tools]'</a:t>
            </a:r>
          </a:p>
        </p:txBody>
      </p:sp>
    </p:spTree>
    <p:extLst>
      <p:ext uri="{BB962C8B-B14F-4D97-AF65-F5344CB8AC3E}">
        <p14:creationId xmlns:p14="http://schemas.microsoft.com/office/powerpoint/2010/main" val="3444413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53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Google Sans</vt:lpstr>
      <vt:lpstr>Office Theme</vt:lpstr>
      <vt:lpstr>CrewAI Complete Tutorial</vt:lpstr>
      <vt:lpstr>What is CrewAI</vt:lpstr>
      <vt:lpstr>Components</vt:lpstr>
      <vt:lpstr>installation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CrewAI Complete Tutorial</dc:title>
  <dc:creator>roni das</dc:creator>
  <cp:lastModifiedBy>roni das</cp:lastModifiedBy>
  <cp:revision>1</cp:revision>
  <dcterms:created xsi:type="dcterms:W3CDTF">2024-03-25T04:24:33Z</dcterms:created>
  <dcterms:modified xsi:type="dcterms:W3CDTF">2024-03-25T04:28:58Z</dcterms:modified>
</cp:coreProperties>
</file>