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3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1F1462-80BD-EE4D-B03D-51BF6E4F8E2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8394AE-A593-8A44-BAA2-FDDA90F6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w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F7F7-B7E0-91C0-B516-7DDF636E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CrewAI</a:t>
            </a:r>
            <a:r>
              <a:rPr lang="en-US" dirty="0"/>
              <a:t>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1698-4F38-2F68-2C97-16E8CB138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Generate Blog Post On Any Topic Using </a:t>
            </a:r>
            <a:r>
              <a:rPr lang="en-US" sz="4000" dirty="0" err="1"/>
              <a:t>CrewAI</a:t>
            </a:r>
            <a:endParaRPr lang="en-US" sz="4000" dirty="0"/>
          </a:p>
          <a:p>
            <a:r>
              <a:rPr lang="en-US" dirty="0"/>
              <a:t>Tutorial :1</a:t>
            </a:r>
          </a:p>
        </p:txBody>
      </p:sp>
    </p:spTree>
    <p:extLst>
      <p:ext uri="{BB962C8B-B14F-4D97-AF65-F5344CB8AC3E}">
        <p14:creationId xmlns:p14="http://schemas.microsoft.com/office/powerpoint/2010/main" val="308328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5087-3AF3-CDE8-DE5A-036B673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CrewAI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A51A-844C-DF52-DAC9-26220887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CrewAI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an open-source framework for orchestrating role-playing and autonomous AI agents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 It helps create collaborative AI agents to accomplish complex goals with ease.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https://crewai.com/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docs.crewai.com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979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C861-0B39-308D-F85C-82703846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3988A1-A9E7-014A-6CDA-FDBE34C0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0" y="2709862"/>
            <a:ext cx="2959100" cy="2959100"/>
          </a:xfrm>
        </p:spPr>
      </p:pic>
    </p:spTree>
    <p:extLst>
      <p:ext uri="{BB962C8B-B14F-4D97-AF65-F5344CB8AC3E}">
        <p14:creationId xmlns:p14="http://schemas.microsoft.com/office/powerpoint/2010/main" val="3166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A021-04B0-B022-13AD-6D3AAB30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A505-2233-A8DF-3750-D705DADE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crewai</a:t>
            </a:r>
            <a:endParaRPr lang="en-US" dirty="0"/>
          </a:p>
          <a:p>
            <a:r>
              <a:rPr lang="en-US" dirty="0"/>
              <a:t>pip install '</a:t>
            </a:r>
            <a:r>
              <a:rPr lang="en-US" dirty="0" err="1"/>
              <a:t>crewai</a:t>
            </a:r>
            <a:r>
              <a:rPr lang="en-US"/>
              <a:t>[tools]'</a:t>
            </a:r>
          </a:p>
        </p:txBody>
      </p:sp>
    </p:spTree>
    <p:extLst>
      <p:ext uri="{BB962C8B-B14F-4D97-AF65-F5344CB8AC3E}">
        <p14:creationId xmlns:p14="http://schemas.microsoft.com/office/powerpoint/2010/main" val="34444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D00-D6FB-52F5-CA5C-994A74AD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ui-monospace"/>
              </a:rPr>
              <a:t>Forming one crew with enhanced configurations to research and write blog post on any topic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07D12-2506-18BA-B8F0-E970AB50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964" y="2638425"/>
            <a:ext cx="1808072" cy="3101975"/>
          </a:xfrm>
        </p:spPr>
      </p:pic>
    </p:spTree>
    <p:extLst>
      <p:ext uri="{BB962C8B-B14F-4D97-AF65-F5344CB8AC3E}">
        <p14:creationId xmlns:p14="http://schemas.microsoft.com/office/powerpoint/2010/main" val="248923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D5D9-6860-4673-234C-F949CFB8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D684-345F-7ABC-84C4-64B53E66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CrewAITutorial</a:t>
            </a:r>
            <a:r>
              <a:rPr lang="en-US"/>
              <a:t>/tree/main/tutorial1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9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{F56F4AA3-5B0A-434D-A1D7-A2FE34470E67}tf10001120</Template>
  <TotalTime>35</TotalTime>
  <Words>100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Google Sans</vt:lpstr>
      <vt:lpstr>ui-monospace</vt:lpstr>
      <vt:lpstr>Parcel</vt:lpstr>
      <vt:lpstr>CrewAI Complete Tutorial</vt:lpstr>
      <vt:lpstr>What is CrewAI</vt:lpstr>
      <vt:lpstr>Components</vt:lpstr>
      <vt:lpstr>installation</vt:lpstr>
      <vt:lpstr>Forming one crew with enhanced configurations to research and write blog post on any topic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CrewAI Complete Tutorial</dc:title>
  <dc:creator>roni das</dc:creator>
  <cp:lastModifiedBy>roni das</cp:lastModifiedBy>
  <cp:revision>4</cp:revision>
  <dcterms:created xsi:type="dcterms:W3CDTF">2024-03-25T04:24:33Z</dcterms:created>
  <dcterms:modified xsi:type="dcterms:W3CDTF">2024-03-25T09:00:46Z</dcterms:modified>
</cp:coreProperties>
</file>