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72"/>
  </p:normalViewPr>
  <p:slideViewPr>
    <p:cSldViewPr snapToGrid="0">
      <p:cViewPr varScale="1">
        <p:scale>
          <a:sx n="120" d="100"/>
          <a:sy n="120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0EAC-291D-349D-4097-0C292F8A3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FF6FF-ED39-B44C-ACF6-572439659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142D4-9518-4F0E-14DA-FE7FC882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96CD-513B-F04F-925D-CCB89CF39B3D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C129A-6501-AADC-3125-7A794B50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E75F6-F56F-C494-1430-2208F0FA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477-8265-F140-9026-97566003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0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CC89D-0485-112E-AD9A-BAF8D2351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8973E-41F4-A9AA-F0CC-978B5D93E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1F610-D47C-94FC-0857-C218340E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96CD-513B-F04F-925D-CCB89CF39B3D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B39BD-DD36-D8A8-A838-CB4F80CF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D8676-ED09-4EF5-8864-A382CF00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477-8265-F140-9026-97566003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4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6B9F5E-D5DB-7897-D0D8-198656545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3F739-4294-D082-A982-C47C9F588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50543-473B-01F9-0711-EDAAF056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96CD-513B-F04F-925D-CCB89CF39B3D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B2A66-539F-9FD4-9F5B-28121352B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169D5-F3FB-6F79-CF0C-D32E9D88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477-8265-F140-9026-97566003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5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CD48-7A13-0B9D-45BE-1B227EA61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D94C6-1372-35F5-6BC9-CB3601C9B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5C342-94BB-2950-FA60-1A6EB8234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96CD-513B-F04F-925D-CCB89CF39B3D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06589-41D4-79A0-3FF5-68046A8E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FDBA8-B085-F20D-B246-9C350550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477-8265-F140-9026-97566003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0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B270-EF7D-C932-2BD6-8B2CA617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8A57B-9B3C-A6BB-20E6-1B6C4D8E7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81376-A90D-0326-15D6-32241557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96CD-513B-F04F-925D-CCB89CF39B3D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71A32-1DBE-B2A3-4E6E-C4030356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36B6C-C3F9-B990-7442-AF1F0AF7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477-8265-F140-9026-97566003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43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612E-EBA7-3A64-B168-D48AD5CA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1E56C-D2F8-AB3B-D151-F8EB6E31E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0ECE7-F0FD-BE4B-EFCF-E3148F86B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4E570-12F2-4498-45AF-EDE06CD6A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96CD-513B-F04F-925D-CCB89CF39B3D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CCB5B-B6AE-C043-FD1E-CEE51C47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70FB5-6505-82C9-D459-3D7C5B060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477-8265-F140-9026-97566003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4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8461C-F7C2-956A-9312-B9EEFDCB3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4D25D-A1EA-58ED-153A-153818992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37B1E-6FE9-17F0-68D0-530D876F4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D3028-EC21-9EE9-CAD3-29D74229F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015C2-B976-F269-CD20-A1FA2B548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BE5D8-5BB1-FF68-6CD8-D5A0859B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96CD-513B-F04F-925D-CCB89CF39B3D}" type="datetimeFigureOut">
              <a:rPr lang="en-US" smtClean="0"/>
              <a:t>9/29/22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C7BE52-0E84-DABB-224A-85AD7CB3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2066B0-A220-62AE-59A3-300D0EFC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477-8265-F140-9026-97566003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80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B3283-8468-B7E8-4B76-DC8F47A4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FB8746-634B-3DF4-A4B9-65C4BEE20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96CD-513B-F04F-925D-CCB89CF39B3D}" type="datetimeFigureOut">
              <a:rPr lang="en-US" smtClean="0"/>
              <a:t>9/29/22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BE445-224A-27F6-7919-C88671F3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12B80-C4F3-CC5D-0692-A312EBFA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477-8265-F140-9026-97566003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3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E22D5F-5A18-1F40-80C1-46C6BADFF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96CD-513B-F04F-925D-CCB89CF39B3D}" type="datetimeFigureOut">
              <a:rPr lang="en-US" smtClean="0"/>
              <a:t>9/29/22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04DDE6-9457-B8DB-2707-A2E79CB1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C02DD-F892-507E-9DD1-A6B87CEF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477-8265-F140-9026-97566003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20BD-C8C0-6E59-35AA-A627405D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8B33-DFB7-ACC7-8501-22CC06C54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3D9E4-634F-5A4B-4CAF-D25514CC1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453A1-6D59-9FB0-0397-ADA0815EB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96CD-513B-F04F-925D-CCB89CF39B3D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91553-DF55-1C1D-2EF1-330923849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587A2-20D0-7004-45D2-EF00A32D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477-8265-F140-9026-97566003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2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8F26D-6E78-B766-590C-DF0382FED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A139D9-7967-13AD-16DC-2E6107D0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0506F-1588-9EB0-E69F-B8F593DEE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0C65A-7570-8F3F-BA51-2693F9613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96CD-513B-F04F-925D-CCB89CF39B3D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20F51-8FFC-2442-1DF7-59C10A65A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AE399-E79D-794C-4896-EE8BAC7A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477-8265-F140-9026-97566003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5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6AEEA9-6401-FF04-D2BF-39C0CCDBC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D8BE8-295C-7788-5C60-032C03BA1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A3F18-14AA-2238-403E-66D94F0E43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196CD-513B-F04F-925D-CCB89CF39B3D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A6DA3-2997-06B8-C882-7B811EA49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D921E-30E7-C629-C0EC-832905C67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477-8265-F140-9026-97566003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3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4378-B753-DA83-D312-10497732C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n-US" dirty="0"/>
              <a:t>DEVOPS TRICKS </a:t>
            </a:r>
            <a:br>
              <a:rPr lang="en-US" dirty="0"/>
            </a:br>
            <a:r>
              <a:rPr lang="en-US" dirty="0"/>
              <a:t>DAY02</a:t>
            </a:r>
            <a:br>
              <a:rPr lang="en-US" dirty="0"/>
            </a:br>
            <a:r>
              <a:rPr lang="en-US" dirty="0"/>
              <a:t>SEPT 29,2022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39B36-582A-C9F5-806C-AF87238BE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rgbClr val="92D050"/>
          </a:solidFill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Install &amp; Configure Jenkins From Ec2 Aws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Install &amp; Configure Jenkins From Your local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0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F028-F3E2-D64B-AFC1-8F435DEA7F5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Steps For Aws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61464-2089-FB00-3B71-436127733EF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dirty="0"/>
              <a:t>Launch ec2</a:t>
            </a:r>
          </a:p>
          <a:p>
            <a:r>
              <a:rPr lang="en-US" dirty="0"/>
              <a:t>Run Jenkins installation steps mentioned here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www.jenkins.io</a:t>
            </a:r>
            <a:r>
              <a:rPr lang="en-US" dirty="0"/>
              <a:t>/doc/tutorials/tutorial-for-installing-</a:t>
            </a:r>
            <a:r>
              <a:rPr lang="en-US" dirty="0" err="1"/>
              <a:t>jenkins</a:t>
            </a:r>
            <a:r>
              <a:rPr lang="en-US" dirty="0"/>
              <a:t>-on-AWS/</a:t>
            </a:r>
          </a:p>
        </p:txBody>
      </p:sp>
    </p:spTree>
    <p:extLst>
      <p:ext uri="{BB962C8B-B14F-4D97-AF65-F5344CB8AC3E}">
        <p14:creationId xmlns:p14="http://schemas.microsoft.com/office/powerpoint/2010/main" val="782921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F028-F3E2-D64B-AFC1-8F435DEA7F5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Steps For Local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61464-2089-FB00-3B71-436127733EF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dirty="0"/>
              <a:t>Install docker</a:t>
            </a:r>
          </a:p>
          <a:p>
            <a:r>
              <a:rPr lang="en-US" dirty="0"/>
              <a:t>Pull Jenkins image from docker hub</a:t>
            </a:r>
          </a:p>
          <a:p>
            <a:r>
              <a:rPr lang="en-US" dirty="0"/>
              <a:t>Run the container</a:t>
            </a:r>
          </a:p>
          <a:p>
            <a:r>
              <a:rPr lang="en-US" dirty="0"/>
              <a:t>Check the login</a:t>
            </a:r>
          </a:p>
        </p:txBody>
      </p:sp>
    </p:spTree>
    <p:extLst>
      <p:ext uri="{BB962C8B-B14F-4D97-AF65-F5344CB8AC3E}">
        <p14:creationId xmlns:p14="http://schemas.microsoft.com/office/powerpoint/2010/main" val="105526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67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DEVOPS TRICKS  DAY02 SEPT 29,2022</vt:lpstr>
      <vt:lpstr>Steps For Aws EC2</vt:lpstr>
      <vt:lpstr>Steps For Local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TRICKS  DAY01 SEPT 21,2022</dc:title>
  <dc:creator>roni das</dc:creator>
  <cp:lastModifiedBy>roni das</cp:lastModifiedBy>
  <cp:revision>3</cp:revision>
  <dcterms:created xsi:type="dcterms:W3CDTF">2022-09-21T09:03:59Z</dcterms:created>
  <dcterms:modified xsi:type="dcterms:W3CDTF">2022-09-29T08:59:20Z</dcterms:modified>
</cp:coreProperties>
</file>