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Dynamic data into </a:t>
            </a:r>
            <a:r>
              <a:rPr lang="en-US" sz="4800" dirty="0" err="1"/>
              <a:t>graphql</a:t>
            </a:r>
            <a:r>
              <a:rPr lang="en-US" sz="4800" dirty="0"/>
              <a:t>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50" y="1357864"/>
            <a:ext cx="10728325" cy="32273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name,city,designation,experience_in_year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Roni,London,consultant,10</a:t>
            </a:r>
          </a:p>
          <a:p>
            <a:pPr marL="0" indent="0">
              <a:buNone/>
            </a:pPr>
            <a:r>
              <a:rPr lang="en-IN" dirty="0" err="1"/>
              <a:t>John,Sydney,It</a:t>
            </a:r>
            <a:r>
              <a:rPr lang="en-IN" dirty="0"/>
              <a:t> consultant,5</a:t>
            </a:r>
          </a:p>
          <a:p>
            <a:pPr marL="0" indent="0">
              <a:buNone/>
            </a:pPr>
            <a:r>
              <a:rPr lang="en-IN" dirty="0"/>
              <a:t>Mark,Munich,manager,2</a:t>
            </a:r>
          </a:p>
          <a:p>
            <a:pPr marL="0" indent="0">
              <a:buNone/>
            </a:pPr>
            <a:r>
              <a:rPr lang="en-IN" dirty="0"/>
              <a:t>Rahul,Mumbai,Developer,7</a:t>
            </a:r>
          </a:p>
          <a:p>
            <a:pPr marL="0" indent="0">
              <a:buNone/>
            </a:pPr>
            <a:r>
              <a:rPr lang="en-IN" dirty="0"/>
              <a:t>Maya,Istanbol,consultant,8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4</vt:lpstr>
      <vt:lpstr>Data from csv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13</cp:revision>
  <dcterms:created xsi:type="dcterms:W3CDTF">2021-06-27T15:30:26Z</dcterms:created>
  <dcterms:modified xsi:type="dcterms:W3CDTF">2021-08-27T10:32:10Z</dcterms:modified>
</cp:coreProperties>
</file>