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August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August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August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 dirty="0"/>
              <a:t>Tutorial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830" y="3830399"/>
            <a:ext cx="6400800" cy="1198801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/>
              <a:t>Create Weather </a:t>
            </a:r>
            <a:r>
              <a:rPr lang="en-US" sz="4800" dirty="0" err="1"/>
              <a:t>Api</a:t>
            </a:r>
            <a:r>
              <a:rPr lang="en-US" sz="4800" dirty="0"/>
              <a:t> Using </a:t>
            </a:r>
            <a:r>
              <a:rPr lang="en-US" sz="4800" dirty="0" err="1"/>
              <a:t>Graphql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Dummy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39B3DE6-0F26-2344-9CD7-CD353545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728539"/>
            <a:ext cx="5014800" cy="539225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 code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38EBC1-868B-460E-9132-04F1340E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03C5C-AFBC-B444-B934-970ECD6CD9DA}"/>
              </a:ext>
            </a:extLst>
          </p:cNvPr>
          <p:cNvSpPr txBox="1"/>
          <p:nvPr/>
        </p:nvSpPr>
        <p:spPr>
          <a:xfrm>
            <a:off x="2114550" y="2686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5552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Sagona Book</vt:lpstr>
      <vt:lpstr>The Hand Extrablack</vt:lpstr>
      <vt:lpstr>BlobVTI</vt:lpstr>
      <vt:lpstr>Graphql With Python Fastapi Tutorial 5</vt:lpstr>
      <vt:lpstr>Dummy Data </vt:lpstr>
      <vt:lpstr>How to work with graphql and fastapi</vt:lpstr>
      <vt:lpstr>Sample 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15</cp:revision>
  <dcterms:created xsi:type="dcterms:W3CDTF">2021-06-27T15:30:26Z</dcterms:created>
  <dcterms:modified xsi:type="dcterms:W3CDTF">2021-08-30T17:49:26Z</dcterms:modified>
</cp:coreProperties>
</file>