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4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August 31,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August 31,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8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August 31,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August 31,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August 31,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August 31,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August 31,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August 31,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August 31,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August 31,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August 31,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August 31,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00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3B016-DA1E-784D-AAC4-70AA417B4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US" dirty="0" err="1"/>
              <a:t>Graphql</a:t>
            </a:r>
            <a:r>
              <a:rPr lang="en-US" dirty="0"/>
              <a:t> With Python </a:t>
            </a:r>
            <a:r>
              <a:rPr lang="en-US" dirty="0" err="1"/>
              <a:t>Fastapi</a:t>
            </a:r>
            <a:br>
              <a:rPr lang="en-US" dirty="0"/>
            </a:br>
            <a:r>
              <a:rPr lang="en-US" dirty="0"/>
              <a:t>Tutorial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51F1A-F361-A24A-A7AB-F396C96D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7830" y="3830399"/>
            <a:ext cx="6400800" cy="1198801"/>
          </a:xfrm>
        </p:spPr>
        <p:txBody>
          <a:bodyPr>
            <a:normAutofit fontScale="77500" lnSpcReduction="20000"/>
          </a:bodyPr>
          <a:lstStyle/>
          <a:p>
            <a:r>
              <a:rPr lang="en-US" sz="4800" dirty="0"/>
              <a:t>Create Weather </a:t>
            </a:r>
            <a:r>
              <a:rPr lang="en-US" sz="4800" dirty="0" err="1"/>
              <a:t>Api</a:t>
            </a:r>
            <a:r>
              <a:rPr lang="en-US" sz="4800" dirty="0"/>
              <a:t> Using </a:t>
            </a:r>
            <a:r>
              <a:rPr lang="en-US" sz="4800" dirty="0" err="1"/>
              <a:t>Graphql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2EC72-39DC-41BA-9B54-304DDC722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2" r="25654" b="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E122-AA13-FD4C-9FFB-6C470282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Dummy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F0F6-A317-1241-9889-2C86B522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39B3DE6-0F26-2344-9CD7-CD353545E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525" y="728539"/>
            <a:ext cx="5014800" cy="5392259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78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0CAB9-F0AE-414E-805C-776919054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7C80BC-190C-4813-9BAE-C4B56C5C7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E1F3C-489C-E746-8E1E-9B0498FB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33450"/>
            <a:ext cx="3335656" cy="1723949"/>
          </a:xfrm>
        </p:spPr>
        <p:txBody>
          <a:bodyPr>
            <a:normAutofit/>
          </a:bodyPr>
          <a:lstStyle/>
          <a:p>
            <a:r>
              <a:rPr lang="en-US" dirty="0"/>
              <a:t>How to work with </a:t>
            </a:r>
            <a:r>
              <a:rPr lang="en-US" dirty="0" err="1"/>
              <a:t>graphql</a:t>
            </a:r>
            <a:r>
              <a:rPr lang="en-US" dirty="0"/>
              <a:t> and </a:t>
            </a:r>
            <a:r>
              <a:rPr lang="en-US" dirty="0" err="1"/>
              <a:t>fastapi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7897A2-D388-4AC1-972F-74C117F4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0DCCB-7697-C041-A56C-DE4651C34985}"/>
              </a:ext>
            </a:extLst>
          </p:cNvPr>
          <p:cNvSpPr txBox="1"/>
          <p:nvPr/>
        </p:nvSpPr>
        <p:spPr>
          <a:xfrm>
            <a:off x="699081" y="2228850"/>
            <a:ext cx="6764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graphene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fastapi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uvicorn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5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7DE2D3-8A21-4D52-9C8C-8E7A2BE9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ABB83-B231-4F0C-BF9E-E405FCF7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016FB-7A9A-5B42-918F-EC6BAB7B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dirty="0"/>
              <a:t>Sample</a:t>
            </a:r>
            <a:br>
              <a:rPr lang="en-US" dirty="0"/>
            </a:br>
            <a:r>
              <a:rPr lang="en-US" dirty="0"/>
              <a:t> code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C38EBC1-868B-460E-9132-04F1340E2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03C5C-AFBC-B444-B934-970ECD6CD9DA}"/>
              </a:ext>
            </a:extLst>
          </p:cNvPr>
          <p:cNvSpPr txBox="1"/>
          <p:nvPr/>
        </p:nvSpPr>
        <p:spPr>
          <a:xfrm>
            <a:off x="2114550" y="26860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287C7-BB5A-9B48-B6AA-55DBF3433783}"/>
              </a:ext>
            </a:extLst>
          </p:cNvPr>
          <p:cNvSpPr txBox="1"/>
          <p:nvPr/>
        </p:nvSpPr>
        <p:spPr>
          <a:xfrm>
            <a:off x="1004413" y="3059667"/>
            <a:ext cx="771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/ronidas39/</a:t>
            </a:r>
            <a:r>
              <a:rPr lang="en-US" dirty="0" err="1"/>
              <a:t>Graphql_Python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5552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61E1E"/>
      </a:dk2>
      <a:lt2>
        <a:srgbClr val="E2E5E8"/>
      </a:lt2>
      <a:accent1>
        <a:srgbClr val="C98447"/>
      </a:accent1>
      <a:accent2>
        <a:srgbClr val="B73C35"/>
      </a:accent2>
      <a:accent3>
        <a:srgbClr val="C94776"/>
      </a:accent3>
      <a:accent4>
        <a:srgbClr val="B7359B"/>
      </a:accent4>
      <a:accent5>
        <a:srgbClr val="AF47C9"/>
      </a:accent5>
      <a:accent6>
        <a:srgbClr val="6735B7"/>
      </a:accent6>
      <a:hlink>
        <a:srgbClr val="BB3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43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Sagona Book</vt:lpstr>
      <vt:lpstr>The Hand Extrablack</vt:lpstr>
      <vt:lpstr>BlobVTI</vt:lpstr>
      <vt:lpstr>Graphql With Python Fastapi Tutorial 5</vt:lpstr>
      <vt:lpstr>Dummy Data </vt:lpstr>
      <vt:lpstr>How to work with graphql and fastapi</vt:lpstr>
      <vt:lpstr>Sample  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With Python Tutorial 104</dc:title>
  <dc:creator>roni das</dc:creator>
  <cp:lastModifiedBy>roni das</cp:lastModifiedBy>
  <cp:revision>16</cp:revision>
  <dcterms:created xsi:type="dcterms:W3CDTF">2021-06-27T15:30:26Z</dcterms:created>
  <dcterms:modified xsi:type="dcterms:W3CDTF">2021-08-31T18:28:29Z</dcterms:modified>
</cp:coreProperties>
</file>