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8" r:id="rId3"/>
    <p:sldId id="257"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4"/>
  </p:normalViewPr>
  <p:slideViewPr>
    <p:cSldViewPr snapToGrid="0" snapToObjects="1">
      <p:cViewPr varScale="1">
        <p:scale>
          <a:sx n="90" d="100"/>
          <a:sy n="90" d="100"/>
        </p:scale>
        <p:origin x="232"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September 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507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September 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048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September 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7837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September 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875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September 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3280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September 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59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September 4,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4732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September 4,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2799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September 4,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612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September 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012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September 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4102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September 4,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5940026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3B016-DA1E-784D-AAC4-70AA417B4534}"/>
              </a:ext>
            </a:extLst>
          </p:cNvPr>
          <p:cNvSpPr>
            <a:spLocks noGrp="1"/>
          </p:cNvSpPr>
          <p:nvPr>
            <p:ph type="ctrTitle"/>
          </p:nvPr>
        </p:nvSpPr>
        <p:spPr>
          <a:xfrm>
            <a:off x="6480000" y="728663"/>
            <a:ext cx="5015638" cy="2795737"/>
          </a:xfrm>
        </p:spPr>
        <p:txBody>
          <a:bodyPr>
            <a:normAutofit/>
          </a:bodyPr>
          <a:lstStyle/>
          <a:p>
            <a:r>
              <a:rPr lang="en-US" dirty="0"/>
              <a:t>Graphql With Python </a:t>
            </a:r>
            <a:r>
              <a:rPr lang="en-US" dirty="0" err="1"/>
              <a:t>Fastapi</a:t>
            </a:r>
            <a:br>
              <a:rPr lang="en-US" dirty="0"/>
            </a:br>
            <a:r>
              <a:rPr lang="en-US" dirty="0"/>
              <a:t>Tutorial 7</a:t>
            </a:r>
          </a:p>
        </p:txBody>
      </p:sp>
      <p:sp>
        <p:nvSpPr>
          <p:cNvPr id="3" name="Subtitle 2">
            <a:extLst>
              <a:ext uri="{FF2B5EF4-FFF2-40B4-BE49-F238E27FC236}">
                <a16:creationId xmlns:a16="http://schemas.microsoft.com/office/drawing/2014/main" id="{5CA51F1A-F361-A24A-A7AB-F396C96D15BB}"/>
              </a:ext>
            </a:extLst>
          </p:cNvPr>
          <p:cNvSpPr>
            <a:spLocks noGrp="1"/>
          </p:cNvSpPr>
          <p:nvPr>
            <p:ph type="subTitle" idx="1"/>
          </p:nvPr>
        </p:nvSpPr>
        <p:spPr>
          <a:xfrm>
            <a:off x="5497830" y="3830399"/>
            <a:ext cx="6400800" cy="1198801"/>
          </a:xfrm>
        </p:spPr>
        <p:txBody>
          <a:bodyPr>
            <a:normAutofit fontScale="77500" lnSpcReduction="20000"/>
          </a:bodyPr>
          <a:lstStyle/>
          <a:p>
            <a:r>
              <a:rPr lang="en-US" sz="4800" dirty="0"/>
              <a:t>Interface  In Graphql /Graphene</a:t>
            </a:r>
          </a:p>
        </p:txBody>
      </p:sp>
      <p:pic>
        <p:nvPicPr>
          <p:cNvPr id="4" name="Picture 3">
            <a:extLst>
              <a:ext uri="{FF2B5EF4-FFF2-40B4-BE49-F238E27FC236}">
                <a16:creationId xmlns:a16="http://schemas.microsoft.com/office/drawing/2014/main" id="{1982EC72-39DC-41BA-9B54-304DDC722842}"/>
              </a:ext>
            </a:extLst>
          </p:cNvPr>
          <p:cNvPicPr>
            <a:picLocks noChangeAspect="1"/>
          </p:cNvPicPr>
          <p:nvPr/>
        </p:nvPicPr>
        <p:blipFill rotWithShape="1">
          <a:blip r:embed="rId2"/>
          <a:srcRect l="19022" r="25654" b="2"/>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712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9E122-AA13-FD4C-9FFB-6C470282AEBC}"/>
              </a:ext>
            </a:extLst>
          </p:cNvPr>
          <p:cNvSpPr>
            <a:spLocks noGrp="1"/>
          </p:cNvSpPr>
          <p:nvPr>
            <p:ph type="title"/>
          </p:nvPr>
        </p:nvSpPr>
        <p:spPr>
          <a:xfrm>
            <a:off x="720000" y="619200"/>
            <a:ext cx="4991961" cy="1477328"/>
          </a:xfrm>
        </p:spPr>
        <p:txBody>
          <a:bodyPr wrap="square" anchor="ctr">
            <a:normAutofit/>
          </a:bodyPr>
          <a:lstStyle/>
          <a:p>
            <a:r>
              <a:rPr lang="en-US" dirty="0"/>
              <a:t>Interface in graphene</a:t>
            </a:r>
          </a:p>
        </p:txBody>
      </p:sp>
      <p:sp>
        <p:nvSpPr>
          <p:cNvPr id="3" name="Content Placeholder 2">
            <a:extLst>
              <a:ext uri="{FF2B5EF4-FFF2-40B4-BE49-F238E27FC236}">
                <a16:creationId xmlns:a16="http://schemas.microsoft.com/office/drawing/2014/main" id="{2972F0F6-A317-1241-9889-2C86B522BCE3}"/>
              </a:ext>
            </a:extLst>
          </p:cNvPr>
          <p:cNvSpPr>
            <a:spLocks noGrp="1"/>
          </p:cNvSpPr>
          <p:nvPr>
            <p:ph idx="1"/>
          </p:nvPr>
        </p:nvSpPr>
        <p:spPr>
          <a:xfrm>
            <a:off x="720000" y="2541600"/>
            <a:ext cx="4991962" cy="3216273"/>
          </a:xfrm>
        </p:spPr>
        <p:txBody>
          <a:bodyPr>
            <a:normAutofit/>
          </a:bodyPr>
          <a:lstStyle/>
          <a:p>
            <a:pPr marL="0" indent="0">
              <a:buNone/>
            </a:pPr>
            <a:br>
              <a:rPr lang="en-IN" dirty="0"/>
            </a:br>
            <a:endParaRPr lang="en-IN" dirty="0"/>
          </a:p>
        </p:txBody>
      </p:sp>
      <p:sp>
        <p:nvSpPr>
          <p:cNvPr id="4" name="TextBox 3">
            <a:extLst>
              <a:ext uri="{FF2B5EF4-FFF2-40B4-BE49-F238E27FC236}">
                <a16:creationId xmlns:a16="http://schemas.microsoft.com/office/drawing/2014/main" id="{CFBC0D45-2176-3847-9667-F15F499479A7}"/>
              </a:ext>
            </a:extLst>
          </p:cNvPr>
          <p:cNvSpPr txBox="1"/>
          <p:nvPr/>
        </p:nvSpPr>
        <p:spPr>
          <a:xfrm>
            <a:off x="485775" y="2442690"/>
            <a:ext cx="874395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An </a:t>
            </a:r>
            <a:r>
              <a:rPr lang="en-IN" i="1" dirty="0"/>
              <a:t>Interface</a:t>
            </a:r>
            <a:r>
              <a:rPr lang="en-IN" dirty="0"/>
              <a:t> is an abstract type that defines a certain set of fields that a type must include to implement the interface.</a:t>
            </a:r>
          </a:p>
          <a:p>
            <a:pPr marL="285750" indent="-285750">
              <a:buFont typeface="Arial" panose="020B0604020202020204" pitchFamily="34" charset="0"/>
              <a:buChar char="•"/>
            </a:pPr>
            <a:r>
              <a:rPr lang="en-IN" dirty="0"/>
              <a:t>For example, you can define an Interface player that represents any player from different sports like football or cricket</a:t>
            </a:r>
          </a:p>
          <a:p>
            <a:pPr marL="285750" indent="-285750">
              <a:buFont typeface="Arial" panose="020B0604020202020204" pitchFamily="34" charset="0"/>
              <a:buChar char="•"/>
            </a:pPr>
            <a:r>
              <a:rPr lang="en-IN" dirty="0"/>
              <a:t>Any </a:t>
            </a:r>
            <a:r>
              <a:rPr lang="en-IN" dirty="0" err="1"/>
              <a:t>ObjectType</a:t>
            </a:r>
            <a:r>
              <a:rPr lang="en-IN" dirty="0"/>
              <a:t> that implements player will have these exact fields, with these arguments and return types.</a:t>
            </a:r>
          </a:p>
          <a:p>
            <a:pPr marL="285750" indent="-285750">
              <a:buFont typeface="Arial" panose="020B0604020202020204" pitchFamily="34" charset="0"/>
              <a:buChar char="•"/>
            </a:pPr>
            <a:r>
              <a:rPr lang="en-IN" dirty="0"/>
              <a:t>For example, here are some types that might implement player , Both of these types have all of the fields from the player interface, but also bring in extra fields like position and battingorder, that are specific to that particular type of sports player.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7789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E1F3C-489C-E746-8E1E-9B0498FB422C}"/>
              </a:ext>
            </a:extLst>
          </p:cNvPr>
          <p:cNvSpPr>
            <a:spLocks noGrp="1"/>
          </p:cNvSpPr>
          <p:nvPr>
            <p:ph type="title"/>
          </p:nvPr>
        </p:nvSpPr>
        <p:spPr>
          <a:xfrm>
            <a:off x="274320" y="333450"/>
            <a:ext cx="3335656" cy="1723949"/>
          </a:xfrm>
        </p:spPr>
        <p:txBody>
          <a:bodyPr>
            <a:normAutofit/>
          </a:bodyPr>
          <a:lstStyle/>
          <a:p>
            <a:r>
              <a:rPr lang="en-US" dirty="0"/>
              <a:t>How to work with </a:t>
            </a:r>
            <a:r>
              <a:rPr lang="en-US" dirty="0" err="1"/>
              <a:t>graphql</a:t>
            </a:r>
            <a:r>
              <a:rPr lang="en-US" dirty="0"/>
              <a:t> and </a:t>
            </a:r>
            <a:r>
              <a:rPr lang="en-US" dirty="0" err="1"/>
              <a:t>fastapi</a:t>
            </a:r>
            <a:endParaRPr lang="en-US" dirty="0"/>
          </a:p>
        </p:txBody>
      </p:sp>
      <p:sp>
        <p:nvSpPr>
          <p:cNvPr id="9" name="Content Placeholder 8">
            <a:extLst>
              <a:ext uri="{FF2B5EF4-FFF2-40B4-BE49-F238E27FC236}">
                <a16:creationId xmlns:a16="http://schemas.microsoft.com/office/drawing/2014/main" id="{1D7897A2-D388-4AC1-972F-74C117F47BFF}"/>
              </a:ext>
            </a:extLst>
          </p:cNvPr>
          <p:cNvSpPr>
            <a:spLocks noGrp="1"/>
          </p:cNvSpPr>
          <p:nvPr>
            <p:ph idx="1"/>
          </p:nvPr>
        </p:nvSpPr>
        <p:spPr>
          <a:xfrm>
            <a:off x="4548188" y="633600"/>
            <a:ext cx="6900137" cy="1282513"/>
          </a:xfrm>
        </p:spPr>
        <p:txBody>
          <a:bodyPr>
            <a:normAutofit/>
          </a:bodyPr>
          <a:lstStyle/>
          <a:p>
            <a:endParaRPr lang="en-US" dirty="0"/>
          </a:p>
        </p:txBody>
      </p:sp>
      <p:sp>
        <p:nvSpPr>
          <p:cNvPr id="4" name="TextBox 3">
            <a:extLst>
              <a:ext uri="{FF2B5EF4-FFF2-40B4-BE49-F238E27FC236}">
                <a16:creationId xmlns:a16="http://schemas.microsoft.com/office/drawing/2014/main" id="{7A10DCCB-7697-C041-A56C-DE4651C34985}"/>
              </a:ext>
            </a:extLst>
          </p:cNvPr>
          <p:cNvSpPr txBox="1"/>
          <p:nvPr/>
        </p:nvSpPr>
        <p:spPr>
          <a:xfrm>
            <a:off x="699081" y="2228850"/>
            <a:ext cx="6764709"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Install graphene</a:t>
            </a:r>
          </a:p>
          <a:p>
            <a:pPr marL="285750" indent="-285750">
              <a:buFont typeface="Arial" panose="020B0604020202020204" pitchFamily="34" charset="0"/>
              <a:buChar char="•"/>
            </a:pPr>
            <a:r>
              <a:rPr lang="en-US" dirty="0"/>
              <a:t>Install </a:t>
            </a:r>
            <a:r>
              <a:rPr lang="en-US" dirty="0" err="1"/>
              <a:t>fastapi</a:t>
            </a:r>
            <a:endParaRPr lang="en-US" dirty="0"/>
          </a:p>
          <a:p>
            <a:pPr marL="285750" indent="-285750">
              <a:buFont typeface="Arial" panose="020B0604020202020204" pitchFamily="34" charset="0"/>
              <a:buChar char="•"/>
            </a:pPr>
            <a:r>
              <a:rPr lang="en-US" dirty="0"/>
              <a:t>Install </a:t>
            </a:r>
            <a:r>
              <a:rPr lang="en-US" dirty="0" err="1"/>
              <a:t>uvicorn</a:t>
            </a:r>
            <a:endParaRPr lang="en-US" dirty="0"/>
          </a:p>
        </p:txBody>
      </p:sp>
    </p:spTree>
    <p:extLst>
      <p:ext uri="{BB962C8B-B14F-4D97-AF65-F5344CB8AC3E}">
        <p14:creationId xmlns:p14="http://schemas.microsoft.com/office/powerpoint/2010/main" val="83655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6B2B1-9E33-CD47-A1B7-33000C1BA25B}"/>
              </a:ext>
            </a:extLst>
          </p:cNvPr>
          <p:cNvSpPr>
            <a:spLocks noGrp="1"/>
          </p:cNvSpPr>
          <p:nvPr>
            <p:ph type="title"/>
          </p:nvPr>
        </p:nvSpPr>
        <p:spPr>
          <a:xfrm>
            <a:off x="720000" y="619201"/>
            <a:ext cx="3095626" cy="1477328"/>
          </a:xfrm>
        </p:spPr>
        <p:txBody>
          <a:bodyPr vert="horz" lIns="0" tIns="0" rIns="0" bIns="0" rtlCol="0" anchorCtr="0">
            <a:normAutofit/>
          </a:bodyPr>
          <a:lstStyle/>
          <a:p>
            <a:r>
              <a:rPr lang="en-US" spc="-100"/>
              <a:t>Source code</a:t>
            </a:r>
          </a:p>
        </p:txBody>
      </p:sp>
      <p:sp>
        <p:nvSpPr>
          <p:cNvPr id="51" name="Content Placeholder 29">
            <a:extLst>
              <a:ext uri="{FF2B5EF4-FFF2-40B4-BE49-F238E27FC236}">
                <a16:creationId xmlns:a16="http://schemas.microsoft.com/office/drawing/2014/main" id="{FD9747F2-5D3F-45C7-BDBE-989917885BB0}"/>
              </a:ext>
            </a:extLst>
          </p:cNvPr>
          <p:cNvSpPr>
            <a:spLocks noGrp="1"/>
          </p:cNvSpPr>
          <p:nvPr>
            <p:ph idx="1"/>
          </p:nvPr>
        </p:nvSpPr>
        <p:spPr>
          <a:xfrm>
            <a:off x="4548188" y="633600"/>
            <a:ext cx="6900137" cy="1282513"/>
          </a:xfrm>
        </p:spPr>
        <p:txBody>
          <a:bodyPr>
            <a:normAutofit/>
          </a:bodyPr>
          <a:lstStyle/>
          <a:p>
            <a:endParaRPr lang="en-US"/>
          </a:p>
        </p:txBody>
      </p:sp>
      <p:pic>
        <p:nvPicPr>
          <p:cNvPr id="5" name="Content Placeholder 4" descr="Text&#10;&#10;Description automatically generated">
            <a:extLst>
              <a:ext uri="{FF2B5EF4-FFF2-40B4-BE49-F238E27FC236}">
                <a16:creationId xmlns:a16="http://schemas.microsoft.com/office/drawing/2014/main" id="{AD0CBB9A-99F5-7F46-8A2F-960F8A7DDF5C}"/>
              </a:ext>
            </a:extLst>
          </p:cNvPr>
          <p:cNvPicPr>
            <a:picLocks noChangeAspect="1"/>
          </p:cNvPicPr>
          <p:nvPr/>
        </p:nvPicPr>
        <p:blipFill>
          <a:blip r:embed="rId2"/>
          <a:stretch>
            <a:fillRect/>
          </a:stretch>
        </p:blipFill>
        <p:spPr>
          <a:xfrm>
            <a:off x="3012966" y="2636839"/>
            <a:ext cx="6142392" cy="3501162"/>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1836773041"/>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61E1E"/>
      </a:dk2>
      <a:lt2>
        <a:srgbClr val="E2E5E8"/>
      </a:lt2>
      <a:accent1>
        <a:srgbClr val="C98447"/>
      </a:accent1>
      <a:accent2>
        <a:srgbClr val="B73C35"/>
      </a:accent2>
      <a:accent3>
        <a:srgbClr val="C94776"/>
      </a:accent3>
      <a:accent4>
        <a:srgbClr val="B7359B"/>
      </a:accent4>
      <a:accent5>
        <a:srgbClr val="AF47C9"/>
      </a:accent5>
      <a:accent6>
        <a:srgbClr val="6735B7"/>
      </a:accent6>
      <a:hlink>
        <a:srgbClr val="BB3F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998</TotalTime>
  <Words>140</Words>
  <Application>Microsoft Macintosh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Sagona Book</vt:lpstr>
      <vt:lpstr>The Hand Extrablack</vt:lpstr>
      <vt:lpstr>BlobVTI</vt:lpstr>
      <vt:lpstr>Graphql With Python Fastapi Tutorial 7</vt:lpstr>
      <vt:lpstr>Interface in graphene</vt:lpstr>
      <vt:lpstr>How to work with graphql and fastapi</vt:lpstr>
      <vt:lpstr>Source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With Python Tutorial 104</dc:title>
  <dc:creator>roni das</dc:creator>
  <cp:lastModifiedBy>roni das</cp:lastModifiedBy>
  <cp:revision>20</cp:revision>
  <dcterms:created xsi:type="dcterms:W3CDTF">2021-06-27T15:30:26Z</dcterms:created>
  <dcterms:modified xsi:type="dcterms:W3CDTF">2021-09-04T18:46:14Z</dcterms:modified>
</cp:coreProperties>
</file>