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4"/>
  </p:normalViewPr>
  <p:slideViewPr>
    <p:cSldViewPr snapToGrid="0" snapToObjects="1">
      <p:cViewPr varScale="1">
        <p:scale>
          <a:sx n="112" d="100"/>
          <a:sy n="112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Friday, August 27,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7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Friday, August 27,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8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Friday, August 27,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77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Friday, August 27,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5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Friday, August 27,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0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Friday, August 27,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1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Friday, August 27,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2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Friday, August 27,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98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Friday, August 27,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9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Friday, August 27,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2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Friday, August 27,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28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Friday, August 27,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002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raphene-python.org/en/latest/types/objecttypes/#defaultresolver" TargetMode="External"/><Relationship Id="rId2" Type="http://schemas.openxmlformats.org/officeDocument/2006/relationships/hyperlink" Target="https://docs.graphene-python.org/en/latest/types/objecttypes/#resolver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1F4D251-B7D8-402D-950A-F9D15396E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3B016-DA1E-784D-AAC4-70AA417B4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0" y="728663"/>
            <a:ext cx="5015638" cy="2795737"/>
          </a:xfrm>
        </p:spPr>
        <p:txBody>
          <a:bodyPr>
            <a:normAutofit/>
          </a:bodyPr>
          <a:lstStyle/>
          <a:p>
            <a:r>
              <a:rPr lang="en-US" dirty="0" err="1"/>
              <a:t>Graphql</a:t>
            </a:r>
            <a:r>
              <a:rPr lang="en-US" dirty="0"/>
              <a:t> With Python </a:t>
            </a:r>
            <a:r>
              <a:rPr lang="en-US" dirty="0" err="1"/>
              <a:t>Fastapi</a:t>
            </a:r>
            <a:br>
              <a:rPr lang="en-US" dirty="0"/>
            </a:br>
            <a:r>
              <a:rPr lang="en-US"/>
              <a:t>Tutorial 3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A51F1A-F361-A24A-A7AB-F396C96D1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2170" y="3830399"/>
            <a:ext cx="5563468" cy="1198801"/>
          </a:xfrm>
        </p:spPr>
        <p:txBody>
          <a:bodyPr>
            <a:normAutofit fontScale="77500" lnSpcReduction="20000"/>
          </a:bodyPr>
          <a:lstStyle/>
          <a:p>
            <a:r>
              <a:rPr lang="en-US" sz="4800" dirty="0"/>
              <a:t>List In </a:t>
            </a:r>
            <a:r>
              <a:rPr lang="en-US" sz="4800" dirty="0" err="1"/>
              <a:t>Grapehene</a:t>
            </a:r>
            <a:r>
              <a:rPr lang="en-US" sz="4800" dirty="0"/>
              <a:t> </a:t>
            </a:r>
            <a:r>
              <a:rPr lang="en-US" sz="4800" dirty="0" err="1"/>
              <a:t>Graphql</a:t>
            </a:r>
            <a:endParaRPr lang="en-US" sz="4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82EC72-39DC-41BA-9B54-304DDC7228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22" r="25654" b="2"/>
          <a:stretch/>
        </p:blipFill>
        <p:spPr>
          <a:xfrm>
            <a:off x="1" y="10"/>
            <a:ext cx="5662934" cy="6857990"/>
          </a:xfrm>
          <a:custGeom>
            <a:avLst/>
            <a:gdLst/>
            <a:ahLst/>
            <a:cxnLst/>
            <a:rect l="l" t="t" r="r" b="b"/>
            <a:pathLst>
              <a:path w="5662934" h="6858000">
                <a:moveTo>
                  <a:pt x="0" y="0"/>
                </a:moveTo>
                <a:lnTo>
                  <a:pt x="5064602" y="0"/>
                </a:lnTo>
                <a:lnTo>
                  <a:pt x="4889880" y="279455"/>
                </a:lnTo>
                <a:cubicBezTo>
                  <a:pt x="4472355" y="1021447"/>
                  <a:pt x="4263593" y="1948936"/>
                  <a:pt x="4263593" y="3061922"/>
                </a:cubicBezTo>
                <a:cubicBezTo>
                  <a:pt x="4263593" y="3516203"/>
                  <a:pt x="4324186" y="3970483"/>
                  <a:pt x="4445372" y="4515619"/>
                </a:cubicBezTo>
                <a:cubicBezTo>
                  <a:pt x="4596855" y="5030470"/>
                  <a:pt x="4748338" y="5515036"/>
                  <a:pt x="4990710" y="5969316"/>
                </a:cubicBezTo>
                <a:cubicBezTo>
                  <a:pt x="5172489" y="6275955"/>
                  <a:pt x="5371310" y="6544265"/>
                  <a:pt x="5583977" y="6777438"/>
                </a:cubicBezTo>
                <a:lnTo>
                  <a:pt x="566293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E67870A8-BE17-461C-AD58-035AD7FA0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7291575">
            <a:off x="3479502" y="491434"/>
            <a:ext cx="2397877" cy="2244442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28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9E122-AA13-FD4C-9FFB-6C470282A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ObjectType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2F0F6-A317-1241-9889-2C86B522B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250" y="1357864"/>
            <a:ext cx="10728325" cy="3227375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A Graphene </a:t>
            </a:r>
            <a:r>
              <a:rPr lang="en-IN" i="1" dirty="0" err="1"/>
              <a:t>ObjectType</a:t>
            </a:r>
            <a:r>
              <a:rPr lang="en-IN" dirty="0"/>
              <a:t> is the building block used to define the relationship between </a:t>
            </a:r>
            <a:r>
              <a:rPr lang="en-IN" b="1" dirty="0"/>
              <a:t>Fields</a:t>
            </a:r>
            <a:r>
              <a:rPr lang="en-IN" dirty="0"/>
              <a:t> in your </a:t>
            </a:r>
            <a:r>
              <a:rPr lang="en-IN" b="1" dirty="0"/>
              <a:t>Schema</a:t>
            </a:r>
            <a:r>
              <a:rPr lang="en-IN" dirty="0"/>
              <a:t> and how their data is retrieved.</a:t>
            </a:r>
          </a:p>
          <a:p>
            <a:r>
              <a:rPr lang="en-IN" dirty="0"/>
              <a:t>The basics:</a:t>
            </a:r>
          </a:p>
          <a:p>
            <a:r>
              <a:rPr lang="en-IN" dirty="0"/>
              <a:t>Each </a:t>
            </a:r>
            <a:r>
              <a:rPr lang="en-IN" dirty="0" err="1"/>
              <a:t>ObjectType</a:t>
            </a:r>
            <a:r>
              <a:rPr lang="en-IN" dirty="0"/>
              <a:t> is a Python class that inherits from </a:t>
            </a:r>
            <a:r>
              <a:rPr lang="en-IN" dirty="0" err="1"/>
              <a:t>graphene.ObjectType</a:t>
            </a:r>
            <a:r>
              <a:rPr lang="en-IN" dirty="0"/>
              <a:t>.</a:t>
            </a:r>
          </a:p>
          <a:p>
            <a:r>
              <a:rPr lang="en-IN" dirty="0"/>
              <a:t>Each attribute of the </a:t>
            </a:r>
            <a:r>
              <a:rPr lang="en-IN" dirty="0" err="1"/>
              <a:t>ObjectType</a:t>
            </a:r>
            <a:r>
              <a:rPr lang="en-IN" dirty="0"/>
              <a:t> represents a Field.</a:t>
            </a:r>
          </a:p>
          <a:p>
            <a:r>
              <a:rPr lang="en-IN" dirty="0"/>
              <a:t>Each Field has a </a:t>
            </a:r>
            <a:r>
              <a:rPr lang="en-IN" b="1" dirty="0">
                <a:hlinkClick r:id="rId2"/>
              </a:rPr>
              <a:t>resolver method</a:t>
            </a:r>
            <a:r>
              <a:rPr lang="en-IN" dirty="0"/>
              <a:t> to fetch data (or </a:t>
            </a:r>
            <a:r>
              <a:rPr lang="en-IN" b="1" dirty="0">
                <a:hlinkClick r:id="rId3"/>
              </a:rPr>
              <a:t>Default Resolver</a:t>
            </a:r>
            <a:r>
              <a:rPr lang="en-IN" dirty="0"/>
              <a:t>).</a:t>
            </a:r>
          </a:p>
          <a:p>
            <a:pPr marL="0" indent="0">
              <a:buNone/>
            </a:pP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7896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50CAB9-F0AE-414E-805C-776919054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7C80BC-190C-4813-9BAE-C4B56C5C7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5E1F3C-489C-E746-8E1E-9B0498FB4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333450"/>
            <a:ext cx="3335656" cy="1723949"/>
          </a:xfrm>
        </p:spPr>
        <p:txBody>
          <a:bodyPr>
            <a:normAutofit/>
          </a:bodyPr>
          <a:lstStyle/>
          <a:p>
            <a:r>
              <a:rPr lang="en-US" dirty="0"/>
              <a:t>How to work with </a:t>
            </a:r>
            <a:r>
              <a:rPr lang="en-US" dirty="0" err="1"/>
              <a:t>graphql</a:t>
            </a:r>
            <a:r>
              <a:rPr lang="en-US" dirty="0"/>
              <a:t> and </a:t>
            </a:r>
            <a:r>
              <a:rPr lang="en-US" dirty="0" err="1"/>
              <a:t>fastapi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7897A2-D388-4AC1-972F-74C117F47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8188" y="633600"/>
            <a:ext cx="6900137" cy="1282513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10DCCB-7697-C041-A56C-DE4651C34985}"/>
              </a:ext>
            </a:extLst>
          </p:cNvPr>
          <p:cNvSpPr txBox="1"/>
          <p:nvPr/>
        </p:nvSpPr>
        <p:spPr>
          <a:xfrm>
            <a:off x="699081" y="2228850"/>
            <a:ext cx="6764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 graphene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 </a:t>
            </a:r>
            <a:r>
              <a:rPr lang="en-US" dirty="0" err="1"/>
              <a:t>fastapi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 </a:t>
            </a:r>
            <a:r>
              <a:rPr lang="en-US" dirty="0" err="1"/>
              <a:t>uvicorn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555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27DE2D3-8A21-4D52-9C8C-8E7A2BE99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8ABB83-B231-4F0C-BF9E-E405FCF70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016FB-7A9A-5B42-918F-EC6BAB7BB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3095626" cy="1477328"/>
          </a:xfrm>
        </p:spPr>
        <p:txBody>
          <a:bodyPr>
            <a:normAutofit/>
          </a:bodyPr>
          <a:lstStyle/>
          <a:p>
            <a:r>
              <a:rPr lang="en-US" dirty="0"/>
              <a:t>Sample</a:t>
            </a:r>
            <a:br>
              <a:rPr lang="en-US" dirty="0"/>
            </a:br>
            <a:r>
              <a:rPr lang="en-US" dirty="0"/>
              <a:t> code 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9C38EBC1-868B-460E-9132-04F1340E2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8188" y="633600"/>
            <a:ext cx="6900137" cy="1282513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9E2741-D511-1B4C-88DC-3C015A3DE919}"/>
              </a:ext>
            </a:extLst>
          </p:cNvPr>
          <p:cNvSpPr txBox="1"/>
          <p:nvPr/>
        </p:nvSpPr>
        <p:spPr>
          <a:xfrm>
            <a:off x="967336" y="3244334"/>
            <a:ext cx="7161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/ronidas39/</a:t>
            </a:r>
            <a:r>
              <a:rPr lang="en-US" dirty="0" err="1"/>
              <a:t>Graphql_Python</a:t>
            </a:r>
            <a:r>
              <a:rPr lang="en-US" dirty="0"/>
              <a:t>/tree/main/tutorial3</a:t>
            </a:r>
          </a:p>
        </p:txBody>
      </p:sp>
    </p:spTree>
    <p:extLst>
      <p:ext uri="{BB962C8B-B14F-4D97-AF65-F5344CB8AC3E}">
        <p14:creationId xmlns:p14="http://schemas.microsoft.com/office/powerpoint/2010/main" val="2671855523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DarkSeedLeftStep">
      <a:dk1>
        <a:srgbClr val="000000"/>
      </a:dk1>
      <a:lt1>
        <a:srgbClr val="FFFFFF"/>
      </a:lt1>
      <a:dk2>
        <a:srgbClr val="361E1E"/>
      </a:dk2>
      <a:lt2>
        <a:srgbClr val="E2E5E8"/>
      </a:lt2>
      <a:accent1>
        <a:srgbClr val="C98447"/>
      </a:accent1>
      <a:accent2>
        <a:srgbClr val="B73C35"/>
      </a:accent2>
      <a:accent3>
        <a:srgbClr val="C94776"/>
      </a:accent3>
      <a:accent4>
        <a:srgbClr val="B7359B"/>
      </a:accent4>
      <a:accent5>
        <a:srgbClr val="AF47C9"/>
      </a:accent5>
      <a:accent6>
        <a:srgbClr val="6735B7"/>
      </a:accent6>
      <a:hlink>
        <a:srgbClr val="BB3FBF"/>
      </a:hlink>
      <a:folHlink>
        <a:srgbClr val="7F7F7F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112</Words>
  <Application>Microsoft Macintosh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Avenir Next LT Pro</vt:lpstr>
      <vt:lpstr>Sagona Book</vt:lpstr>
      <vt:lpstr>The Hand Extrablack</vt:lpstr>
      <vt:lpstr>BlobVTI</vt:lpstr>
      <vt:lpstr>Graphql With Python Fastapi Tutorial 3</vt:lpstr>
      <vt:lpstr>What is ObjectType</vt:lpstr>
      <vt:lpstr>How to work with graphql and fastapi</vt:lpstr>
      <vt:lpstr>Sample  code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With Python Tutorial 104</dc:title>
  <dc:creator>roni das</dc:creator>
  <cp:lastModifiedBy>roni das</cp:lastModifiedBy>
  <cp:revision>12</cp:revision>
  <dcterms:created xsi:type="dcterms:W3CDTF">2021-06-27T15:30:26Z</dcterms:created>
  <dcterms:modified xsi:type="dcterms:W3CDTF">2021-08-27T09:23:57Z</dcterms:modified>
</cp:coreProperties>
</file>